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378" autoAdjust="0"/>
  </p:normalViewPr>
  <p:slideViewPr>
    <p:cSldViewPr snapToGrid="0">
      <p:cViewPr varScale="1">
        <p:scale>
          <a:sx n="58" d="100"/>
          <a:sy n="58" d="100"/>
        </p:scale>
        <p:origin x="1716" y="18"/>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1655375" y="1115096"/>
            <a:ext cx="6203670" cy="5400223"/>
          </a:xfrm>
          <a:prstGeom prst="rect">
            <a:avLst/>
          </a:prstGeom>
        </p:spPr>
      </p:pic>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763061" y="1087428"/>
            <a:ext cx="6301648" cy="5427891"/>
          </a:xfrm>
          <a:prstGeom prst="rect">
            <a:avLst/>
          </a:prstGeom>
        </p:spPr>
      </p:pic>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897</TotalTime>
  <Pages>0</Pages>
  <Words>1702</Words>
  <Characters>0</Characters>
  <Application>Microsoft Office PowerPoint</Application>
  <DocSecurity>0</DocSecurity>
  <PresentationFormat>全屏显示(4:3)</PresentationFormat>
  <Lines>0</Lines>
  <Paragraphs>407</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308</cp:revision>
  <dcterms:created xsi:type="dcterms:W3CDTF">2015-01-13T10:49:01Z</dcterms:created>
  <dcterms:modified xsi:type="dcterms:W3CDTF">2017-05-20T15:54:17Z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