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64" r:id="rId3"/>
    <p:sldId id="265" r:id="rId4"/>
    <p:sldId id="268" r:id="rId5"/>
    <p:sldId id="271" r:id="rId6"/>
    <p:sldId id="270" r:id="rId7"/>
    <p:sldId id="258" r:id="rId8"/>
    <p:sldId id="260" r:id="rId9"/>
    <p:sldId id="272" r:id="rId10"/>
    <p:sldId id="261" r:id="rId11"/>
    <p:sldId id="266" r:id="rId12"/>
    <p:sldId id="262" r:id="rId13"/>
    <p:sldId id="263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CA87E8-E2D3-7518-371E-4379B9F5F5FC}" v="138" dt="2025-04-29T09:48:59.681"/>
    <p1510:client id="{EE8E27E9-2F46-3149-7375-987A21C62903}" v="928" dt="2025-04-29T10:08:20.8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EE8E27E9-2F46-3149-7375-987A21C62903}"/>
    <pc:docChg chg="addSld delSld modSld sldOrd">
      <pc:chgData name="Guest User" userId="" providerId="Windows Live" clId="Web-{EE8E27E9-2F46-3149-7375-987A21C62903}" dt="2025-04-29T10:08:20.802" v="749" actId="20577"/>
      <pc:docMkLst>
        <pc:docMk/>
      </pc:docMkLst>
      <pc:sldChg chg="delSp modSp del">
        <pc:chgData name="Guest User" userId="" providerId="Windows Live" clId="Web-{EE8E27E9-2F46-3149-7375-987A21C62903}" dt="2025-04-29T08:34:48.081" v="444"/>
        <pc:sldMkLst>
          <pc:docMk/>
          <pc:sldMk cId="1747611657" sldId="257"/>
        </pc:sldMkLst>
        <pc:spChg chg="mod">
          <ac:chgData name="Guest User" userId="" providerId="Windows Live" clId="Web-{EE8E27E9-2F46-3149-7375-987A21C62903}" dt="2025-04-29T08:16:54.299" v="246" actId="20577"/>
          <ac:spMkLst>
            <pc:docMk/>
            <pc:sldMk cId="1747611657" sldId="257"/>
            <ac:spMk id="2" creationId="{64CD1C77-6943-5FD0-D641-107ECED75462}"/>
          </ac:spMkLst>
        </pc:spChg>
        <pc:spChg chg="mod">
          <ac:chgData name="Guest User" userId="" providerId="Windows Live" clId="Web-{EE8E27E9-2F46-3149-7375-987A21C62903}" dt="2025-04-29T07:58:47.001" v="2" actId="1076"/>
          <ac:spMkLst>
            <pc:docMk/>
            <pc:sldMk cId="1747611657" sldId="257"/>
            <ac:spMk id="3" creationId="{EBEF23CB-AF08-966E-4687-F781B724F729}"/>
          </ac:spMkLst>
        </pc:spChg>
        <pc:picChg chg="del">
          <ac:chgData name="Guest User" userId="" providerId="Windows Live" clId="Web-{EE8E27E9-2F46-3149-7375-987A21C62903}" dt="2025-04-29T08:15:50.454" v="239"/>
          <ac:picMkLst>
            <pc:docMk/>
            <pc:sldMk cId="1747611657" sldId="257"/>
            <ac:picMk id="7" creationId="{AC6D39EE-C4B5-860B-4CD6-80B8E136B069}"/>
          </ac:picMkLst>
        </pc:picChg>
      </pc:sldChg>
      <pc:sldChg chg="modSp del">
        <pc:chgData name="Guest User" userId="" providerId="Windows Live" clId="Web-{EE8E27E9-2F46-3149-7375-987A21C62903}" dt="2025-04-29T10:07:03.908" v="729"/>
        <pc:sldMkLst>
          <pc:docMk/>
          <pc:sldMk cId="1678404316" sldId="259"/>
        </pc:sldMkLst>
        <pc:spChg chg="mod">
          <ac:chgData name="Guest User" userId="" providerId="Windows Live" clId="Web-{EE8E27E9-2F46-3149-7375-987A21C62903}" dt="2025-04-29T09:23:03.506" v="642" actId="20577"/>
          <ac:spMkLst>
            <pc:docMk/>
            <pc:sldMk cId="1678404316" sldId="259"/>
            <ac:spMk id="4" creationId="{1F2768CB-2811-6A72-0A92-DEB4DD0E4D71}"/>
          </ac:spMkLst>
        </pc:spChg>
        <pc:picChg chg="mod">
          <ac:chgData name="Guest User" userId="" providerId="Windows Live" clId="Web-{EE8E27E9-2F46-3149-7375-987A21C62903}" dt="2025-04-29T09:22:55.474" v="639" actId="14100"/>
          <ac:picMkLst>
            <pc:docMk/>
            <pc:sldMk cId="1678404316" sldId="259"/>
            <ac:picMk id="3" creationId="{0B1A7CD9-28C7-24F8-BCAB-4911850D0313}"/>
          </ac:picMkLst>
        </pc:picChg>
      </pc:sldChg>
      <pc:sldChg chg="addSp delSp modSp add mod ord replId setBg addAnim">
        <pc:chgData name="Guest User" userId="" providerId="Windows Live" clId="Web-{EE8E27E9-2F46-3149-7375-987A21C62903}" dt="2025-04-29T08:15:09.093" v="238"/>
        <pc:sldMkLst>
          <pc:docMk/>
          <pc:sldMk cId="2689441430" sldId="264"/>
        </pc:sldMkLst>
        <pc:spChg chg="mod">
          <ac:chgData name="Guest User" userId="" providerId="Windows Live" clId="Web-{EE8E27E9-2F46-3149-7375-987A21C62903}" dt="2025-04-29T08:13:20.293" v="221" actId="1076"/>
          <ac:spMkLst>
            <pc:docMk/>
            <pc:sldMk cId="2689441430" sldId="264"/>
            <ac:spMk id="2" creationId="{B5F91B78-F31B-D104-DB83-D37DD89B8471}"/>
          </ac:spMkLst>
        </pc:spChg>
        <pc:spChg chg="add del mod">
          <ac:chgData name="Guest User" userId="" providerId="Windows Live" clId="Web-{EE8E27E9-2F46-3149-7375-987A21C62903}" dt="2025-04-29T08:13:39.247" v="230" actId="1076"/>
          <ac:spMkLst>
            <pc:docMk/>
            <pc:sldMk cId="2689441430" sldId="264"/>
            <ac:spMk id="5" creationId="{B452E032-AF9C-E280-CB93-13C9597D1BE6}"/>
          </ac:spMkLst>
        </pc:spChg>
        <pc:spChg chg="add">
          <ac:chgData name="Guest User" userId="" providerId="Windows Live" clId="Web-{EE8E27E9-2F46-3149-7375-987A21C62903}" dt="2025-04-29T08:05:03.075" v="50"/>
          <ac:spMkLst>
            <pc:docMk/>
            <pc:sldMk cId="2689441430" sldId="264"/>
            <ac:spMk id="11" creationId="{5D28D120-1389-4B3F-BECB-0949DCCAC752}"/>
          </ac:spMkLst>
        </pc:spChg>
        <pc:spChg chg="add del">
          <ac:chgData name="Guest User" userId="" providerId="Windows Live" clId="Web-{EE8E27E9-2F46-3149-7375-987A21C62903}" dt="2025-04-29T08:03:37.182" v="30"/>
          <ac:spMkLst>
            <pc:docMk/>
            <pc:sldMk cId="2689441430" sldId="264"/>
            <ac:spMk id="16" creationId="{EBAF395E-7D52-496C-ACDD-468AEC1ADF0A}"/>
          </ac:spMkLst>
        </pc:spChg>
        <pc:spChg chg="add mod">
          <ac:chgData name="Guest User" userId="" providerId="Windows Live" clId="Web-{EE8E27E9-2F46-3149-7375-987A21C62903}" dt="2025-04-29T08:12:46.182" v="185" actId="1076"/>
          <ac:spMkLst>
            <pc:docMk/>
            <pc:sldMk cId="2689441430" sldId="264"/>
            <ac:spMk id="19" creationId="{B4441822-3F6A-78A3-1107-285D746CA488}"/>
          </ac:spMkLst>
        </pc:spChg>
        <pc:spChg chg="add mod">
          <ac:chgData name="Guest User" userId="" providerId="Windows Live" clId="Web-{EE8E27E9-2F46-3149-7375-987A21C62903}" dt="2025-04-29T08:14:50.749" v="237" actId="1076"/>
          <ac:spMkLst>
            <pc:docMk/>
            <pc:sldMk cId="2689441430" sldId="264"/>
            <ac:spMk id="21" creationId="{907B55A9-4E7A-DBA7-9CBA-1475BD36D92E}"/>
          </ac:spMkLst>
        </pc:spChg>
        <pc:spChg chg="add del">
          <ac:chgData name="Guest User" userId="" providerId="Windows Live" clId="Web-{EE8E27E9-2F46-3149-7375-987A21C62903}" dt="2025-04-29T08:03:39.822" v="32"/>
          <ac:spMkLst>
            <pc:docMk/>
            <pc:sldMk cId="2689441430" sldId="264"/>
            <ac:spMk id="27" creationId="{EBAF395E-7D52-496C-ACDD-468AEC1ADF0A}"/>
          </ac:spMkLst>
        </pc:spChg>
        <pc:spChg chg="add del">
          <ac:chgData name="Guest User" userId="" providerId="Windows Live" clId="Web-{EE8E27E9-2F46-3149-7375-987A21C62903}" dt="2025-04-29T08:03:44.073" v="34"/>
          <ac:spMkLst>
            <pc:docMk/>
            <pc:sldMk cId="2689441430" sldId="264"/>
            <ac:spMk id="35" creationId="{5D28D120-1389-4B3F-BECB-0949DCCAC752}"/>
          </ac:spMkLst>
        </pc:spChg>
        <pc:spChg chg="add del">
          <ac:chgData name="Guest User" userId="" providerId="Windows Live" clId="Web-{EE8E27E9-2F46-3149-7375-987A21C62903}" dt="2025-04-29T08:04:40.355" v="46"/>
          <ac:spMkLst>
            <pc:docMk/>
            <pc:sldMk cId="2689441430" sldId="264"/>
            <ac:spMk id="43" creationId="{EBAF395E-7D52-496C-ACDD-468AEC1ADF0A}"/>
          </ac:spMkLst>
        </pc:spChg>
        <pc:picChg chg="add del mod">
          <ac:chgData name="Guest User" userId="" providerId="Windows Live" clId="Web-{EE8E27E9-2F46-3149-7375-987A21C62903}" dt="2025-04-29T08:04:43.277" v="48"/>
          <ac:picMkLst>
            <pc:docMk/>
            <pc:sldMk cId="2689441430" sldId="264"/>
            <ac:picMk id="3" creationId="{960F44FF-A6E1-E973-6EC6-CC01729E78F2}"/>
          </ac:picMkLst>
        </pc:picChg>
        <pc:picChg chg="add mod">
          <ac:chgData name="Guest User" userId="" providerId="Windows Live" clId="Web-{EE8E27E9-2F46-3149-7375-987A21C62903}" dt="2025-04-29T08:05:19.185" v="53" actId="1076"/>
          <ac:picMkLst>
            <pc:docMk/>
            <pc:sldMk cId="2689441430" sldId="264"/>
            <ac:picMk id="4" creationId="{4ED22546-4200-EE9A-0DB1-95008CC61A3B}"/>
          </ac:picMkLst>
        </pc:pic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7" creationId="{A6814345-41DE-42C5-8657-66C1417DF81A}"/>
          </ac:cxnSpMkLst>
        </pc:cxn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8" creationId="{7E68E419-3727-4F5E-8840-AF149B33B0B7}"/>
          </ac:cxnSpMkLst>
        </pc:cxn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9" creationId="{0519B6EC-D7AE-452F-8D0C-D11BD3377F3E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10" creationId="{A6814345-41DE-42C5-8657-66C1417DF81A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12" creationId="{7E68E419-3727-4F5E-8840-AF149B33B0B7}"/>
          </ac:cxnSpMkLst>
        </pc:cxn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13" creationId="{D927055D-9ECF-487E-91DD-FFA84AB92DB8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14" creationId="{0519B6EC-D7AE-452F-8D0C-D11BD3377F3E}"/>
          </ac:cxnSpMkLst>
        </pc:cxn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15" creationId="{F0DC1883-8AF7-483D-9074-3C6D8AF57596}"/>
          </ac:cxnSpMkLst>
        </pc:cxnChg>
        <pc:cxnChg chg="add">
          <ac:chgData name="Guest User" userId="" providerId="Windows Live" clId="Web-{EE8E27E9-2F46-3149-7375-987A21C62903}" dt="2025-04-29T08:05:03.075" v="50"/>
          <ac:cxnSpMkLst>
            <pc:docMk/>
            <pc:sldMk cId="2689441430" sldId="264"/>
            <ac:cxnSpMk id="17" creationId="{1CF89D75-E5AC-4C45-9D87-228849A4C7A5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18" creationId="{56BAADB1-054E-4A82-8D07-643BD1F433EF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20" creationId="{B3121654-FB13-441C-AB60-76710D9170C9}"/>
          </ac:cxnSpMkLst>
        </pc:cxnChg>
        <pc:cxnChg chg="add del">
          <ac:chgData name="Guest User" userId="" providerId="Windows Live" clId="Web-{EE8E27E9-2F46-3149-7375-987A21C62903}" dt="2025-04-29T08:03:37.182" v="30"/>
          <ac:cxnSpMkLst>
            <pc:docMk/>
            <pc:sldMk cId="2689441430" sldId="264"/>
            <ac:cxnSpMk id="22" creationId="{C58D2D3E-B980-4D6F-BBFB-DF7A3A947292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24" creationId="{A6814345-41DE-42C5-8657-66C1417DF81A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25" creationId="{7E68E419-3727-4F5E-8840-AF149B33B0B7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26" creationId="{0519B6EC-D7AE-452F-8D0C-D11BD3377F3E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28" creationId="{56BAADB1-054E-4A82-8D07-643BD1F433EF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29" creationId="{B3121654-FB13-441C-AB60-76710D9170C9}"/>
          </ac:cxnSpMkLst>
        </pc:cxnChg>
        <pc:cxnChg chg="add del">
          <ac:chgData name="Guest User" userId="" providerId="Windows Live" clId="Web-{EE8E27E9-2F46-3149-7375-987A21C62903}" dt="2025-04-29T08:03:39.822" v="32"/>
          <ac:cxnSpMkLst>
            <pc:docMk/>
            <pc:sldMk cId="2689441430" sldId="264"/>
            <ac:cxnSpMk id="30" creationId="{C58D2D3E-B980-4D6F-BBFB-DF7A3A947292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2" creationId="{A6814345-41DE-42C5-8657-66C1417DF81A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3" creationId="{7E68E419-3727-4F5E-8840-AF149B33B0B7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4" creationId="{0519B6EC-D7AE-452F-8D0C-D11BD3377F3E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6" creationId="{D927055D-9ECF-487E-91DD-FFA84AB92DB8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7" creationId="{F0DC1883-8AF7-483D-9074-3C6D8AF57596}"/>
          </ac:cxnSpMkLst>
        </pc:cxnChg>
        <pc:cxnChg chg="add del">
          <ac:chgData name="Guest User" userId="" providerId="Windows Live" clId="Web-{EE8E27E9-2F46-3149-7375-987A21C62903}" dt="2025-04-29T08:03:44.073" v="34"/>
          <ac:cxnSpMkLst>
            <pc:docMk/>
            <pc:sldMk cId="2689441430" sldId="264"/>
            <ac:cxnSpMk id="38" creationId="{1CF89D75-E5AC-4C45-9D87-228849A4C7A5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0" creationId="{A6814345-41DE-42C5-8657-66C1417DF81A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1" creationId="{7E68E419-3727-4F5E-8840-AF149B33B0B7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2" creationId="{0519B6EC-D7AE-452F-8D0C-D11BD3377F3E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4" creationId="{56BAADB1-054E-4A82-8D07-643BD1F433EF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5" creationId="{B3121654-FB13-441C-AB60-76710D9170C9}"/>
          </ac:cxnSpMkLst>
        </pc:cxnChg>
        <pc:cxnChg chg="add del">
          <ac:chgData name="Guest User" userId="" providerId="Windows Live" clId="Web-{EE8E27E9-2F46-3149-7375-987A21C62903}" dt="2025-04-29T08:04:40.355" v="46"/>
          <ac:cxnSpMkLst>
            <pc:docMk/>
            <pc:sldMk cId="2689441430" sldId="264"/>
            <ac:cxnSpMk id="46" creationId="{C58D2D3E-B980-4D6F-BBFB-DF7A3A947292}"/>
          </ac:cxnSpMkLst>
        </pc:cxnChg>
      </pc:sldChg>
      <pc:sldChg chg="add del replId">
        <pc:chgData name="Guest User" userId="" providerId="Windows Live" clId="Web-{EE8E27E9-2F46-3149-7375-987A21C62903}" dt="2025-04-29T08:16:29.095" v="241"/>
        <pc:sldMkLst>
          <pc:docMk/>
          <pc:sldMk cId="1186222775" sldId="265"/>
        </pc:sldMkLst>
      </pc:sldChg>
      <pc:sldChg chg="addSp delSp modSp add replId">
        <pc:chgData name="Guest User" userId="" providerId="Windows Live" clId="Web-{EE8E27E9-2F46-3149-7375-987A21C62903}" dt="2025-04-29T08:43:12.456" v="523" actId="1076"/>
        <pc:sldMkLst>
          <pc:docMk/>
          <pc:sldMk cId="3639481656" sldId="265"/>
        </pc:sldMkLst>
        <pc:spChg chg="mod">
          <ac:chgData name="Guest User" userId="" providerId="Windows Live" clId="Web-{EE8E27E9-2F46-3149-7375-987A21C62903}" dt="2025-04-29T08:43:12.456" v="523" actId="1076"/>
          <ac:spMkLst>
            <pc:docMk/>
            <pc:sldMk cId="3639481656" sldId="265"/>
            <ac:spMk id="2" creationId="{5F1DD822-CC25-13FE-F3FE-A6529ADF808C}"/>
          </ac:spMkLst>
        </pc:spChg>
        <pc:spChg chg="add del mod">
          <ac:chgData name="Guest User" userId="" providerId="Windows Live" clId="Web-{EE8E27E9-2F46-3149-7375-987A21C62903}" dt="2025-04-29T08:39:59.012" v="488" actId="20577"/>
          <ac:spMkLst>
            <pc:docMk/>
            <pc:sldMk cId="3639481656" sldId="265"/>
            <ac:spMk id="4" creationId="{40329A5B-554C-2E6F-C658-C563C0BAD1C5}"/>
          </ac:spMkLst>
        </pc:spChg>
        <pc:spChg chg="mod">
          <ac:chgData name="Guest User" userId="" providerId="Windows Live" clId="Web-{EE8E27E9-2F46-3149-7375-987A21C62903}" dt="2025-04-29T08:42:40.892" v="492" actId="20577"/>
          <ac:spMkLst>
            <pc:docMk/>
            <pc:sldMk cId="3639481656" sldId="265"/>
            <ac:spMk id="5" creationId="{CABC7A90-8F73-421E-EDB9-B9A360770CA4}"/>
          </ac:spMkLst>
        </pc:spChg>
      </pc:sldChg>
      <pc:sldChg chg="add del replId">
        <pc:chgData name="Guest User" userId="" providerId="Windows Live" clId="Web-{EE8E27E9-2F46-3149-7375-987A21C62903}" dt="2025-04-29T09:09:58.248" v="556"/>
        <pc:sldMkLst>
          <pc:docMk/>
          <pc:sldMk cId="3559146855" sldId="267"/>
        </pc:sldMkLst>
      </pc:sldChg>
      <pc:sldChg chg="addSp delSp modSp add replId">
        <pc:chgData name="Guest User" userId="" providerId="Windows Live" clId="Web-{EE8E27E9-2F46-3149-7375-987A21C62903}" dt="2025-04-29T09:08:49.371" v="555" actId="1076"/>
        <pc:sldMkLst>
          <pc:docMk/>
          <pc:sldMk cId="497804235" sldId="268"/>
        </pc:sldMkLst>
        <pc:spChg chg="mod">
          <ac:chgData name="Guest User" userId="" providerId="Windows Live" clId="Web-{EE8E27E9-2F46-3149-7375-987A21C62903}" dt="2025-04-29T09:07:58.557" v="544" actId="1076"/>
          <ac:spMkLst>
            <pc:docMk/>
            <pc:sldMk cId="497804235" sldId="268"/>
            <ac:spMk id="2" creationId="{9B1C165A-2A84-6D82-4332-4387DEF486B1}"/>
          </ac:spMkLst>
        </pc:spChg>
        <pc:spChg chg="del mod">
          <ac:chgData name="Guest User" userId="" providerId="Windows Live" clId="Web-{EE8E27E9-2F46-3149-7375-987A21C62903}" dt="2025-04-29T09:07:50.916" v="541"/>
          <ac:spMkLst>
            <pc:docMk/>
            <pc:sldMk cId="497804235" sldId="268"/>
            <ac:spMk id="5" creationId="{71CF4EBB-E95B-1F85-07EC-38319CBBD830}"/>
          </ac:spMkLst>
        </pc:spChg>
        <pc:picChg chg="add del mod">
          <ac:chgData name="Guest User" userId="" providerId="Windows Live" clId="Web-{EE8E27E9-2F46-3149-7375-987A21C62903}" dt="2025-04-29T09:08:31.371" v="549"/>
          <ac:picMkLst>
            <pc:docMk/>
            <pc:sldMk cId="497804235" sldId="268"/>
            <ac:picMk id="3" creationId="{F3D4FDEC-8A6C-B689-6858-7094D628C60A}"/>
          </ac:picMkLst>
        </pc:picChg>
        <pc:picChg chg="add mod">
          <ac:chgData name="Guest User" userId="" providerId="Windows Live" clId="Web-{EE8E27E9-2F46-3149-7375-987A21C62903}" dt="2025-04-29T09:08:49.371" v="555" actId="1076"/>
          <ac:picMkLst>
            <pc:docMk/>
            <pc:sldMk cId="497804235" sldId="268"/>
            <ac:picMk id="6" creationId="{4216859A-0177-4304-B325-82C6DB313495}"/>
          </ac:picMkLst>
        </pc:picChg>
      </pc:sldChg>
      <pc:sldChg chg="modSp add del replId">
        <pc:chgData name="Guest User" userId="" providerId="Windows Live" clId="Web-{EE8E27E9-2F46-3149-7375-987A21C62903}" dt="2025-04-29T09:11:49.939" v="574"/>
        <pc:sldMkLst>
          <pc:docMk/>
          <pc:sldMk cId="3926402373" sldId="269"/>
        </pc:sldMkLst>
        <pc:spChg chg="mod">
          <ac:chgData name="Guest User" userId="" providerId="Windows Live" clId="Web-{EE8E27E9-2F46-3149-7375-987A21C62903}" dt="2025-04-29T09:11:25.891" v="572" actId="20577"/>
          <ac:spMkLst>
            <pc:docMk/>
            <pc:sldMk cId="3926402373" sldId="269"/>
            <ac:spMk id="5" creationId="{FB258676-A147-051C-9E95-0E2CDEF31E13}"/>
          </ac:spMkLst>
        </pc:spChg>
      </pc:sldChg>
      <pc:sldChg chg="addSp delSp modSp add mod replId setBg">
        <pc:chgData name="Guest User" userId="" providerId="Windows Live" clId="Web-{EE8E27E9-2F46-3149-7375-987A21C62903}" dt="2025-04-29T10:08:20.802" v="749" actId="20577"/>
        <pc:sldMkLst>
          <pc:docMk/>
          <pc:sldMk cId="3381830627" sldId="270"/>
        </pc:sldMkLst>
        <pc:spChg chg="mod">
          <ac:chgData name="Guest User" userId="" providerId="Windows Live" clId="Web-{EE8E27E9-2F46-3149-7375-987A21C62903}" dt="2025-04-29T10:07:27.456" v="734"/>
          <ac:spMkLst>
            <pc:docMk/>
            <pc:sldMk cId="3381830627" sldId="270"/>
            <ac:spMk id="2" creationId="{BDA0A58F-E691-B0B9-83BF-B6DDD7820E11}"/>
          </ac:spMkLst>
        </pc:spChg>
        <pc:spChg chg="del">
          <ac:chgData name="Guest User" userId="" providerId="Windows Live" clId="Web-{EE8E27E9-2F46-3149-7375-987A21C62903}" dt="2025-04-29T09:12:08.018" v="587"/>
          <ac:spMkLst>
            <pc:docMk/>
            <pc:sldMk cId="3381830627" sldId="270"/>
            <ac:spMk id="4" creationId="{BC360A1D-EB8D-A306-DA3B-FE92FAA8FDA1}"/>
          </ac:spMkLst>
        </pc:spChg>
        <pc:spChg chg="add del mod">
          <ac:chgData name="Guest User" userId="" providerId="Windows Live" clId="Web-{EE8E27E9-2F46-3149-7375-987A21C62903}" dt="2025-04-29T10:08:20.802" v="749" actId="20577"/>
          <ac:spMkLst>
            <pc:docMk/>
            <pc:sldMk cId="3381830627" sldId="270"/>
            <ac:spMk id="5" creationId="{10244784-26CE-7BEC-8C3F-DC316C5056EA}"/>
          </ac:spMkLst>
        </pc:spChg>
        <pc:spChg chg="add del">
          <ac:chgData name="Guest User" userId="" providerId="Windows Live" clId="Web-{EE8E27E9-2F46-3149-7375-987A21C62903}" dt="2025-04-29T10:07:27.456" v="734"/>
          <ac:spMkLst>
            <pc:docMk/>
            <pc:sldMk cId="3381830627" sldId="270"/>
            <ac:spMk id="16" creationId="{EBAF395E-7D52-496C-ACDD-468AEC1ADF0A}"/>
          </ac:spMkLst>
        </pc:spChg>
        <pc:spChg chg="add del">
          <ac:chgData name="Guest User" userId="" providerId="Windows Live" clId="Web-{EE8E27E9-2F46-3149-7375-987A21C62903}" dt="2025-04-29T10:07:27.456" v="734"/>
          <ac:spMkLst>
            <pc:docMk/>
            <pc:sldMk cId="3381830627" sldId="270"/>
            <ac:spMk id="33" creationId="{1FD0F0B6-5415-4254-9E66-BE9C2FB05B27}"/>
          </ac:spMkLst>
        </pc:spChg>
        <pc:picChg chg="add mod">
          <ac:chgData name="Guest User" userId="" providerId="Windows Live" clId="Web-{EE8E27E9-2F46-3149-7375-987A21C62903}" dt="2025-04-29T10:07:27.456" v="734"/>
          <ac:picMkLst>
            <pc:docMk/>
            <pc:sldMk cId="3381830627" sldId="270"/>
            <ac:picMk id="4" creationId="{401A2C26-8A91-3A35-E78D-E552F47759C1}"/>
          </ac:picMkLst>
        </pc:picChg>
        <pc:cxnChg chg="add">
          <ac:chgData name="Guest User" userId="" providerId="Windows Live" clId="Web-{EE8E27E9-2F46-3149-7375-987A21C62903}" dt="2025-04-29T10:06:59.283" v="728"/>
          <ac:cxnSpMkLst>
            <pc:docMk/>
            <pc:sldMk cId="3381830627" sldId="270"/>
            <ac:cxnSpMk id="10" creationId="{A6814345-41DE-42C5-8657-66C1417DF81A}"/>
          </ac:cxnSpMkLst>
        </pc:cxnChg>
        <pc:cxnChg chg="add">
          <ac:chgData name="Guest User" userId="" providerId="Windows Live" clId="Web-{EE8E27E9-2F46-3149-7375-987A21C62903}" dt="2025-04-29T10:06:59.283" v="728"/>
          <ac:cxnSpMkLst>
            <pc:docMk/>
            <pc:sldMk cId="3381830627" sldId="270"/>
            <ac:cxnSpMk id="12" creationId="{7E68E419-3727-4F5E-8840-AF149B33B0B7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14" creationId="{0519B6EC-D7AE-452F-8D0C-D11BD3377F3E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18" creationId="{56BAADB1-054E-4A82-8D07-643BD1F433EF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20" creationId="{B3121654-FB13-441C-AB60-76710D9170C9}"/>
          </ac:cxnSpMkLst>
        </pc:cxnChg>
        <pc:cxnChg chg="add">
          <ac:chgData name="Guest User" userId="" providerId="Windows Live" clId="Web-{EE8E27E9-2F46-3149-7375-987A21C62903}" dt="2025-04-29T10:06:59.283" v="728"/>
          <ac:cxnSpMkLst>
            <pc:docMk/>
            <pc:sldMk cId="3381830627" sldId="270"/>
            <ac:cxnSpMk id="22" creationId="{C58D2D3E-B980-4D6F-BBFB-DF7A3A947292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29" creationId="{3BD2FB83-3783-4477-80B5-DA5BF10BAF57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35" creationId="{8D66FEA8-8B71-461B-95A4-855374AB4C28}"/>
          </ac:cxnSpMkLst>
        </pc:cxnChg>
        <pc:cxnChg chg="add del">
          <ac:chgData name="Guest User" userId="" providerId="Windows Live" clId="Web-{EE8E27E9-2F46-3149-7375-987A21C62903}" dt="2025-04-29T10:07:27.456" v="734"/>
          <ac:cxnSpMkLst>
            <pc:docMk/>
            <pc:sldMk cId="3381830627" sldId="270"/>
            <ac:cxnSpMk id="39" creationId="{A5407E01-913B-484C-A03C-2C64028471C8}"/>
          </ac:cxnSpMkLst>
        </pc:cxnChg>
      </pc:sldChg>
      <pc:sldChg chg="modSp add ord replId">
        <pc:chgData name="Guest User" userId="" providerId="Windows Live" clId="Web-{EE8E27E9-2F46-3149-7375-987A21C62903}" dt="2025-04-29T09:30:02.830" v="666" actId="20577"/>
        <pc:sldMkLst>
          <pc:docMk/>
          <pc:sldMk cId="2364111552" sldId="271"/>
        </pc:sldMkLst>
        <pc:spChg chg="mod">
          <ac:chgData name="Guest User" userId="" providerId="Windows Live" clId="Web-{EE8E27E9-2F46-3149-7375-987A21C62903}" dt="2025-04-29T09:30:02.830" v="666" actId="20577"/>
          <ac:spMkLst>
            <pc:docMk/>
            <pc:sldMk cId="2364111552" sldId="271"/>
            <ac:spMk id="4" creationId="{C40E12DA-0DC8-BC8C-94B6-13AB43D32FDB}"/>
          </ac:spMkLst>
        </pc:spChg>
      </pc:sldChg>
    </pc:docChg>
  </pc:docChgLst>
  <pc:docChgLst>
    <pc:chgData name="mine djeryala" userId="b72c0bb5b1708789" providerId="LiveId" clId="{F0A25426-A4E7-4FC4-9EB4-62886C158A1A}"/>
    <pc:docChg chg="undo redo custSel addSld delSld modSld sldOrd">
      <pc:chgData name="mine djeryala" userId="b72c0bb5b1708789" providerId="LiveId" clId="{F0A25426-A4E7-4FC4-9EB4-62886C158A1A}" dt="2025-04-23T06:38:45.646" v="1909"/>
      <pc:docMkLst>
        <pc:docMk/>
      </pc:docMkLst>
      <pc:sldChg chg="addSp modSp mod setBg">
        <pc:chgData name="mine djeryala" userId="b72c0bb5b1708789" providerId="LiveId" clId="{F0A25426-A4E7-4FC4-9EB4-62886C158A1A}" dt="2025-04-23T06:11:25.581" v="362" actId="20577"/>
        <pc:sldMkLst>
          <pc:docMk/>
          <pc:sldMk cId="1747611657" sldId="257"/>
        </pc:sldMkLst>
        <pc:spChg chg="mod">
          <ac:chgData name="mine djeryala" userId="b72c0bb5b1708789" providerId="LiveId" clId="{F0A25426-A4E7-4FC4-9EB4-62886C158A1A}" dt="2025-04-23T06:10:09.706" v="351" actId="26606"/>
          <ac:spMkLst>
            <pc:docMk/>
            <pc:sldMk cId="1747611657" sldId="257"/>
            <ac:spMk id="2" creationId="{64CD1C77-6943-5FD0-D641-107ECED75462}"/>
          </ac:spMkLst>
        </pc:spChg>
        <pc:spChg chg="add mod">
          <ac:chgData name="mine djeryala" userId="b72c0bb5b1708789" providerId="LiveId" clId="{F0A25426-A4E7-4FC4-9EB4-62886C158A1A}" dt="2025-04-23T06:11:25.581" v="362" actId="20577"/>
          <ac:spMkLst>
            <pc:docMk/>
            <pc:sldMk cId="1747611657" sldId="257"/>
            <ac:spMk id="3" creationId="{EBEF23CB-AF08-966E-4687-F781B724F729}"/>
          </ac:spMkLst>
        </pc:spChg>
        <pc:spChg chg="add">
          <ac:chgData name="mine djeryala" userId="b72c0bb5b1708789" providerId="LiveId" clId="{F0A25426-A4E7-4FC4-9EB4-62886C158A1A}" dt="2025-04-23T06:10:09.706" v="351" actId="26606"/>
          <ac:spMkLst>
            <pc:docMk/>
            <pc:sldMk cId="1747611657" sldId="257"/>
            <ac:spMk id="16" creationId="{EBAF395E-7D52-496C-ACDD-468AEC1ADF0A}"/>
          </ac:spMkLst>
        </pc:spChg>
        <pc:picChg chg="add mod modCrop">
          <ac:chgData name="mine djeryala" userId="b72c0bb5b1708789" providerId="LiveId" clId="{F0A25426-A4E7-4FC4-9EB4-62886C158A1A}" dt="2025-04-23T06:10:09.706" v="351" actId="26606"/>
          <ac:picMkLst>
            <pc:docMk/>
            <pc:sldMk cId="1747611657" sldId="257"/>
            <ac:picMk id="5" creationId="{CF4E1CAE-0FEC-5A88-7E34-443D8A746832}"/>
          </ac:picMkLst>
        </pc:pic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10" creationId="{A6814345-41DE-42C5-8657-66C1417DF81A}"/>
          </ac:cxnSpMkLst>
        </pc:cxn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12" creationId="{7E68E419-3727-4F5E-8840-AF149B33B0B7}"/>
          </ac:cxnSpMkLst>
        </pc:cxn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14" creationId="{0519B6EC-D7AE-452F-8D0C-D11BD3377F3E}"/>
          </ac:cxnSpMkLst>
        </pc:cxn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18" creationId="{56BAADB1-054E-4A82-8D07-643BD1F433EF}"/>
          </ac:cxnSpMkLst>
        </pc:cxn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20" creationId="{B3121654-FB13-441C-AB60-76710D9170C9}"/>
          </ac:cxnSpMkLst>
        </pc:cxnChg>
        <pc:cxnChg chg="add">
          <ac:chgData name="mine djeryala" userId="b72c0bb5b1708789" providerId="LiveId" clId="{F0A25426-A4E7-4FC4-9EB4-62886C158A1A}" dt="2025-04-23T06:10:09.706" v="351" actId="26606"/>
          <ac:cxnSpMkLst>
            <pc:docMk/>
            <pc:sldMk cId="1747611657" sldId="257"/>
            <ac:cxnSpMk id="22" creationId="{C58D2D3E-B980-4D6F-BBFB-DF7A3A947292}"/>
          </ac:cxnSpMkLst>
        </pc:cxnChg>
      </pc:sldChg>
      <pc:sldChg chg="addSp delSp modSp mod">
        <pc:chgData name="mine djeryala" userId="b72c0bb5b1708789" providerId="LiveId" clId="{F0A25426-A4E7-4FC4-9EB4-62886C158A1A}" dt="2025-04-23T06:24:27.411" v="1295" actId="20577"/>
        <pc:sldMkLst>
          <pc:docMk/>
          <pc:sldMk cId="263983077" sldId="258"/>
        </pc:sldMkLst>
        <pc:spChg chg="mod">
          <ac:chgData name="mine djeryala" userId="b72c0bb5b1708789" providerId="LiveId" clId="{F0A25426-A4E7-4FC4-9EB4-62886C158A1A}" dt="2025-04-23T06:20:11.542" v="932"/>
          <ac:spMkLst>
            <pc:docMk/>
            <pc:sldMk cId="263983077" sldId="258"/>
            <ac:spMk id="2" creationId="{74769B05-0E59-17BB-E3E6-DB8048FF8930}"/>
          </ac:spMkLst>
        </pc:spChg>
        <pc:spChg chg="add del mod">
          <ac:chgData name="mine djeryala" userId="b72c0bb5b1708789" providerId="LiveId" clId="{F0A25426-A4E7-4FC4-9EB4-62886C158A1A}" dt="2025-04-23T06:20:07.701" v="929" actId="478"/>
          <ac:spMkLst>
            <pc:docMk/>
            <pc:sldMk cId="263983077" sldId="258"/>
            <ac:spMk id="3" creationId="{43D7C100-AA3A-D68C-A400-DB8460777FCD}"/>
          </ac:spMkLst>
        </pc:spChg>
        <pc:spChg chg="add mod">
          <ac:chgData name="mine djeryala" userId="b72c0bb5b1708789" providerId="LiveId" clId="{F0A25426-A4E7-4FC4-9EB4-62886C158A1A}" dt="2025-04-23T06:24:27.411" v="1295" actId="20577"/>
          <ac:spMkLst>
            <pc:docMk/>
            <pc:sldMk cId="263983077" sldId="258"/>
            <ac:spMk id="5" creationId="{32CF10BF-AF26-E98D-C248-265AFE4D9AA7}"/>
          </ac:spMkLst>
        </pc:spChg>
      </pc:sldChg>
      <pc:sldChg chg="addSp delSp modSp mod ord">
        <pc:chgData name="mine djeryala" userId="b72c0bb5b1708789" providerId="LiveId" clId="{F0A25426-A4E7-4FC4-9EB4-62886C158A1A}" dt="2025-04-23T06:19:42.324" v="928" actId="20577"/>
        <pc:sldMkLst>
          <pc:docMk/>
          <pc:sldMk cId="1678404316" sldId="259"/>
        </pc:sldMkLst>
        <pc:spChg chg="mod">
          <ac:chgData name="mine djeryala" userId="b72c0bb5b1708789" providerId="LiveId" clId="{F0A25426-A4E7-4FC4-9EB4-62886C158A1A}" dt="2025-04-23T06:12:45.815" v="443" actId="20577"/>
          <ac:spMkLst>
            <pc:docMk/>
            <pc:sldMk cId="1678404316" sldId="259"/>
            <ac:spMk id="2" creationId="{BED83D8C-DAF5-BE8D-F93A-5AB600CC1857}"/>
          </ac:spMkLst>
        </pc:spChg>
        <pc:spChg chg="add mod">
          <ac:chgData name="mine djeryala" userId="b72c0bb5b1708789" providerId="LiveId" clId="{F0A25426-A4E7-4FC4-9EB4-62886C158A1A}" dt="2025-04-23T06:19:42.324" v="928" actId="20577"/>
          <ac:spMkLst>
            <pc:docMk/>
            <pc:sldMk cId="1678404316" sldId="259"/>
            <ac:spMk id="4" creationId="{1F2768CB-2811-6A72-0A92-DEB4DD0E4D71}"/>
          </ac:spMkLst>
        </pc:spChg>
        <pc:spChg chg="add del">
          <ac:chgData name="mine djeryala" userId="b72c0bb5b1708789" providerId="LiveId" clId="{F0A25426-A4E7-4FC4-9EB4-62886C158A1A}" dt="2025-04-23T06:14:10.070" v="452" actId="22"/>
          <ac:spMkLst>
            <pc:docMk/>
            <pc:sldMk cId="1678404316" sldId="259"/>
            <ac:spMk id="6" creationId="{97BCBB2D-CEAB-9B09-F94F-DFDBBBF79738}"/>
          </ac:spMkLst>
        </pc:spChg>
        <pc:graphicFrameChg chg="add del mod modGraphic">
          <ac:chgData name="mine djeryala" userId="b72c0bb5b1708789" providerId="LiveId" clId="{F0A25426-A4E7-4FC4-9EB4-62886C158A1A}" dt="2025-04-23T06:13:40.077" v="447" actId="1032"/>
          <ac:graphicFrameMkLst>
            <pc:docMk/>
            <pc:sldMk cId="1678404316" sldId="259"/>
            <ac:graphicFrameMk id="3" creationId="{F7781E63-71C0-22ED-1D98-B902F5AC6E63}"/>
          </ac:graphicFrameMkLst>
        </pc:graphicFrameChg>
      </pc:sldChg>
      <pc:sldChg chg="addSp modSp mod setBg">
        <pc:chgData name="mine djeryala" userId="b72c0bb5b1708789" providerId="LiveId" clId="{F0A25426-A4E7-4FC4-9EB4-62886C158A1A}" dt="2025-04-23T06:28:25.391" v="1495" actId="26606"/>
        <pc:sldMkLst>
          <pc:docMk/>
          <pc:sldMk cId="1264951551" sldId="260"/>
        </pc:sldMkLst>
        <pc:spChg chg="mod">
          <ac:chgData name="mine djeryala" userId="b72c0bb5b1708789" providerId="LiveId" clId="{F0A25426-A4E7-4FC4-9EB4-62886C158A1A}" dt="2025-04-23T06:28:25.391" v="1495" actId="26606"/>
          <ac:spMkLst>
            <pc:docMk/>
            <pc:sldMk cId="1264951551" sldId="260"/>
            <ac:spMk id="2" creationId="{9D9F80A4-64C7-6144-5E3A-3B2E1E8A2A11}"/>
          </ac:spMkLst>
        </pc:spChg>
        <pc:spChg chg="add mod">
          <ac:chgData name="mine djeryala" userId="b72c0bb5b1708789" providerId="LiveId" clId="{F0A25426-A4E7-4FC4-9EB4-62886C158A1A}" dt="2025-04-23T06:28:25.391" v="1495" actId="26606"/>
          <ac:spMkLst>
            <pc:docMk/>
            <pc:sldMk cId="1264951551" sldId="260"/>
            <ac:spMk id="4" creationId="{E64148E2-EEAF-ABC1-AAF6-8B5D4FF8DC30}"/>
          </ac:spMkLst>
        </pc:spChg>
        <pc:spChg chg="add">
          <ac:chgData name="mine djeryala" userId="b72c0bb5b1708789" providerId="LiveId" clId="{F0A25426-A4E7-4FC4-9EB4-62886C158A1A}" dt="2025-04-23T06:28:25.391" v="1495" actId="26606"/>
          <ac:spMkLst>
            <pc:docMk/>
            <pc:sldMk cId="1264951551" sldId="260"/>
            <ac:spMk id="17" creationId="{D26BC87E-DCC8-4E66-972D-A587756DF30A}"/>
          </ac:spMkLst>
        </pc:spChg>
        <pc:picChg chg="add mod">
          <ac:chgData name="mine djeryala" userId="b72c0bb5b1708789" providerId="LiveId" clId="{F0A25426-A4E7-4FC4-9EB4-62886C158A1A}" dt="2025-04-23T06:28:25.391" v="1495" actId="26606"/>
          <ac:picMkLst>
            <pc:docMk/>
            <pc:sldMk cId="1264951551" sldId="260"/>
            <ac:picMk id="6" creationId="{0C248072-4A68-7BB9-F980-8CD6A2559078}"/>
          </ac:picMkLst>
        </pc:pic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11" creationId="{A240FCEE-B6E2-46D0-9BB0-F45F79545E9D}"/>
          </ac:cxnSpMkLst>
        </pc:cxn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13" creationId="{3BD2FB83-3783-4477-80B5-DA5BF10BAF57}"/>
          </ac:cxnSpMkLst>
        </pc:cxn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15" creationId="{E83EA203-71D5-49C0-9626-FFA8E46787B0}"/>
          </ac:cxnSpMkLst>
        </pc:cxn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19" creationId="{8B45C962-0D68-4A01-9627-70DEBBC363C7}"/>
          </ac:cxnSpMkLst>
        </pc:cxn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21" creationId="{F1D89FBF-493B-4E7D-B511-7E40674F6323}"/>
          </ac:cxnSpMkLst>
        </pc:cxnChg>
        <pc:cxnChg chg="add">
          <ac:chgData name="mine djeryala" userId="b72c0bb5b1708789" providerId="LiveId" clId="{F0A25426-A4E7-4FC4-9EB4-62886C158A1A}" dt="2025-04-23T06:28:25.391" v="1495" actId="26606"/>
          <ac:cxnSpMkLst>
            <pc:docMk/>
            <pc:sldMk cId="1264951551" sldId="260"/>
            <ac:cxnSpMk id="23" creationId="{4BCC744E-5590-4542-B37F-B764470BF05E}"/>
          </ac:cxnSpMkLst>
        </pc:cxnChg>
      </pc:sldChg>
      <pc:sldChg chg="addSp modSp mod">
        <pc:chgData name="mine djeryala" userId="b72c0bb5b1708789" providerId="LiveId" clId="{F0A25426-A4E7-4FC4-9EB4-62886C158A1A}" dt="2025-04-23T06:32:28.459" v="1727" actId="1076"/>
        <pc:sldMkLst>
          <pc:docMk/>
          <pc:sldMk cId="1781083527" sldId="261"/>
        </pc:sldMkLst>
        <pc:spChg chg="mod">
          <ac:chgData name="mine djeryala" userId="b72c0bb5b1708789" providerId="LiveId" clId="{F0A25426-A4E7-4FC4-9EB4-62886C158A1A}" dt="2025-04-23T06:28:50.370" v="1515" actId="20577"/>
          <ac:spMkLst>
            <pc:docMk/>
            <pc:sldMk cId="1781083527" sldId="261"/>
            <ac:spMk id="2" creationId="{5F960907-1EB4-53AE-6F74-54E54AF963D8}"/>
          </ac:spMkLst>
        </pc:spChg>
        <pc:spChg chg="add mod">
          <ac:chgData name="mine djeryala" userId="b72c0bb5b1708789" providerId="LiveId" clId="{F0A25426-A4E7-4FC4-9EB4-62886C158A1A}" dt="2025-04-23T06:32:28.459" v="1727" actId="1076"/>
          <ac:spMkLst>
            <pc:docMk/>
            <pc:sldMk cId="1781083527" sldId="261"/>
            <ac:spMk id="4" creationId="{3B4AB3F7-76B1-3F22-26AB-6B6BF078B365}"/>
          </ac:spMkLst>
        </pc:spChg>
      </pc:sldChg>
      <pc:sldChg chg="addSp modSp mod">
        <pc:chgData name="mine djeryala" userId="b72c0bb5b1708789" providerId="LiveId" clId="{F0A25426-A4E7-4FC4-9EB4-62886C158A1A}" dt="2025-04-23T06:37:09.941" v="1903" actId="20577"/>
        <pc:sldMkLst>
          <pc:docMk/>
          <pc:sldMk cId="3669491373" sldId="262"/>
        </pc:sldMkLst>
        <pc:spChg chg="mod">
          <ac:chgData name="mine djeryala" userId="b72c0bb5b1708789" providerId="LiveId" clId="{F0A25426-A4E7-4FC4-9EB4-62886C158A1A}" dt="2025-04-23T06:33:18.111" v="1747" actId="20577"/>
          <ac:spMkLst>
            <pc:docMk/>
            <pc:sldMk cId="3669491373" sldId="262"/>
            <ac:spMk id="2" creationId="{0A8DBD88-9E6D-B91A-3AA5-BDDD0ACFB7EB}"/>
          </ac:spMkLst>
        </pc:spChg>
        <pc:spChg chg="add mod">
          <ac:chgData name="mine djeryala" userId="b72c0bb5b1708789" providerId="LiveId" clId="{F0A25426-A4E7-4FC4-9EB4-62886C158A1A}" dt="2025-04-23T06:37:09.941" v="1903" actId="20577"/>
          <ac:spMkLst>
            <pc:docMk/>
            <pc:sldMk cId="3669491373" sldId="262"/>
            <ac:spMk id="4" creationId="{8A250806-B2C7-5DB5-A7AB-7AFA1075B0ED}"/>
          </ac:spMkLst>
        </pc:spChg>
      </pc:sldChg>
      <pc:sldChg chg="del">
        <pc:chgData name="mine djeryala" userId="b72c0bb5b1708789" providerId="LiveId" clId="{F0A25426-A4E7-4FC4-9EB4-62886C158A1A}" dt="2025-04-23T06:33:06.965" v="1736" actId="47"/>
        <pc:sldMkLst>
          <pc:docMk/>
          <pc:sldMk cId="2137183677" sldId="263"/>
        </pc:sldMkLst>
      </pc:sldChg>
      <pc:sldChg chg="addSp modSp new mod setBg addAnim">
        <pc:chgData name="mine djeryala" userId="b72c0bb5b1708789" providerId="LiveId" clId="{F0A25426-A4E7-4FC4-9EB4-62886C158A1A}" dt="2025-04-23T06:38:45.646" v="1909"/>
        <pc:sldMkLst>
          <pc:docMk/>
          <pc:sldMk cId="4131884494" sldId="263"/>
        </pc:sldMkLst>
        <pc:spChg chg="mod">
          <ac:chgData name="mine djeryala" userId="b72c0bb5b1708789" providerId="LiveId" clId="{F0A25426-A4E7-4FC4-9EB4-62886C158A1A}" dt="2025-04-23T06:38:45.631" v="1907" actId="26606"/>
          <ac:spMkLst>
            <pc:docMk/>
            <pc:sldMk cId="4131884494" sldId="263"/>
            <ac:spMk id="2" creationId="{9DBF6FEC-1F6F-EADB-C232-B0CAA96593A5}"/>
          </ac:spMkLst>
        </pc:spChg>
        <pc:spChg chg="add">
          <ac:chgData name="mine djeryala" userId="b72c0bb5b1708789" providerId="LiveId" clId="{F0A25426-A4E7-4FC4-9EB4-62886C158A1A}" dt="2025-04-23T06:38:45.631" v="1907" actId="26606"/>
          <ac:spMkLst>
            <pc:docMk/>
            <pc:sldMk cId="4131884494" sldId="263"/>
            <ac:spMk id="15" creationId="{D26BC87E-DCC8-4E66-972D-A587756DF30A}"/>
          </ac:spMkLst>
        </pc:spChg>
        <pc:picChg chg="add">
          <ac:chgData name="mine djeryala" userId="b72c0bb5b1708789" providerId="LiveId" clId="{F0A25426-A4E7-4FC4-9EB4-62886C158A1A}" dt="2025-04-23T06:38:45.631" v="1907" actId="26606"/>
          <ac:picMkLst>
            <pc:docMk/>
            <pc:sldMk cId="4131884494" sldId="263"/>
            <ac:picMk id="6" creationId="{ABD4545A-D2F7-0827-1BA1-B831FAC05ECC}"/>
          </ac:picMkLst>
        </pc:pic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9" creationId="{A240FCEE-B6E2-46D0-9BB0-F45F79545E9D}"/>
          </ac:cxnSpMkLst>
        </pc:cxn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11" creationId="{3BD2FB83-3783-4477-80B5-DA5BF10BAF57}"/>
          </ac:cxnSpMkLst>
        </pc:cxn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13" creationId="{E83EA203-71D5-49C0-9626-FFA8E46787B0}"/>
          </ac:cxnSpMkLst>
        </pc:cxn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17" creationId="{8B45C962-0D68-4A01-9627-70DEBBC363C7}"/>
          </ac:cxnSpMkLst>
        </pc:cxn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19" creationId="{F1D89FBF-493B-4E7D-B511-7E40674F6323}"/>
          </ac:cxnSpMkLst>
        </pc:cxnChg>
        <pc:cxnChg chg="add">
          <ac:chgData name="mine djeryala" userId="b72c0bb5b1708789" providerId="LiveId" clId="{F0A25426-A4E7-4FC4-9EB4-62886C158A1A}" dt="2025-04-23T06:38:45.631" v="1907" actId="26606"/>
          <ac:cxnSpMkLst>
            <pc:docMk/>
            <pc:sldMk cId="4131884494" sldId="263"/>
            <ac:cxnSpMk id="21" creationId="{4BCC744E-5590-4542-B37F-B764470BF05E}"/>
          </ac:cxnSpMkLst>
        </pc:cxnChg>
      </pc:sldChg>
      <pc:sldChg chg="del">
        <pc:chgData name="mine djeryala" userId="b72c0bb5b1708789" providerId="LiveId" clId="{F0A25426-A4E7-4FC4-9EB4-62886C158A1A}" dt="2025-04-23T06:33:06.442" v="1735" actId="47"/>
        <pc:sldMkLst>
          <pc:docMk/>
          <pc:sldMk cId="3642466788" sldId="264"/>
        </pc:sldMkLst>
      </pc:sldChg>
      <pc:sldChg chg="del">
        <pc:chgData name="mine djeryala" userId="b72c0bb5b1708789" providerId="LiveId" clId="{F0A25426-A4E7-4FC4-9EB4-62886C158A1A}" dt="2025-04-23T06:33:05.891" v="1734" actId="47"/>
        <pc:sldMkLst>
          <pc:docMk/>
          <pc:sldMk cId="685206847" sldId="265"/>
        </pc:sldMkLst>
      </pc:sldChg>
      <pc:sldChg chg="del">
        <pc:chgData name="mine djeryala" userId="b72c0bb5b1708789" providerId="LiveId" clId="{F0A25426-A4E7-4FC4-9EB4-62886C158A1A}" dt="2025-04-23T06:33:05.223" v="1733" actId="47"/>
        <pc:sldMkLst>
          <pc:docMk/>
          <pc:sldMk cId="2240131319" sldId="266"/>
        </pc:sldMkLst>
      </pc:sldChg>
      <pc:sldChg chg="del">
        <pc:chgData name="mine djeryala" userId="b72c0bb5b1708789" providerId="LiveId" clId="{F0A25426-A4E7-4FC4-9EB4-62886C158A1A}" dt="2025-04-23T06:33:05.032" v="1732" actId="47"/>
        <pc:sldMkLst>
          <pc:docMk/>
          <pc:sldMk cId="1488600065" sldId="267"/>
        </pc:sldMkLst>
      </pc:sldChg>
      <pc:sldChg chg="del">
        <pc:chgData name="mine djeryala" userId="b72c0bb5b1708789" providerId="LiveId" clId="{F0A25426-A4E7-4FC4-9EB4-62886C158A1A}" dt="2025-04-23T06:33:03.578" v="1728" actId="47"/>
        <pc:sldMkLst>
          <pc:docMk/>
          <pc:sldMk cId="3282222407" sldId="268"/>
        </pc:sldMkLst>
      </pc:sldChg>
      <pc:sldChg chg="del">
        <pc:chgData name="mine djeryala" userId="b72c0bb5b1708789" providerId="LiveId" clId="{F0A25426-A4E7-4FC4-9EB4-62886C158A1A}" dt="2025-04-23T06:33:04.201" v="1729" actId="47"/>
        <pc:sldMkLst>
          <pc:docMk/>
          <pc:sldMk cId="1339804723" sldId="269"/>
        </pc:sldMkLst>
      </pc:sldChg>
      <pc:sldChg chg="del">
        <pc:chgData name="mine djeryala" userId="b72c0bb5b1708789" providerId="LiveId" clId="{F0A25426-A4E7-4FC4-9EB4-62886C158A1A}" dt="2025-04-23T06:33:04.601" v="1730" actId="47"/>
        <pc:sldMkLst>
          <pc:docMk/>
          <pc:sldMk cId="1200544981" sldId="270"/>
        </pc:sldMkLst>
      </pc:sldChg>
      <pc:sldChg chg="del">
        <pc:chgData name="mine djeryala" userId="b72c0bb5b1708789" providerId="LiveId" clId="{F0A25426-A4E7-4FC4-9EB4-62886C158A1A}" dt="2025-04-23T06:33:04.821" v="1731" actId="47"/>
        <pc:sldMkLst>
          <pc:docMk/>
          <pc:sldMk cId="2028825580" sldId="271"/>
        </pc:sldMkLst>
      </pc:sldChg>
    </pc:docChg>
  </pc:docChgLst>
  <pc:docChgLst>
    <pc:chgData name="Guest User" providerId="Windows Live" clId="Web-{B2C0FE03-88C6-D0CD-5F40-E174A2EE5888}"/>
    <pc:docChg chg="modSld">
      <pc:chgData name="Guest User" userId="" providerId="Windows Live" clId="Web-{B2C0FE03-88C6-D0CD-5F40-E174A2EE5888}" dt="2025-04-23T08:04:36.903" v="30" actId="1076"/>
      <pc:docMkLst>
        <pc:docMk/>
      </pc:docMkLst>
      <pc:sldChg chg="addSp delSp modSp">
        <pc:chgData name="Guest User" userId="" providerId="Windows Live" clId="Web-{B2C0FE03-88C6-D0CD-5F40-E174A2EE5888}" dt="2025-04-23T08:04:36.903" v="30" actId="1076"/>
        <pc:sldMkLst>
          <pc:docMk/>
          <pc:sldMk cId="1747611657" sldId="257"/>
        </pc:sldMkLst>
        <pc:spChg chg="add del mod">
          <ac:chgData name="Guest User" userId="" providerId="Windows Live" clId="Web-{B2C0FE03-88C6-D0CD-5F40-E174A2EE5888}" dt="2025-04-23T08:02:23.273" v="24"/>
          <ac:spMkLst>
            <pc:docMk/>
            <pc:sldMk cId="1747611657" sldId="257"/>
            <ac:spMk id="3" creationId="{EBEF23CB-AF08-966E-4687-F781B724F729}"/>
          </ac:spMkLst>
        </pc:spChg>
        <pc:picChg chg="add del mod">
          <ac:chgData name="Guest User" userId="" providerId="Windows Live" clId="Web-{B2C0FE03-88C6-D0CD-5F40-E174A2EE5888}" dt="2025-04-23T07:56:35.227" v="13"/>
          <ac:picMkLst>
            <pc:docMk/>
            <pc:sldMk cId="1747611657" sldId="257"/>
            <ac:picMk id="4" creationId="{718B192C-7AD7-4DB5-F50E-AA5B0474399E}"/>
          </ac:picMkLst>
        </pc:picChg>
        <pc:picChg chg="add del">
          <ac:chgData name="Guest User" userId="" providerId="Windows Live" clId="Web-{B2C0FE03-88C6-D0CD-5F40-E174A2EE5888}" dt="2025-04-23T08:04:29.749" v="28"/>
          <ac:picMkLst>
            <pc:docMk/>
            <pc:sldMk cId="1747611657" sldId="257"/>
            <ac:picMk id="5" creationId="{CF4E1CAE-0FEC-5A88-7E34-443D8A746832}"/>
          </ac:picMkLst>
        </pc:picChg>
        <pc:picChg chg="add del mod">
          <ac:chgData name="Guest User" userId="" providerId="Windows Live" clId="Web-{B2C0FE03-88C6-D0CD-5F40-E174A2EE5888}" dt="2025-04-23T08:02:21.632" v="23"/>
          <ac:picMkLst>
            <pc:docMk/>
            <pc:sldMk cId="1747611657" sldId="257"/>
            <ac:picMk id="6" creationId="{37C71610-383A-DCB3-C5C9-3EFE5D327621}"/>
          </ac:picMkLst>
        </pc:picChg>
        <pc:picChg chg="add mod">
          <ac:chgData name="Guest User" userId="" providerId="Windows Live" clId="Web-{B2C0FE03-88C6-D0CD-5F40-E174A2EE5888}" dt="2025-04-23T08:04:36.903" v="30" actId="1076"/>
          <ac:picMkLst>
            <pc:docMk/>
            <pc:sldMk cId="1747611657" sldId="257"/>
            <ac:picMk id="7" creationId="{AC6D39EE-C4B5-860B-4CD6-80B8E136B069}"/>
          </ac:picMkLst>
        </pc:picChg>
      </pc:sldChg>
      <pc:sldChg chg="addSp modSp">
        <pc:chgData name="Guest User" userId="" providerId="Windows Live" clId="Web-{B2C0FE03-88C6-D0CD-5F40-E174A2EE5888}" dt="2025-04-23T08:04:32.606" v="29"/>
        <pc:sldMkLst>
          <pc:docMk/>
          <pc:sldMk cId="1678404316" sldId="259"/>
        </pc:sldMkLst>
        <pc:picChg chg="add mod">
          <ac:chgData name="Guest User" userId="" providerId="Windows Live" clId="Web-{B2C0FE03-88C6-D0CD-5F40-E174A2EE5888}" dt="2025-04-23T08:04:32.606" v="29"/>
          <ac:picMkLst>
            <pc:docMk/>
            <pc:sldMk cId="1678404316" sldId="259"/>
            <ac:picMk id="3" creationId="{0B1A7CD9-28C7-24F8-BCAB-4911850D0313}"/>
          </ac:picMkLst>
        </pc:picChg>
      </pc:sldChg>
    </pc:docChg>
  </pc:docChgLst>
  <pc:docChgLst>
    <pc:chgData name="Utilisateur invité" providerId="Windows Live" clId="Web-{DCCA87E8-E2D3-7518-371E-4379B9F5F5FC}"/>
    <pc:docChg chg="addSld delSld modSld">
      <pc:chgData name="Utilisateur invité" userId="" providerId="Windows Live" clId="Web-{DCCA87E8-E2D3-7518-371E-4379B9F5F5FC}" dt="2025-04-29T09:48:59.681" v="128" actId="20577"/>
      <pc:docMkLst>
        <pc:docMk/>
      </pc:docMkLst>
      <pc:sldChg chg="modSp">
        <pc:chgData name="Utilisateur invité" userId="" providerId="Windows Live" clId="Web-{DCCA87E8-E2D3-7518-371E-4379B9F5F5FC}" dt="2025-04-29T08:16:18.037" v="9" actId="20577"/>
        <pc:sldMkLst>
          <pc:docMk/>
          <pc:sldMk cId="263983077" sldId="258"/>
        </pc:sldMkLst>
        <pc:spChg chg="mod">
          <ac:chgData name="Utilisateur invité" userId="" providerId="Windows Live" clId="Web-{DCCA87E8-E2D3-7518-371E-4379B9F5F5FC}" dt="2025-04-29T08:16:18.037" v="9" actId="20577"/>
          <ac:spMkLst>
            <pc:docMk/>
            <pc:sldMk cId="263983077" sldId="258"/>
            <ac:spMk id="5" creationId="{32CF10BF-AF26-E98D-C248-265AFE4D9AA7}"/>
          </ac:spMkLst>
        </pc:spChg>
      </pc:sldChg>
      <pc:sldChg chg="modSp">
        <pc:chgData name="Utilisateur invité" userId="" providerId="Windows Live" clId="Web-{DCCA87E8-E2D3-7518-371E-4379B9F5F5FC}" dt="2025-04-29T08:24:56.557" v="20" actId="20577"/>
        <pc:sldMkLst>
          <pc:docMk/>
          <pc:sldMk cId="1781083527" sldId="261"/>
        </pc:sldMkLst>
        <pc:graphicFrameChg chg="modGraphic">
          <ac:chgData name="Utilisateur invité" userId="" providerId="Windows Live" clId="Web-{DCCA87E8-E2D3-7518-371E-4379B9F5F5FC}" dt="2025-04-29T08:24:56.557" v="20" actId="20577"/>
          <ac:graphicFrameMkLst>
            <pc:docMk/>
            <pc:sldMk cId="1781083527" sldId="261"/>
            <ac:graphicFrameMk id="6" creationId="{6FA6C061-FECA-35EC-DD57-F5F3FAC265C3}"/>
          </ac:graphicFrameMkLst>
        </pc:graphicFrameChg>
      </pc:sldChg>
      <pc:sldChg chg="addSp delSp modSp new del">
        <pc:chgData name="Utilisateur invité" userId="" providerId="Windows Live" clId="Web-{DCCA87E8-E2D3-7518-371E-4379B9F5F5FC}" dt="2025-04-29T08:25:11.854" v="26"/>
        <pc:sldMkLst>
          <pc:docMk/>
          <pc:sldMk cId="737061808" sldId="266"/>
        </pc:sldMkLst>
        <pc:spChg chg="add del mod">
          <ac:chgData name="Utilisateur invité" userId="" providerId="Windows Live" clId="Web-{DCCA87E8-E2D3-7518-371E-4379B9F5F5FC}" dt="2025-04-29T08:25:10.541" v="25"/>
          <ac:spMkLst>
            <pc:docMk/>
            <pc:sldMk cId="737061808" sldId="266"/>
            <ac:spMk id="3" creationId="{0B5090FB-D2C0-6A80-69E5-2C55EC68A35A}"/>
          </ac:spMkLst>
        </pc:spChg>
      </pc:sldChg>
      <pc:sldChg chg="addSp modSp new">
        <pc:chgData name="Utilisateur invité" userId="" providerId="Windows Live" clId="Web-{DCCA87E8-E2D3-7518-371E-4379B9F5F5FC}" dt="2025-04-29T08:29:44.255" v="51" actId="20577"/>
        <pc:sldMkLst>
          <pc:docMk/>
          <pc:sldMk cId="1040097473" sldId="266"/>
        </pc:sldMkLst>
        <pc:spChg chg="mod">
          <ac:chgData name="Utilisateur invité" userId="" providerId="Windows Live" clId="Web-{DCCA87E8-E2D3-7518-371E-4379B9F5F5FC}" dt="2025-04-29T08:29:44.255" v="51" actId="20577"/>
          <ac:spMkLst>
            <pc:docMk/>
            <pc:sldMk cId="1040097473" sldId="266"/>
            <ac:spMk id="2" creationId="{1701A1E2-8B93-861E-EC21-833B857FE77C}"/>
          </ac:spMkLst>
        </pc:spChg>
        <pc:picChg chg="add mod">
          <ac:chgData name="Utilisateur invité" userId="" providerId="Windows Live" clId="Web-{DCCA87E8-E2D3-7518-371E-4379B9F5F5FC}" dt="2025-04-29T08:25:21.682" v="28"/>
          <ac:picMkLst>
            <pc:docMk/>
            <pc:sldMk cId="1040097473" sldId="266"/>
            <ac:picMk id="3" creationId="{36C95BF7-FDF4-6173-F983-9367B38834AA}"/>
          </ac:picMkLst>
        </pc:picChg>
      </pc:sldChg>
      <pc:sldChg chg="addSp delSp modSp add replId">
        <pc:chgData name="Utilisateur invité" userId="" providerId="Windows Live" clId="Web-{DCCA87E8-E2D3-7518-371E-4379B9F5F5FC}" dt="2025-04-29T09:48:59.681" v="128" actId="20577"/>
        <pc:sldMkLst>
          <pc:docMk/>
          <pc:sldMk cId="3670845001" sldId="272"/>
        </pc:sldMkLst>
        <pc:spChg chg="mod">
          <ac:chgData name="Utilisateur invité" userId="" providerId="Windows Live" clId="Web-{DCCA87E8-E2D3-7518-371E-4379B9F5F5FC}" dt="2025-04-29T09:47:46.348" v="112"/>
          <ac:spMkLst>
            <pc:docMk/>
            <pc:sldMk cId="3670845001" sldId="272"/>
            <ac:spMk id="2" creationId="{C92E2523-7B6A-D267-F5FB-898BAC012D15}"/>
          </ac:spMkLst>
        </pc:spChg>
        <pc:spChg chg="mod ord">
          <ac:chgData name="Utilisateur invité" userId="" providerId="Windows Live" clId="Web-{DCCA87E8-E2D3-7518-371E-4379B9F5F5FC}" dt="2025-04-29T09:48:59.681" v="128" actId="20577"/>
          <ac:spMkLst>
            <pc:docMk/>
            <pc:sldMk cId="3670845001" sldId="272"/>
            <ac:spMk id="4" creationId="{8E6FF50A-1301-3FB1-8A76-1BDF424EA925}"/>
          </ac:spMkLst>
        </pc:spChg>
        <pc:spChg chg="del">
          <ac:chgData name="Utilisateur invité" userId="" providerId="Windows Live" clId="Web-{DCCA87E8-E2D3-7518-371E-4379B9F5F5FC}" dt="2025-04-29T09:47:46.348" v="112"/>
          <ac:spMkLst>
            <pc:docMk/>
            <pc:sldMk cId="3670845001" sldId="272"/>
            <ac:spMk id="17" creationId="{87F02269-7F0E-1E91-9710-1A0CCC758A99}"/>
          </ac:spMkLst>
        </pc:spChg>
        <pc:spChg chg="add">
          <ac:chgData name="Utilisateur invité" userId="" providerId="Windows Live" clId="Web-{DCCA87E8-E2D3-7518-371E-4379B9F5F5FC}" dt="2025-04-29T09:47:46.348" v="112"/>
          <ac:spMkLst>
            <pc:docMk/>
            <pc:sldMk cId="3670845001" sldId="272"/>
            <ac:spMk id="34" creationId="{5D28D120-1389-4B3F-BECB-0949DCCAC752}"/>
          </ac:spMkLst>
        </pc:spChg>
        <pc:picChg chg="mod">
          <ac:chgData name="Utilisateur invité" userId="" providerId="Windows Live" clId="Web-{DCCA87E8-E2D3-7518-371E-4379B9F5F5FC}" dt="2025-04-29T09:48:48.367" v="125" actId="1076"/>
          <ac:picMkLst>
            <pc:docMk/>
            <pc:sldMk cId="3670845001" sldId="272"/>
            <ac:picMk id="6" creationId="{FF7FB468-D377-3C6D-547C-042FF43E99DA}"/>
          </ac:picMkLst>
        </pc:picChg>
        <pc:cxnChg chg="del">
          <ac:chgData name="Utilisateur invité" userId="" providerId="Windows Live" clId="Web-{DCCA87E8-E2D3-7518-371E-4379B9F5F5FC}" dt="2025-04-29T09:47:46.348" v="112"/>
          <ac:cxnSpMkLst>
            <pc:docMk/>
            <pc:sldMk cId="3670845001" sldId="272"/>
            <ac:cxnSpMk id="19" creationId="{1B18A870-3B43-8784-B07E-E1129212752F}"/>
          </ac:cxnSpMkLst>
        </pc:cxnChg>
        <pc:cxnChg chg="del">
          <ac:chgData name="Utilisateur invité" userId="" providerId="Windows Live" clId="Web-{DCCA87E8-E2D3-7518-371E-4379B9F5F5FC}" dt="2025-04-29T09:47:46.348" v="112"/>
          <ac:cxnSpMkLst>
            <pc:docMk/>
            <pc:sldMk cId="3670845001" sldId="272"/>
            <ac:cxnSpMk id="23" creationId="{4D89DAEF-A90A-D937-D565-23FD86B71853}"/>
          </ac:cxnSpMkLst>
        </pc:cxnChg>
        <pc:cxnChg chg="add">
          <ac:chgData name="Utilisateur invité" userId="" providerId="Windows Live" clId="Web-{DCCA87E8-E2D3-7518-371E-4379B9F5F5FC}" dt="2025-04-29T09:47:46.348" v="112"/>
          <ac:cxnSpMkLst>
            <pc:docMk/>
            <pc:sldMk cId="3670845001" sldId="272"/>
            <ac:cxnSpMk id="30" creationId="{7E68E419-3727-4F5E-8840-AF149B33B0B7}"/>
          </ac:cxnSpMkLst>
        </pc:cxnChg>
        <pc:cxnChg chg="add">
          <ac:chgData name="Utilisateur invité" userId="" providerId="Windows Live" clId="Web-{DCCA87E8-E2D3-7518-371E-4379B9F5F5FC}" dt="2025-04-29T09:47:46.348" v="112"/>
          <ac:cxnSpMkLst>
            <pc:docMk/>
            <pc:sldMk cId="3670845001" sldId="272"/>
            <ac:cxnSpMk id="32" creationId="{0519B6EC-D7AE-452F-8D0C-D11BD3377F3E}"/>
          </ac:cxnSpMkLst>
        </pc:cxnChg>
        <pc:cxnChg chg="add">
          <ac:chgData name="Utilisateur invité" userId="" providerId="Windows Live" clId="Web-{DCCA87E8-E2D3-7518-371E-4379B9F5F5FC}" dt="2025-04-29T09:47:46.348" v="112"/>
          <ac:cxnSpMkLst>
            <pc:docMk/>
            <pc:sldMk cId="3670845001" sldId="272"/>
            <ac:cxnSpMk id="40" creationId="{17177399-812F-4E04-83D0-5270FD0FE9EA}"/>
          </ac:cxnSpMkLst>
        </pc:cxnChg>
      </pc:sldChg>
      <pc:sldChg chg="add del replId">
        <pc:chgData name="Utilisateur invité" userId="" providerId="Windows Live" clId="Web-{DCCA87E8-E2D3-7518-371E-4379B9F5F5FC}" dt="2025-04-29T09:44:08.067" v="66"/>
        <pc:sldMkLst>
          <pc:docMk/>
          <pc:sldMk cId="2311906635" sldId="27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3E3279-3ADB-438D-B28C-5A6D1A2B7F9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12CB9E0-9ED7-4B03-AC7B-A0CB8E63F988}">
      <dgm:prSet/>
      <dgm:spPr/>
      <dgm:t>
        <a:bodyPr/>
        <a:lstStyle/>
        <a:p>
          <a:r>
            <a:rPr lang="fr-FR" b="1"/>
            <a:t>-Améliorer la précision de détection du model fine tuné</a:t>
          </a:r>
          <a:endParaRPr lang="en-US"/>
        </a:p>
      </dgm:t>
    </dgm:pt>
    <dgm:pt modelId="{029793E3-965D-499F-857A-C0BFB5C3D89D}" type="parTrans" cxnId="{CBBDF5D0-F9A5-4FE2-9281-67AB5F44AA15}">
      <dgm:prSet/>
      <dgm:spPr/>
      <dgm:t>
        <a:bodyPr/>
        <a:lstStyle/>
        <a:p>
          <a:endParaRPr lang="en-US"/>
        </a:p>
      </dgm:t>
    </dgm:pt>
    <dgm:pt modelId="{ADC38777-C30E-45F5-8E36-97A4E98ED78B}" type="sibTrans" cxnId="{CBBDF5D0-F9A5-4FE2-9281-67AB5F44AA15}">
      <dgm:prSet/>
      <dgm:spPr/>
      <dgm:t>
        <a:bodyPr/>
        <a:lstStyle/>
        <a:p>
          <a:endParaRPr lang="en-US"/>
        </a:p>
      </dgm:t>
    </dgm:pt>
    <dgm:pt modelId="{39481371-9133-4537-88B5-99EBFADD4730}">
      <dgm:prSet/>
      <dgm:spPr/>
      <dgm:t>
        <a:bodyPr/>
        <a:lstStyle/>
        <a:p>
          <a:pPr rtl="0"/>
          <a:r>
            <a:rPr lang="fr-FR" b="1"/>
            <a:t>-intégrer </a:t>
          </a:r>
          <a:r>
            <a:rPr lang="fr-FR" b="1">
              <a:latin typeface="Batang"/>
            </a:rPr>
            <a:t>padell OCR</a:t>
          </a:r>
          <a:r>
            <a:rPr lang="fr-FR" b="1"/>
            <a:t> model </a:t>
          </a:r>
          <a:r>
            <a:rPr lang="fr-FR" b="1" err="1"/>
            <a:t>d extraction</a:t>
          </a:r>
          <a:r>
            <a:rPr lang="fr-FR" b="1"/>
            <a:t> de texte </a:t>
          </a:r>
          <a:endParaRPr lang="en-US"/>
        </a:p>
      </dgm:t>
    </dgm:pt>
    <dgm:pt modelId="{5BF5AEDE-CC57-4A78-AD79-7B7D5F7D436D}" type="parTrans" cxnId="{0795EC56-AC75-42D1-8B8D-C0884CABD5C5}">
      <dgm:prSet/>
      <dgm:spPr/>
      <dgm:t>
        <a:bodyPr/>
        <a:lstStyle/>
        <a:p>
          <a:endParaRPr lang="en-US"/>
        </a:p>
      </dgm:t>
    </dgm:pt>
    <dgm:pt modelId="{2067E5AE-AF40-4070-8AD1-89FC76447C55}" type="sibTrans" cxnId="{0795EC56-AC75-42D1-8B8D-C0884CABD5C5}">
      <dgm:prSet/>
      <dgm:spPr/>
      <dgm:t>
        <a:bodyPr/>
        <a:lstStyle/>
        <a:p>
          <a:endParaRPr lang="en-US"/>
        </a:p>
      </dgm:t>
    </dgm:pt>
    <dgm:pt modelId="{50F5146A-3529-4B81-B683-011955154A73}">
      <dgm:prSet/>
      <dgm:spPr/>
      <dgm:t>
        <a:bodyPr/>
        <a:lstStyle/>
        <a:p>
          <a:r>
            <a:rPr lang="fr-FR" b="1"/>
            <a:t>- Intégrer un model de  NLP </a:t>
          </a:r>
          <a:endParaRPr lang="en-US"/>
        </a:p>
      </dgm:t>
    </dgm:pt>
    <dgm:pt modelId="{0DC5754A-CA31-45ED-9A05-6CD0F6F0BA0F}" type="parTrans" cxnId="{906A53D4-48C9-497B-9141-EECDEFA0364D}">
      <dgm:prSet/>
      <dgm:spPr/>
      <dgm:t>
        <a:bodyPr/>
        <a:lstStyle/>
        <a:p>
          <a:endParaRPr lang="en-US"/>
        </a:p>
      </dgm:t>
    </dgm:pt>
    <dgm:pt modelId="{B02E15E1-9AC6-4041-9839-0EE9F5535D5F}" type="sibTrans" cxnId="{906A53D4-48C9-497B-9141-EECDEFA0364D}">
      <dgm:prSet/>
      <dgm:spPr/>
      <dgm:t>
        <a:bodyPr/>
        <a:lstStyle/>
        <a:p>
          <a:endParaRPr lang="en-US"/>
        </a:p>
      </dgm:t>
    </dgm:pt>
    <dgm:pt modelId="{C65CB757-4780-42E2-A001-F532460279B6}">
      <dgm:prSet/>
      <dgm:spPr/>
      <dgm:t>
        <a:bodyPr/>
        <a:lstStyle/>
        <a:p>
          <a:r>
            <a:rPr lang="fr-FR" b="1"/>
            <a:t>-réaliser l interface utilisateur </a:t>
          </a:r>
          <a:endParaRPr lang="en-US"/>
        </a:p>
      </dgm:t>
    </dgm:pt>
    <dgm:pt modelId="{3D6BF67D-D71D-48B9-85C8-C5948509AE45}" type="parTrans" cxnId="{76723A1A-ECE1-4572-B413-CDBCA5932C84}">
      <dgm:prSet/>
      <dgm:spPr/>
      <dgm:t>
        <a:bodyPr/>
        <a:lstStyle/>
        <a:p>
          <a:endParaRPr lang="en-US"/>
        </a:p>
      </dgm:t>
    </dgm:pt>
    <dgm:pt modelId="{BFAF076C-2787-48B5-B5E5-7EA3146C687C}" type="sibTrans" cxnId="{76723A1A-ECE1-4572-B413-CDBCA5932C84}">
      <dgm:prSet/>
      <dgm:spPr/>
      <dgm:t>
        <a:bodyPr/>
        <a:lstStyle/>
        <a:p>
          <a:endParaRPr lang="en-US"/>
        </a:p>
      </dgm:t>
    </dgm:pt>
    <dgm:pt modelId="{610D6911-74DA-496B-822F-BECC0A3924EC}">
      <dgm:prSet/>
      <dgm:spPr/>
      <dgm:t>
        <a:bodyPr/>
        <a:lstStyle/>
        <a:p>
          <a:r>
            <a:rPr lang="fr-FR" b="1"/>
            <a:t>-livraison de l interface </a:t>
          </a:r>
          <a:endParaRPr lang="en-US"/>
        </a:p>
      </dgm:t>
    </dgm:pt>
    <dgm:pt modelId="{357F0106-A913-49DF-9392-0A55AD0FFBF5}" type="parTrans" cxnId="{6521C48B-117E-4C02-B41E-70EFC1BF518C}">
      <dgm:prSet/>
      <dgm:spPr/>
      <dgm:t>
        <a:bodyPr/>
        <a:lstStyle/>
        <a:p>
          <a:endParaRPr lang="en-US"/>
        </a:p>
      </dgm:t>
    </dgm:pt>
    <dgm:pt modelId="{3AF35D9E-F0FA-46AF-90AC-F5E59F6E8037}" type="sibTrans" cxnId="{6521C48B-117E-4C02-B41E-70EFC1BF518C}">
      <dgm:prSet/>
      <dgm:spPr/>
      <dgm:t>
        <a:bodyPr/>
        <a:lstStyle/>
        <a:p>
          <a:endParaRPr lang="en-US"/>
        </a:p>
      </dgm:t>
    </dgm:pt>
    <dgm:pt modelId="{1961AD24-3DC2-40D1-BED6-0BFA6ED367A1}" type="pres">
      <dgm:prSet presAssocID="{403E3279-3ADB-438D-B28C-5A6D1A2B7F9B}" presName="outerComposite" presStyleCnt="0">
        <dgm:presLayoutVars>
          <dgm:chMax val="5"/>
          <dgm:dir/>
          <dgm:resizeHandles val="exact"/>
        </dgm:presLayoutVars>
      </dgm:prSet>
      <dgm:spPr/>
    </dgm:pt>
    <dgm:pt modelId="{2CB85ECF-7B40-411A-9370-E63AA271B291}" type="pres">
      <dgm:prSet presAssocID="{403E3279-3ADB-438D-B28C-5A6D1A2B7F9B}" presName="dummyMaxCanvas" presStyleCnt="0">
        <dgm:presLayoutVars/>
      </dgm:prSet>
      <dgm:spPr/>
    </dgm:pt>
    <dgm:pt modelId="{D0137B92-4F57-48AC-83BE-E321F84D8CD8}" type="pres">
      <dgm:prSet presAssocID="{403E3279-3ADB-438D-B28C-5A6D1A2B7F9B}" presName="FiveNodes_1" presStyleLbl="node1" presStyleIdx="0" presStyleCnt="5">
        <dgm:presLayoutVars>
          <dgm:bulletEnabled val="1"/>
        </dgm:presLayoutVars>
      </dgm:prSet>
      <dgm:spPr/>
    </dgm:pt>
    <dgm:pt modelId="{298E1AE5-D0CE-4411-972A-0CCE746103F5}" type="pres">
      <dgm:prSet presAssocID="{403E3279-3ADB-438D-B28C-5A6D1A2B7F9B}" presName="FiveNodes_2" presStyleLbl="node1" presStyleIdx="1" presStyleCnt="5">
        <dgm:presLayoutVars>
          <dgm:bulletEnabled val="1"/>
        </dgm:presLayoutVars>
      </dgm:prSet>
      <dgm:spPr/>
    </dgm:pt>
    <dgm:pt modelId="{B25FD001-3CF9-4F73-A824-36E32CF03388}" type="pres">
      <dgm:prSet presAssocID="{403E3279-3ADB-438D-B28C-5A6D1A2B7F9B}" presName="FiveNodes_3" presStyleLbl="node1" presStyleIdx="2" presStyleCnt="5">
        <dgm:presLayoutVars>
          <dgm:bulletEnabled val="1"/>
        </dgm:presLayoutVars>
      </dgm:prSet>
      <dgm:spPr/>
    </dgm:pt>
    <dgm:pt modelId="{7D656AC3-ED06-4055-98EA-42514664BCF4}" type="pres">
      <dgm:prSet presAssocID="{403E3279-3ADB-438D-B28C-5A6D1A2B7F9B}" presName="FiveNodes_4" presStyleLbl="node1" presStyleIdx="3" presStyleCnt="5">
        <dgm:presLayoutVars>
          <dgm:bulletEnabled val="1"/>
        </dgm:presLayoutVars>
      </dgm:prSet>
      <dgm:spPr/>
    </dgm:pt>
    <dgm:pt modelId="{E4E01358-8D0D-4242-9100-7A556EC0B22E}" type="pres">
      <dgm:prSet presAssocID="{403E3279-3ADB-438D-B28C-5A6D1A2B7F9B}" presName="FiveNodes_5" presStyleLbl="node1" presStyleIdx="4" presStyleCnt="5">
        <dgm:presLayoutVars>
          <dgm:bulletEnabled val="1"/>
        </dgm:presLayoutVars>
      </dgm:prSet>
      <dgm:spPr/>
    </dgm:pt>
    <dgm:pt modelId="{7E65F8D8-15B1-465C-99E0-F228919C19D6}" type="pres">
      <dgm:prSet presAssocID="{403E3279-3ADB-438D-B28C-5A6D1A2B7F9B}" presName="FiveConn_1-2" presStyleLbl="fgAccFollowNode1" presStyleIdx="0" presStyleCnt="4">
        <dgm:presLayoutVars>
          <dgm:bulletEnabled val="1"/>
        </dgm:presLayoutVars>
      </dgm:prSet>
      <dgm:spPr/>
    </dgm:pt>
    <dgm:pt modelId="{DABD527E-A4C1-4715-B778-D73C47971050}" type="pres">
      <dgm:prSet presAssocID="{403E3279-3ADB-438D-B28C-5A6D1A2B7F9B}" presName="FiveConn_2-3" presStyleLbl="fgAccFollowNode1" presStyleIdx="1" presStyleCnt="4">
        <dgm:presLayoutVars>
          <dgm:bulletEnabled val="1"/>
        </dgm:presLayoutVars>
      </dgm:prSet>
      <dgm:spPr/>
    </dgm:pt>
    <dgm:pt modelId="{8FFD8F40-F729-4DEC-A1CB-CE2C966E9302}" type="pres">
      <dgm:prSet presAssocID="{403E3279-3ADB-438D-B28C-5A6D1A2B7F9B}" presName="FiveConn_3-4" presStyleLbl="fgAccFollowNode1" presStyleIdx="2" presStyleCnt="4">
        <dgm:presLayoutVars>
          <dgm:bulletEnabled val="1"/>
        </dgm:presLayoutVars>
      </dgm:prSet>
      <dgm:spPr/>
    </dgm:pt>
    <dgm:pt modelId="{3C5B3C13-C69B-4D24-9966-B097869BC77C}" type="pres">
      <dgm:prSet presAssocID="{403E3279-3ADB-438D-B28C-5A6D1A2B7F9B}" presName="FiveConn_4-5" presStyleLbl="fgAccFollowNode1" presStyleIdx="3" presStyleCnt="4">
        <dgm:presLayoutVars>
          <dgm:bulletEnabled val="1"/>
        </dgm:presLayoutVars>
      </dgm:prSet>
      <dgm:spPr/>
    </dgm:pt>
    <dgm:pt modelId="{136C52A2-9B96-45A8-AE64-A45686097710}" type="pres">
      <dgm:prSet presAssocID="{403E3279-3ADB-438D-B28C-5A6D1A2B7F9B}" presName="FiveNodes_1_text" presStyleLbl="node1" presStyleIdx="4" presStyleCnt="5">
        <dgm:presLayoutVars>
          <dgm:bulletEnabled val="1"/>
        </dgm:presLayoutVars>
      </dgm:prSet>
      <dgm:spPr/>
    </dgm:pt>
    <dgm:pt modelId="{317833CD-BC8F-4FBE-B162-F45B8101EE62}" type="pres">
      <dgm:prSet presAssocID="{403E3279-3ADB-438D-B28C-5A6D1A2B7F9B}" presName="FiveNodes_2_text" presStyleLbl="node1" presStyleIdx="4" presStyleCnt="5">
        <dgm:presLayoutVars>
          <dgm:bulletEnabled val="1"/>
        </dgm:presLayoutVars>
      </dgm:prSet>
      <dgm:spPr/>
    </dgm:pt>
    <dgm:pt modelId="{4546603C-854D-4E9F-AC94-3FD1C103E22D}" type="pres">
      <dgm:prSet presAssocID="{403E3279-3ADB-438D-B28C-5A6D1A2B7F9B}" presName="FiveNodes_3_text" presStyleLbl="node1" presStyleIdx="4" presStyleCnt="5">
        <dgm:presLayoutVars>
          <dgm:bulletEnabled val="1"/>
        </dgm:presLayoutVars>
      </dgm:prSet>
      <dgm:spPr/>
    </dgm:pt>
    <dgm:pt modelId="{4C18DAAD-DF1E-4252-8D1F-CF19D8C582ED}" type="pres">
      <dgm:prSet presAssocID="{403E3279-3ADB-438D-B28C-5A6D1A2B7F9B}" presName="FiveNodes_4_text" presStyleLbl="node1" presStyleIdx="4" presStyleCnt="5">
        <dgm:presLayoutVars>
          <dgm:bulletEnabled val="1"/>
        </dgm:presLayoutVars>
      </dgm:prSet>
      <dgm:spPr/>
    </dgm:pt>
    <dgm:pt modelId="{C69DCD96-6E55-4700-B831-F0FB645FFF39}" type="pres">
      <dgm:prSet presAssocID="{403E3279-3ADB-438D-B28C-5A6D1A2B7F9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65D390B-120B-4B37-AE29-C93FD00FBF3F}" type="presOf" srcId="{39481371-9133-4537-88B5-99EBFADD4730}" destId="{298E1AE5-D0CE-4411-972A-0CCE746103F5}" srcOrd="0" destOrd="0" presId="urn:microsoft.com/office/officeart/2005/8/layout/vProcess5"/>
    <dgm:cxn modelId="{76723A1A-ECE1-4572-B413-CDBCA5932C84}" srcId="{403E3279-3ADB-438D-B28C-5A6D1A2B7F9B}" destId="{C65CB757-4780-42E2-A001-F532460279B6}" srcOrd="3" destOrd="0" parTransId="{3D6BF67D-D71D-48B9-85C8-C5948509AE45}" sibTransId="{BFAF076C-2787-48B5-B5E5-7EA3146C687C}"/>
    <dgm:cxn modelId="{AB5CB421-997A-4B31-B1F2-EEBA253EE2ED}" type="presOf" srcId="{C65CB757-4780-42E2-A001-F532460279B6}" destId="{7D656AC3-ED06-4055-98EA-42514664BCF4}" srcOrd="0" destOrd="0" presId="urn:microsoft.com/office/officeart/2005/8/layout/vProcess5"/>
    <dgm:cxn modelId="{F301AF38-67DC-426D-B7D9-6A588BF00099}" type="presOf" srcId="{B02E15E1-9AC6-4041-9839-0EE9F5535D5F}" destId="{8FFD8F40-F729-4DEC-A1CB-CE2C966E9302}" srcOrd="0" destOrd="0" presId="urn:microsoft.com/office/officeart/2005/8/layout/vProcess5"/>
    <dgm:cxn modelId="{58C8863F-1820-431D-89B7-1B5031B65226}" type="presOf" srcId="{50F5146A-3529-4B81-B683-011955154A73}" destId="{4546603C-854D-4E9F-AC94-3FD1C103E22D}" srcOrd="1" destOrd="0" presId="urn:microsoft.com/office/officeart/2005/8/layout/vProcess5"/>
    <dgm:cxn modelId="{F649C04C-435D-4827-AE2D-937D308E1588}" type="presOf" srcId="{BFAF076C-2787-48B5-B5E5-7EA3146C687C}" destId="{3C5B3C13-C69B-4D24-9966-B097869BC77C}" srcOrd="0" destOrd="0" presId="urn:microsoft.com/office/officeart/2005/8/layout/vProcess5"/>
    <dgm:cxn modelId="{0795EC56-AC75-42D1-8B8D-C0884CABD5C5}" srcId="{403E3279-3ADB-438D-B28C-5A6D1A2B7F9B}" destId="{39481371-9133-4537-88B5-99EBFADD4730}" srcOrd="1" destOrd="0" parTransId="{5BF5AEDE-CC57-4A78-AD79-7B7D5F7D436D}" sibTransId="{2067E5AE-AF40-4070-8AD1-89FC76447C55}"/>
    <dgm:cxn modelId="{76BD5C77-0D8A-485D-8C42-EE2B8F422CDB}" type="presOf" srcId="{ADC38777-C30E-45F5-8E36-97A4E98ED78B}" destId="{7E65F8D8-15B1-465C-99E0-F228919C19D6}" srcOrd="0" destOrd="0" presId="urn:microsoft.com/office/officeart/2005/8/layout/vProcess5"/>
    <dgm:cxn modelId="{C5C7377E-5960-4DA2-A8C5-CF4DC167E47F}" type="presOf" srcId="{610D6911-74DA-496B-822F-BECC0A3924EC}" destId="{E4E01358-8D0D-4242-9100-7A556EC0B22E}" srcOrd="0" destOrd="0" presId="urn:microsoft.com/office/officeart/2005/8/layout/vProcess5"/>
    <dgm:cxn modelId="{6521C48B-117E-4C02-B41E-70EFC1BF518C}" srcId="{403E3279-3ADB-438D-B28C-5A6D1A2B7F9B}" destId="{610D6911-74DA-496B-822F-BECC0A3924EC}" srcOrd="4" destOrd="0" parTransId="{357F0106-A913-49DF-9392-0A55AD0FFBF5}" sibTransId="{3AF35D9E-F0FA-46AF-90AC-F5E59F6E8037}"/>
    <dgm:cxn modelId="{CBE2F698-1411-43A9-B6D7-D153237322CE}" type="presOf" srcId="{2067E5AE-AF40-4070-8AD1-89FC76447C55}" destId="{DABD527E-A4C1-4715-B778-D73C47971050}" srcOrd="0" destOrd="0" presId="urn:microsoft.com/office/officeart/2005/8/layout/vProcess5"/>
    <dgm:cxn modelId="{6D44A59B-DDBF-417D-A553-FE9E364B5CA4}" type="presOf" srcId="{612CB9E0-9ED7-4B03-AC7B-A0CB8E63F988}" destId="{136C52A2-9B96-45A8-AE64-A45686097710}" srcOrd="1" destOrd="0" presId="urn:microsoft.com/office/officeart/2005/8/layout/vProcess5"/>
    <dgm:cxn modelId="{E8F3D99C-FC60-4BE8-9179-8C685CA57EAF}" type="presOf" srcId="{50F5146A-3529-4B81-B683-011955154A73}" destId="{B25FD001-3CF9-4F73-A824-36E32CF03388}" srcOrd="0" destOrd="0" presId="urn:microsoft.com/office/officeart/2005/8/layout/vProcess5"/>
    <dgm:cxn modelId="{9141C8B3-26BB-44DC-949E-2C419EA800A5}" type="presOf" srcId="{610D6911-74DA-496B-822F-BECC0A3924EC}" destId="{C69DCD96-6E55-4700-B831-F0FB645FFF39}" srcOrd="1" destOrd="0" presId="urn:microsoft.com/office/officeart/2005/8/layout/vProcess5"/>
    <dgm:cxn modelId="{D544EFC0-5D14-48EC-BA69-AB2E0CF201C9}" type="presOf" srcId="{C65CB757-4780-42E2-A001-F532460279B6}" destId="{4C18DAAD-DF1E-4252-8D1F-CF19D8C582ED}" srcOrd="1" destOrd="0" presId="urn:microsoft.com/office/officeart/2005/8/layout/vProcess5"/>
    <dgm:cxn modelId="{B5A9D7C8-05FC-4EB3-B1F4-3B61E876850A}" type="presOf" srcId="{612CB9E0-9ED7-4B03-AC7B-A0CB8E63F988}" destId="{D0137B92-4F57-48AC-83BE-E321F84D8CD8}" srcOrd="0" destOrd="0" presId="urn:microsoft.com/office/officeart/2005/8/layout/vProcess5"/>
    <dgm:cxn modelId="{CBBDF5D0-F9A5-4FE2-9281-67AB5F44AA15}" srcId="{403E3279-3ADB-438D-B28C-5A6D1A2B7F9B}" destId="{612CB9E0-9ED7-4B03-AC7B-A0CB8E63F988}" srcOrd="0" destOrd="0" parTransId="{029793E3-965D-499F-857A-C0BFB5C3D89D}" sibTransId="{ADC38777-C30E-45F5-8E36-97A4E98ED78B}"/>
    <dgm:cxn modelId="{906A53D4-48C9-497B-9141-EECDEFA0364D}" srcId="{403E3279-3ADB-438D-B28C-5A6D1A2B7F9B}" destId="{50F5146A-3529-4B81-B683-011955154A73}" srcOrd="2" destOrd="0" parTransId="{0DC5754A-CA31-45ED-9A05-6CD0F6F0BA0F}" sibTransId="{B02E15E1-9AC6-4041-9839-0EE9F5535D5F}"/>
    <dgm:cxn modelId="{33E364FA-F88E-4D30-A8DF-34AC6E2433A7}" type="presOf" srcId="{403E3279-3ADB-438D-B28C-5A6D1A2B7F9B}" destId="{1961AD24-3DC2-40D1-BED6-0BFA6ED367A1}" srcOrd="0" destOrd="0" presId="urn:microsoft.com/office/officeart/2005/8/layout/vProcess5"/>
    <dgm:cxn modelId="{A24EA4FC-1579-4542-B233-0F35742A3D26}" type="presOf" srcId="{39481371-9133-4537-88B5-99EBFADD4730}" destId="{317833CD-BC8F-4FBE-B162-F45B8101EE62}" srcOrd="1" destOrd="0" presId="urn:microsoft.com/office/officeart/2005/8/layout/vProcess5"/>
    <dgm:cxn modelId="{50120CBC-E7E7-4D38-A9BC-599C969FB70B}" type="presParOf" srcId="{1961AD24-3DC2-40D1-BED6-0BFA6ED367A1}" destId="{2CB85ECF-7B40-411A-9370-E63AA271B291}" srcOrd="0" destOrd="0" presId="urn:microsoft.com/office/officeart/2005/8/layout/vProcess5"/>
    <dgm:cxn modelId="{FA0B1E72-1ADB-4C6E-A948-81E18A3C6065}" type="presParOf" srcId="{1961AD24-3DC2-40D1-BED6-0BFA6ED367A1}" destId="{D0137B92-4F57-48AC-83BE-E321F84D8CD8}" srcOrd="1" destOrd="0" presId="urn:microsoft.com/office/officeart/2005/8/layout/vProcess5"/>
    <dgm:cxn modelId="{D68EE1A8-B2AA-40D6-A1E9-54EABE99484E}" type="presParOf" srcId="{1961AD24-3DC2-40D1-BED6-0BFA6ED367A1}" destId="{298E1AE5-D0CE-4411-972A-0CCE746103F5}" srcOrd="2" destOrd="0" presId="urn:microsoft.com/office/officeart/2005/8/layout/vProcess5"/>
    <dgm:cxn modelId="{42517998-FDDD-4E24-8737-0E999B5C05AD}" type="presParOf" srcId="{1961AD24-3DC2-40D1-BED6-0BFA6ED367A1}" destId="{B25FD001-3CF9-4F73-A824-36E32CF03388}" srcOrd="3" destOrd="0" presId="urn:microsoft.com/office/officeart/2005/8/layout/vProcess5"/>
    <dgm:cxn modelId="{91DBFA84-B39E-43E9-812B-B9C089F2269F}" type="presParOf" srcId="{1961AD24-3DC2-40D1-BED6-0BFA6ED367A1}" destId="{7D656AC3-ED06-4055-98EA-42514664BCF4}" srcOrd="4" destOrd="0" presId="urn:microsoft.com/office/officeart/2005/8/layout/vProcess5"/>
    <dgm:cxn modelId="{B5F2CDC3-E092-4A4F-B632-3F64438CD59A}" type="presParOf" srcId="{1961AD24-3DC2-40D1-BED6-0BFA6ED367A1}" destId="{E4E01358-8D0D-4242-9100-7A556EC0B22E}" srcOrd="5" destOrd="0" presId="urn:microsoft.com/office/officeart/2005/8/layout/vProcess5"/>
    <dgm:cxn modelId="{0E19CF6B-5E50-488B-88B3-20A588B05DA6}" type="presParOf" srcId="{1961AD24-3DC2-40D1-BED6-0BFA6ED367A1}" destId="{7E65F8D8-15B1-465C-99E0-F228919C19D6}" srcOrd="6" destOrd="0" presId="urn:microsoft.com/office/officeart/2005/8/layout/vProcess5"/>
    <dgm:cxn modelId="{19AEAC85-B861-4D6B-A86D-675906559990}" type="presParOf" srcId="{1961AD24-3DC2-40D1-BED6-0BFA6ED367A1}" destId="{DABD527E-A4C1-4715-B778-D73C47971050}" srcOrd="7" destOrd="0" presId="urn:microsoft.com/office/officeart/2005/8/layout/vProcess5"/>
    <dgm:cxn modelId="{7F37720D-979A-462F-B872-D123E72D53DF}" type="presParOf" srcId="{1961AD24-3DC2-40D1-BED6-0BFA6ED367A1}" destId="{8FFD8F40-F729-4DEC-A1CB-CE2C966E9302}" srcOrd="8" destOrd="0" presId="urn:microsoft.com/office/officeart/2005/8/layout/vProcess5"/>
    <dgm:cxn modelId="{D3AF0470-4C52-48BB-BD1C-4675AF9A0C37}" type="presParOf" srcId="{1961AD24-3DC2-40D1-BED6-0BFA6ED367A1}" destId="{3C5B3C13-C69B-4D24-9966-B097869BC77C}" srcOrd="9" destOrd="0" presId="urn:microsoft.com/office/officeart/2005/8/layout/vProcess5"/>
    <dgm:cxn modelId="{DFAECAE3-B884-494B-AB05-1EFB70CD8ACA}" type="presParOf" srcId="{1961AD24-3DC2-40D1-BED6-0BFA6ED367A1}" destId="{136C52A2-9B96-45A8-AE64-A45686097710}" srcOrd="10" destOrd="0" presId="urn:microsoft.com/office/officeart/2005/8/layout/vProcess5"/>
    <dgm:cxn modelId="{FE47FD52-3531-429E-A476-6223524C7DC8}" type="presParOf" srcId="{1961AD24-3DC2-40D1-BED6-0BFA6ED367A1}" destId="{317833CD-BC8F-4FBE-B162-F45B8101EE62}" srcOrd="11" destOrd="0" presId="urn:microsoft.com/office/officeart/2005/8/layout/vProcess5"/>
    <dgm:cxn modelId="{8FBAD172-A579-4D80-AE39-F0227D2C9EDE}" type="presParOf" srcId="{1961AD24-3DC2-40D1-BED6-0BFA6ED367A1}" destId="{4546603C-854D-4E9F-AC94-3FD1C103E22D}" srcOrd="12" destOrd="0" presId="urn:microsoft.com/office/officeart/2005/8/layout/vProcess5"/>
    <dgm:cxn modelId="{75FB6D18-189A-4E37-A064-A589E7388FE4}" type="presParOf" srcId="{1961AD24-3DC2-40D1-BED6-0BFA6ED367A1}" destId="{4C18DAAD-DF1E-4252-8D1F-CF19D8C582ED}" srcOrd="13" destOrd="0" presId="urn:microsoft.com/office/officeart/2005/8/layout/vProcess5"/>
    <dgm:cxn modelId="{B2F6298B-45C7-4791-A32A-85D301456D81}" type="presParOf" srcId="{1961AD24-3DC2-40D1-BED6-0BFA6ED367A1}" destId="{C69DCD96-6E55-4700-B831-F0FB645FFF39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137B92-4F57-48AC-83BE-E321F84D8CD8}">
      <dsp:nvSpPr>
        <dsp:cNvPr id="0" name=""/>
        <dsp:cNvSpPr/>
      </dsp:nvSpPr>
      <dsp:spPr>
        <a:xfrm>
          <a:off x="0" y="0"/>
          <a:ext cx="8516287" cy="7081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-Améliorer la précision de détection du model fine tuné</a:t>
          </a:r>
          <a:endParaRPr lang="en-US" sz="2300" kern="1200"/>
        </a:p>
      </dsp:txBody>
      <dsp:txXfrm>
        <a:off x="20741" y="20741"/>
        <a:ext cx="7669274" cy="666676"/>
      </dsp:txXfrm>
    </dsp:sp>
    <dsp:sp modelId="{298E1AE5-D0CE-4411-972A-0CCE746103F5}">
      <dsp:nvSpPr>
        <dsp:cNvPr id="0" name=""/>
        <dsp:cNvSpPr/>
      </dsp:nvSpPr>
      <dsp:spPr>
        <a:xfrm>
          <a:off x="635956" y="806514"/>
          <a:ext cx="8516287" cy="70815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-intégrer </a:t>
          </a:r>
          <a:r>
            <a:rPr lang="fr-FR" sz="2300" b="1" kern="1200">
              <a:latin typeface="Batang"/>
            </a:rPr>
            <a:t>padell OCR</a:t>
          </a:r>
          <a:r>
            <a:rPr lang="fr-FR" sz="2300" b="1" kern="1200"/>
            <a:t> model </a:t>
          </a:r>
          <a:r>
            <a:rPr lang="fr-FR" sz="2300" b="1" kern="1200" err="1"/>
            <a:t>d extraction</a:t>
          </a:r>
          <a:r>
            <a:rPr lang="fr-FR" sz="2300" b="1" kern="1200"/>
            <a:t> de texte </a:t>
          </a:r>
          <a:endParaRPr lang="en-US" sz="2300" kern="1200"/>
        </a:p>
      </dsp:txBody>
      <dsp:txXfrm>
        <a:off x="656697" y="827255"/>
        <a:ext cx="7378545" cy="666676"/>
      </dsp:txXfrm>
    </dsp:sp>
    <dsp:sp modelId="{B25FD001-3CF9-4F73-A824-36E32CF03388}">
      <dsp:nvSpPr>
        <dsp:cNvPr id="0" name=""/>
        <dsp:cNvSpPr/>
      </dsp:nvSpPr>
      <dsp:spPr>
        <a:xfrm>
          <a:off x="1271912" y="1613028"/>
          <a:ext cx="8516287" cy="7081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- Intégrer un model de  NLP </a:t>
          </a:r>
          <a:endParaRPr lang="en-US" sz="2300" kern="1200"/>
        </a:p>
      </dsp:txBody>
      <dsp:txXfrm>
        <a:off x="1292653" y="1633769"/>
        <a:ext cx="7378545" cy="666676"/>
      </dsp:txXfrm>
    </dsp:sp>
    <dsp:sp modelId="{7D656AC3-ED06-4055-98EA-42514664BCF4}">
      <dsp:nvSpPr>
        <dsp:cNvPr id="0" name=""/>
        <dsp:cNvSpPr/>
      </dsp:nvSpPr>
      <dsp:spPr>
        <a:xfrm>
          <a:off x="1907869" y="2419542"/>
          <a:ext cx="8516287" cy="70815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-réaliser l interface utilisateur </a:t>
          </a:r>
          <a:endParaRPr lang="en-US" sz="2300" kern="1200"/>
        </a:p>
      </dsp:txBody>
      <dsp:txXfrm>
        <a:off x="1928610" y="2440283"/>
        <a:ext cx="7378545" cy="666676"/>
      </dsp:txXfrm>
    </dsp:sp>
    <dsp:sp modelId="{E4E01358-8D0D-4242-9100-7A556EC0B22E}">
      <dsp:nvSpPr>
        <dsp:cNvPr id="0" name=""/>
        <dsp:cNvSpPr/>
      </dsp:nvSpPr>
      <dsp:spPr>
        <a:xfrm>
          <a:off x="2543825" y="3226056"/>
          <a:ext cx="8516287" cy="708158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b="1" kern="1200"/>
            <a:t>-livraison de l interface </a:t>
          </a:r>
          <a:endParaRPr lang="en-US" sz="2300" kern="1200"/>
        </a:p>
      </dsp:txBody>
      <dsp:txXfrm>
        <a:off x="2564566" y="3246797"/>
        <a:ext cx="7378545" cy="666676"/>
      </dsp:txXfrm>
    </dsp:sp>
    <dsp:sp modelId="{7E65F8D8-15B1-465C-99E0-F228919C19D6}">
      <dsp:nvSpPr>
        <dsp:cNvPr id="0" name=""/>
        <dsp:cNvSpPr/>
      </dsp:nvSpPr>
      <dsp:spPr>
        <a:xfrm>
          <a:off x="8055983" y="517349"/>
          <a:ext cx="460303" cy="460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159551" y="517349"/>
        <a:ext cx="253167" cy="346378"/>
      </dsp:txXfrm>
    </dsp:sp>
    <dsp:sp modelId="{DABD527E-A4C1-4715-B778-D73C47971050}">
      <dsp:nvSpPr>
        <dsp:cNvPr id="0" name=""/>
        <dsp:cNvSpPr/>
      </dsp:nvSpPr>
      <dsp:spPr>
        <a:xfrm>
          <a:off x="8691940" y="1323863"/>
          <a:ext cx="460303" cy="460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8795508" y="1323863"/>
        <a:ext cx="253167" cy="346378"/>
      </dsp:txXfrm>
    </dsp:sp>
    <dsp:sp modelId="{8FFD8F40-F729-4DEC-A1CB-CE2C966E9302}">
      <dsp:nvSpPr>
        <dsp:cNvPr id="0" name=""/>
        <dsp:cNvSpPr/>
      </dsp:nvSpPr>
      <dsp:spPr>
        <a:xfrm>
          <a:off x="9327896" y="2118574"/>
          <a:ext cx="460303" cy="460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9431464" y="2118574"/>
        <a:ext cx="253167" cy="346378"/>
      </dsp:txXfrm>
    </dsp:sp>
    <dsp:sp modelId="{3C5B3C13-C69B-4D24-9966-B097869BC77C}">
      <dsp:nvSpPr>
        <dsp:cNvPr id="0" name=""/>
        <dsp:cNvSpPr/>
      </dsp:nvSpPr>
      <dsp:spPr>
        <a:xfrm>
          <a:off x="9963853" y="2932957"/>
          <a:ext cx="460303" cy="460303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100" kern="1200"/>
        </a:p>
      </dsp:txBody>
      <dsp:txXfrm>
        <a:off x="10067421" y="2932957"/>
        <a:ext cx="253167" cy="3463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676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893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839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44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1895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718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3615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18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7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598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8" r:id="rId7"/>
    <p:sldLayoutId id="2147483729" r:id="rId8"/>
    <p:sldLayoutId id="2147483730" r:id="rId9"/>
    <p:sldLayoutId id="2147483731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60220DBA-8988-4873-8FCD-3FFAC3CF1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>
            <a:extLst>
              <a:ext uri="{FF2B5EF4-FFF2-40B4-BE49-F238E27FC236}">
                <a16:creationId xmlns:a16="http://schemas.microsoft.com/office/drawing/2014/main" id="{6E84F48F-CA83-EA31-77F6-0B1DA9EE73A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31484" b="12266"/>
          <a:stretch/>
        </p:blipFill>
        <p:spPr>
          <a:xfrm>
            <a:off x="20" y="10"/>
            <a:ext cx="12191979" cy="6857989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091158B-EE98-5B79-EE49-C4BC0F102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08791"/>
            <a:ext cx="6108192" cy="5099101"/>
          </a:xfrm>
        </p:spPr>
        <p:txBody>
          <a:bodyPr anchor="b">
            <a:normAutofit/>
          </a:bodyPr>
          <a:lstStyle/>
          <a:p>
            <a:r>
              <a:rPr lang="fr-FR" sz="6000">
                <a:solidFill>
                  <a:srgbClr val="FFFFFF"/>
                </a:solidFill>
              </a:rPr>
              <a:t>Computer Vision</a:t>
            </a:r>
            <a:br>
              <a:rPr lang="fr-FR" sz="6000">
                <a:solidFill>
                  <a:srgbClr val="FFFFFF"/>
                </a:solidFill>
              </a:rPr>
            </a:br>
            <a:r>
              <a:rPr lang="fr-FR" sz="6000">
                <a:solidFill>
                  <a:srgbClr val="FFFFFF"/>
                </a:solidFill>
              </a:rPr>
              <a:t>PreSoutenance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F2A4F3D-E071-DF83-F3D8-CDD3E30259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61099" y="917843"/>
            <a:ext cx="2359397" cy="5020747"/>
          </a:xfrm>
        </p:spPr>
        <p:txBody>
          <a:bodyPr anchor="t">
            <a:normAutofit/>
          </a:bodyPr>
          <a:lstStyle/>
          <a:p>
            <a:r>
              <a:rPr lang="fr-FR" err="1">
                <a:solidFill>
                  <a:srgbClr val="FFFFFF"/>
                </a:solidFill>
              </a:rPr>
              <a:t>Presenté</a:t>
            </a:r>
            <a:r>
              <a:rPr lang="fr-FR">
                <a:solidFill>
                  <a:srgbClr val="FFFFFF"/>
                </a:solidFill>
              </a:rPr>
              <a:t> par : </a:t>
            </a:r>
            <a:br>
              <a:rPr lang="fr-FR">
                <a:solidFill>
                  <a:srgbClr val="FFFFFF"/>
                </a:solidFill>
              </a:rPr>
            </a:b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DJERI-ALASSANI OUBENOUPOU</a:t>
            </a:r>
            <a:br>
              <a:rPr lang="fr-FR">
                <a:solidFill>
                  <a:srgbClr val="FFFFFF"/>
                </a:solidFill>
              </a:rPr>
            </a:br>
            <a:r>
              <a:rPr lang="fr-FR">
                <a:solidFill>
                  <a:srgbClr val="FFFFFF"/>
                </a:solidFill>
              </a:rPr>
              <a:t>EL MAJDI WALID</a:t>
            </a:r>
          </a:p>
          <a:p>
            <a:endParaRPr lang="fr-FR">
              <a:solidFill>
                <a:srgbClr val="FFFFFF"/>
              </a:solidFill>
            </a:endParaRPr>
          </a:p>
          <a:p>
            <a:endParaRPr lang="fr-FR">
              <a:solidFill>
                <a:srgbClr val="FFFFFF"/>
              </a:solidFill>
            </a:endParaRPr>
          </a:p>
          <a:p>
            <a:endParaRPr lang="fr-FR">
              <a:solidFill>
                <a:srgbClr val="FFFFFF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A8CB1B5-064D-4590-A7F2-70C604854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0238" y="571500"/>
            <a:ext cx="11060262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3F81E2-AE9A-4D71-87B5-D24817F30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77300" y="571500"/>
            <a:ext cx="0" cy="571500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C0F619-4F98-49B2-B92F-39B242F38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5869" y="6287848"/>
            <a:ext cx="11060263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0922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F185B9-375E-4186-9DCC-F729F8F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314D2-D2A1-4CD8-AC61-D3A862409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F960907-1EB4-53AE-6F74-54E54AF9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7" y="789567"/>
            <a:ext cx="11110405" cy="1054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Perspective Futur 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89C9033-50A6-4C0D-A434-1DA417B55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56775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E77119D-632B-44FE-918A-65D2788D0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ZoneTexte 3">
            <a:extLst>
              <a:ext uri="{FF2B5EF4-FFF2-40B4-BE49-F238E27FC236}">
                <a16:creationId xmlns:a16="http://schemas.microsoft.com/office/drawing/2014/main" id="{6FA6C061-FECA-35EC-DD57-F5F3FAC265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5295376"/>
              </p:ext>
            </p:extLst>
          </p:nvPr>
        </p:nvGraphicFramePr>
        <p:xfrm>
          <a:off x="571500" y="1936417"/>
          <a:ext cx="11060113" cy="39342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8108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01A1E2-8B93-861E-EC21-833B857F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Batang"/>
                <a:ea typeface="Batang"/>
              </a:rPr>
              <a:t>Foctionnement</a:t>
            </a:r>
            <a:r>
              <a:rPr lang="en-US">
                <a:latin typeface="Batang"/>
                <a:ea typeface="Batang"/>
              </a:rPr>
              <a:t> du backend</a:t>
            </a:r>
            <a:endParaRPr lang="en-US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6C95BF7-FDF4-6173-F983-9367B3883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88013"/>
            <a:ext cx="12192000" cy="228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77AB1-3EC5-848D-DCAD-020922929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8DBD88-9E6D-B91A-3AA5-BDDD0ACF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A250806-B2C7-5DB5-A7AB-7AFA1075B0ED}"/>
              </a:ext>
            </a:extLst>
          </p:cNvPr>
          <p:cNvSpPr txBox="1"/>
          <p:nvPr/>
        </p:nvSpPr>
        <p:spPr>
          <a:xfrm>
            <a:off x="289367" y="1620456"/>
            <a:ext cx="88517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/>
              <a:t>Projet innovant combinant </a:t>
            </a:r>
            <a:r>
              <a:rPr lang="fr-FR" b="1"/>
              <a:t>Computer Vision, OCR(Optical </a:t>
            </a:r>
            <a:r>
              <a:rPr lang="fr-FR" b="1" err="1"/>
              <a:t>Character</a:t>
            </a:r>
            <a:r>
              <a:rPr lang="fr-FR" b="1"/>
              <a:t> </a:t>
            </a:r>
            <a:r>
              <a:rPr lang="fr-FR" b="1" err="1"/>
              <a:t>Recongnition</a:t>
            </a:r>
            <a:r>
              <a:rPr lang="fr-FR" b="1"/>
              <a:t>) et NLP </a:t>
            </a:r>
            <a:r>
              <a:rPr lang="fr-FR"/>
              <a:t> Solution adaptée aux contraintes anti-</a:t>
            </a:r>
            <a:r>
              <a:rPr lang="fr-FR" err="1"/>
              <a:t>scraping</a:t>
            </a:r>
            <a:r>
              <a:rPr lang="fr-FR"/>
              <a:t> modernes pour vous fournir 1 scrapper </a:t>
            </a:r>
            <a:r>
              <a:rPr lang="fr-FR" err="1"/>
              <a:t>inteligent</a:t>
            </a:r>
            <a:r>
              <a:rPr lang="fr-FR"/>
              <a:t> a  votre service </a:t>
            </a:r>
          </a:p>
          <a:p>
            <a:r>
              <a:rPr lang="fr-FR"/>
              <a:t>Base solide posée, avec de nombreuses pistes d’amélioration pour rendre l’application encore plus robuste et utile dans divers cas réels pour l utilisateur .</a:t>
            </a:r>
          </a:p>
        </p:txBody>
      </p:sp>
    </p:spTree>
    <p:extLst>
      <p:ext uri="{BB962C8B-B14F-4D97-AF65-F5344CB8AC3E}">
        <p14:creationId xmlns:p14="http://schemas.microsoft.com/office/powerpoint/2010/main" val="3669491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BF6FEC-1F6F-EADB-C232-B0CAA9659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6108192" cy="365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100" b="1"/>
              <a:t>Fin de la </a:t>
            </a:r>
            <a:r>
              <a:rPr lang="en-US" sz="5100" b="1" err="1"/>
              <a:t>présentation</a:t>
            </a:r>
            <a:r>
              <a:rPr lang="en-US" sz="5100" b="1"/>
              <a:t>. Merci pour </a:t>
            </a:r>
            <a:r>
              <a:rPr lang="en-US" sz="5100" b="1" err="1"/>
              <a:t>votre</a:t>
            </a:r>
            <a:r>
              <a:rPr lang="en-US" sz="5100" b="1"/>
              <a:t> attention !</a:t>
            </a:r>
            <a:br>
              <a:rPr lang="en-US" sz="5100"/>
            </a:br>
            <a:endParaRPr lang="en-US" sz="51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Angel Face Outline">
            <a:extLst>
              <a:ext uri="{FF2B5EF4-FFF2-40B4-BE49-F238E27FC236}">
                <a16:creationId xmlns:a16="http://schemas.microsoft.com/office/drawing/2014/main" id="{ABD4545A-D2F7-0827-1BA1-B831FAC05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80310" y="1653314"/>
            <a:ext cx="3540189" cy="3540189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884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D53C29-414E-7AA9-5982-C97035283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5F91B78-F31B-D104-DB83-D37DD89B8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4751" y="-62692"/>
            <a:ext cx="3895992" cy="21897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>
                <a:latin typeface="Batang"/>
                <a:ea typeface="Batang"/>
              </a:rPr>
              <a:t>Web Scrapping Workflow</a:t>
            </a:r>
            <a:endParaRPr lang="en-US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B452E032-AF9C-E280-CB93-13C9597D1BE6}"/>
              </a:ext>
            </a:extLst>
          </p:cNvPr>
          <p:cNvSpPr txBox="1"/>
          <p:nvPr/>
        </p:nvSpPr>
        <p:spPr>
          <a:xfrm>
            <a:off x="563880" y="2366605"/>
            <a:ext cx="4641457" cy="33592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20000"/>
              </a:lnSpc>
              <a:spcAft>
                <a:spcPts val="600"/>
              </a:spcAft>
              <a:buSzPct val="80000"/>
            </a:pPr>
            <a:endParaRPr lang="en-US" sz="2000" b="1"/>
          </a:p>
          <a:p>
            <a:pPr marL="114300" indent="-342900">
              <a:lnSpc>
                <a:spcPct val="120000"/>
              </a:lnSpc>
              <a:spcAft>
                <a:spcPts val="600"/>
              </a:spcAft>
              <a:buSzPct val="80000"/>
              <a:buAutoNum type="arabicPeriod"/>
            </a:pPr>
            <a:r>
              <a:rPr lang="en-US"/>
              <a:t>Get the website</a:t>
            </a:r>
          </a:p>
          <a:p>
            <a:pPr marL="1143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endParaRPr lang="en-US"/>
          </a:p>
          <a:p>
            <a:pPr marL="1143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/>
              <a:t>Parse the html document</a:t>
            </a:r>
          </a:p>
          <a:p>
            <a:pPr marL="1143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endParaRPr lang="en-US"/>
          </a:p>
          <a:p>
            <a:pPr marL="114300" indent="-342900">
              <a:lnSpc>
                <a:spcPct val="120000"/>
              </a:lnSpc>
              <a:spcAft>
                <a:spcPts val="600"/>
              </a:spcAft>
              <a:buAutoNum type="arabicPeriod"/>
            </a:pPr>
            <a:r>
              <a:rPr lang="en-US"/>
              <a:t>Store the results</a:t>
            </a:r>
          </a:p>
          <a:p>
            <a:pPr indent="-228600">
              <a:lnSpc>
                <a:spcPct val="120000"/>
              </a:lnSpc>
              <a:spcAft>
                <a:spcPts val="600"/>
              </a:spcAft>
            </a:pPr>
            <a:endParaRPr lang="en-US"/>
          </a:p>
        </p:txBody>
      </p:sp>
      <p:pic>
        <p:nvPicPr>
          <p:cNvPr id="4" name="Picture 3" descr="What Is Web Scraping? How To Legally Extract Web Content">
            <a:extLst>
              <a:ext uri="{FF2B5EF4-FFF2-40B4-BE49-F238E27FC236}">
                <a16:creationId xmlns:a16="http://schemas.microsoft.com/office/drawing/2014/main" id="{4ED22546-4200-EE9A-0DB1-95008CC61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3989" y="1940874"/>
            <a:ext cx="5735063" cy="300408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CF89D75-E5AC-4C45-9D87-228849A4C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re 1">
            <a:extLst>
              <a:ext uri="{FF2B5EF4-FFF2-40B4-BE49-F238E27FC236}">
                <a16:creationId xmlns:a16="http://schemas.microsoft.com/office/drawing/2014/main" id="{B4441822-3F6A-78A3-1107-285D746CA488}"/>
              </a:ext>
            </a:extLst>
          </p:cNvPr>
          <p:cNvSpPr txBox="1">
            <a:spLocks/>
          </p:cNvSpPr>
          <p:nvPr/>
        </p:nvSpPr>
        <p:spPr>
          <a:xfrm>
            <a:off x="6998207" y="46164"/>
            <a:ext cx="4832163" cy="4371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 b="1">
                <a:latin typeface="Batang"/>
                <a:ea typeface="Batang"/>
              </a:rPr>
              <a:t>Introduction et </a:t>
            </a:r>
            <a:r>
              <a:rPr lang="en-US" sz="2400" b="1" err="1">
                <a:latin typeface="Batang"/>
                <a:ea typeface="Batang"/>
              </a:rPr>
              <a:t>Contexte</a:t>
            </a:r>
            <a:r>
              <a:rPr lang="en-US" sz="2400" b="1">
                <a:latin typeface="Batang"/>
                <a:ea typeface="Batang"/>
              </a:rPr>
              <a:t> du </a:t>
            </a:r>
            <a:r>
              <a:rPr lang="en-US" sz="2400" b="1" err="1">
                <a:latin typeface="Batang"/>
                <a:ea typeface="Batang"/>
              </a:rPr>
              <a:t>Projet</a:t>
            </a:r>
            <a:endParaRPr lang="en-US" sz="2400" err="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07B55A9-4E7A-DBA7-9CBA-1475BD36D92E}"/>
              </a:ext>
            </a:extLst>
          </p:cNvPr>
          <p:cNvSpPr/>
          <p:nvPr/>
        </p:nvSpPr>
        <p:spPr>
          <a:xfrm>
            <a:off x="391886" y="3448050"/>
            <a:ext cx="3970564" cy="77560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41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9BC19-AB6C-95DD-A54A-597342002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1DD822-CC25-13FE-F3FE-A6529ADF8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" y="880738"/>
            <a:ext cx="11049000" cy="1161836"/>
          </a:xfrm>
        </p:spPr>
        <p:txBody>
          <a:bodyPr/>
          <a:lstStyle/>
          <a:p>
            <a:r>
              <a:rPr lang="en-US" b="1">
                <a:latin typeface="Batang"/>
                <a:ea typeface="Batang"/>
              </a:rPr>
              <a:t>Computer Vision : </a:t>
            </a:r>
            <a:r>
              <a:rPr lang="en-US" b="1" err="1">
                <a:latin typeface="Batang"/>
                <a:ea typeface="Batang"/>
              </a:rPr>
              <a:t>Pourquoi</a:t>
            </a:r>
            <a:r>
              <a:rPr lang="en-US" b="1">
                <a:latin typeface="Batang"/>
                <a:ea typeface="Batang"/>
              </a:rPr>
              <a:t>?</a:t>
            </a:r>
            <a:endParaRPr lang="fr-FR" sz="2400" b="1">
              <a:latin typeface="Avenir Next LT Pro Light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ABC7A90-8F73-421E-EDB9-B9A360770CA4}"/>
              </a:ext>
            </a:extLst>
          </p:cNvPr>
          <p:cNvSpPr txBox="1"/>
          <p:nvPr/>
        </p:nvSpPr>
        <p:spPr>
          <a:xfrm>
            <a:off x="691242" y="1709057"/>
            <a:ext cx="8572500" cy="381642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fr-FR" sz="2400" b="1"/>
          </a:p>
          <a:p>
            <a:endParaRPr lang="fr-FR" sz="2000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/>
              <a:t>L'obfuscation du code HTML.</a:t>
            </a:r>
            <a:endParaRPr lang="fr-FR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Obfuscation JavaScript lourde</a:t>
            </a:r>
            <a:endParaRPr lang="fr-FR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/>
              <a:t>Texte rendu sous forme d'image(PDF,, etc.).</a:t>
            </a:r>
            <a:endParaRPr lang="fr-FR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Interfaces complexes ou graphiques.</a:t>
            </a:r>
            <a:endParaRPr lang="fr-FR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Résilience aux changements d’interface.</a:t>
            </a:r>
            <a:endParaRPr lang="fr-FR"/>
          </a:p>
          <a:p>
            <a:pPr marL="514350" indent="-342900">
              <a:lnSpc>
                <a:spcPct val="150000"/>
              </a:lnSpc>
              <a:buFont typeface="Arial"/>
              <a:buChar char="•"/>
            </a:pPr>
            <a:r>
              <a:rPr lang="fr-FR" sz="2000">
                <a:ea typeface="+mn-lt"/>
                <a:cs typeface="+mn-lt"/>
              </a:rPr>
              <a:t>Pas d’API / DOM inaccessible</a:t>
            </a:r>
            <a:endParaRPr lang="fr-FR" sz="2000"/>
          </a:p>
          <a:p>
            <a:pPr lvl="1">
              <a:buFont typeface="Arial" panose="020B0604020202020204" pitchFamily="34" charset="0"/>
              <a:buChar char="•"/>
            </a:pPr>
            <a:endParaRPr lang="fr-FR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40329A5B-554C-2E6F-C658-C563C0BAD1C5}"/>
              </a:ext>
            </a:extLst>
          </p:cNvPr>
          <p:cNvSpPr txBox="1">
            <a:spLocks/>
          </p:cNvSpPr>
          <p:nvPr/>
        </p:nvSpPr>
        <p:spPr>
          <a:xfrm>
            <a:off x="6998207" y="46164"/>
            <a:ext cx="4832163" cy="43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 b="1">
                <a:latin typeface="Batang"/>
                <a:ea typeface="Batang"/>
              </a:rPr>
              <a:t>Introduction et </a:t>
            </a:r>
            <a:r>
              <a:rPr lang="en-US" sz="2400" b="1" err="1">
                <a:latin typeface="Batang"/>
                <a:ea typeface="Batang"/>
              </a:rPr>
              <a:t>Contexte</a:t>
            </a:r>
            <a:r>
              <a:rPr lang="en-US" sz="2400" b="1">
                <a:latin typeface="Batang"/>
                <a:ea typeface="Batang"/>
              </a:rPr>
              <a:t> du </a:t>
            </a:r>
            <a:r>
              <a:rPr lang="en-US" sz="2400" b="1" err="1">
                <a:latin typeface="Batang"/>
                <a:ea typeface="Batang"/>
              </a:rPr>
              <a:t>Projet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639481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ABE61-DC83-5187-5161-E6486AE8E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1C165A-2A84-6D82-4332-4387DEF4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" y="706567"/>
            <a:ext cx="11049000" cy="1161836"/>
          </a:xfrm>
        </p:spPr>
        <p:txBody>
          <a:bodyPr/>
          <a:lstStyle/>
          <a:p>
            <a:r>
              <a:rPr lang="en-US" b="1">
                <a:latin typeface="Batang"/>
                <a:ea typeface="Batang"/>
              </a:rPr>
              <a:t>Computer Vision : Comment?</a:t>
            </a:r>
            <a:endParaRPr lang="fr-FR" sz="2400" b="1">
              <a:latin typeface="Avenir Next LT Pro Light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47021CD-A2E1-46B9-99C9-57F15E2CF1A9}"/>
              </a:ext>
            </a:extLst>
          </p:cNvPr>
          <p:cNvSpPr txBox="1">
            <a:spLocks/>
          </p:cNvSpPr>
          <p:nvPr/>
        </p:nvSpPr>
        <p:spPr>
          <a:xfrm>
            <a:off x="6998207" y="46164"/>
            <a:ext cx="4832163" cy="43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 b="1">
                <a:latin typeface="Batang"/>
                <a:ea typeface="Batang"/>
              </a:rPr>
              <a:t>Introduction et </a:t>
            </a:r>
            <a:r>
              <a:rPr lang="en-US" sz="2400" b="1" err="1">
                <a:latin typeface="Batang"/>
                <a:ea typeface="Batang"/>
              </a:rPr>
              <a:t>Contexte</a:t>
            </a:r>
            <a:r>
              <a:rPr lang="en-US" sz="2400" b="1">
                <a:latin typeface="Batang"/>
                <a:ea typeface="Batang"/>
              </a:rPr>
              <a:t> du </a:t>
            </a:r>
            <a:r>
              <a:rPr lang="en-US" sz="2400" b="1" err="1">
                <a:latin typeface="Batang"/>
                <a:ea typeface="Batang"/>
              </a:rPr>
              <a:t>Projet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16859A-0177-4304-B325-82C6DB31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709739"/>
            <a:ext cx="9198429" cy="46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804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1F364-27E1-6423-A1FE-E2D97AAE4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43C4E-9AF0-97EE-90CE-B38876A1D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757" y="706567"/>
            <a:ext cx="11049000" cy="1161836"/>
          </a:xfrm>
        </p:spPr>
        <p:txBody>
          <a:bodyPr/>
          <a:lstStyle/>
          <a:p>
            <a:r>
              <a:rPr lang="en-US" b="1">
                <a:latin typeface="Batang"/>
                <a:ea typeface="Batang"/>
              </a:rPr>
              <a:t>Computer Vision : Comment?</a:t>
            </a:r>
            <a:endParaRPr lang="fr-FR" sz="2400" b="1">
              <a:latin typeface="Avenir Next LT Pro Light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C40E12DA-0DC8-BC8C-94B6-13AB43D32FDB}"/>
              </a:ext>
            </a:extLst>
          </p:cNvPr>
          <p:cNvSpPr txBox="1">
            <a:spLocks/>
          </p:cNvSpPr>
          <p:nvPr/>
        </p:nvSpPr>
        <p:spPr>
          <a:xfrm>
            <a:off x="6998207" y="46164"/>
            <a:ext cx="4832163" cy="4371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 spc="-100" baseline="0">
                <a:solidFill>
                  <a:schemeClr val="tx1"/>
                </a:solidFill>
                <a:latin typeface="Batang" panose="02030600000101010101" pitchFamily="18" charset="-127"/>
                <a:ea typeface="Batang" panose="02030600000101010101" pitchFamily="18" charset="-127"/>
                <a:cs typeface="+mj-cs"/>
              </a:defRPr>
            </a:lvl1pPr>
          </a:lstStyle>
          <a:p>
            <a:r>
              <a:rPr lang="en-US" sz="2400">
                <a:latin typeface="Batang"/>
                <a:ea typeface="Batang"/>
              </a:rPr>
              <a:t>Machine Learning Workflow</a:t>
            </a:r>
            <a:endParaRPr lang="en-US" sz="24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E64046-334F-AD00-870D-72D95B38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743" y="1709739"/>
            <a:ext cx="9198429" cy="4603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11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4FEF8E-7C80-31AB-A2DE-1208512DB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BAF395E-7D52-496C-ACDD-468AEC1ADF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DA0A58F-E691-B0B9-83BF-B6DDD7820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786384"/>
            <a:ext cx="5567266" cy="1707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Dataset Creation</a:t>
            </a:r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BAADB1-054E-4A82-8D07-643BD1F4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8602" y="576201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ZoneTexte 4">
            <a:extLst>
              <a:ext uri="{FF2B5EF4-FFF2-40B4-BE49-F238E27FC236}">
                <a16:creationId xmlns:a16="http://schemas.microsoft.com/office/drawing/2014/main" id="{10244784-26CE-7BEC-8C3F-DC316C5056EA}"/>
              </a:ext>
            </a:extLst>
          </p:cNvPr>
          <p:cNvSpPr txBox="1"/>
          <p:nvPr/>
        </p:nvSpPr>
        <p:spPr>
          <a:xfrm>
            <a:off x="520701" y="3976156"/>
            <a:ext cx="5467441" cy="30183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indent="-228600">
              <a:lnSpc>
                <a:spcPct val="120000"/>
              </a:lnSpc>
              <a:spcAft>
                <a:spcPts val="600"/>
              </a:spcAft>
              <a:buSzPct val="80000"/>
            </a:pPr>
            <a:endParaRPr lang="en-US" b="1"/>
          </a:p>
          <a:p>
            <a:pPr marL="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>
                <a:ea typeface="+mn-lt"/>
                <a:cs typeface="+mn-lt"/>
              </a:rPr>
              <a:t>Segmentation </a:t>
            </a:r>
            <a:r>
              <a:rPr lang="en-US" err="1">
                <a:ea typeface="+mn-lt"/>
                <a:cs typeface="+mn-lt"/>
              </a:rPr>
              <a:t>manuelle</a:t>
            </a:r>
            <a:r>
              <a:rPr lang="en-US">
                <a:ea typeface="+mn-lt"/>
                <a:cs typeface="+mn-lt"/>
              </a:rPr>
              <a:t> des pages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zones </a:t>
            </a:r>
            <a:r>
              <a:rPr lang="en-US" err="1">
                <a:ea typeface="+mn-lt"/>
                <a:cs typeface="+mn-lt"/>
              </a:rPr>
              <a:t>fonctionnelles</a:t>
            </a:r>
            <a:r>
              <a:rPr lang="en-US">
                <a:ea typeface="+mn-lt"/>
                <a:cs typeface="+mn-lt"/>
              </a:rPr>
              <a:t> :</a:t>
            </a:r>
          </a:p>
          <a:p>
            <a:pPr marL="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>
                <a:ea typeface="+mn-lt"/>
                <a:cs typeface="+mn-lt"/>
              </a:rPr>
              <a:t>En-tête (header)</a:t>
            </a:r>
            <a:endParaRPr lang="en-US"/>
          </a:p>
          <a:p>
            <a:pPr marL="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err="1">
                <a:ea typeface="+mn-lt"/>
                <a:cs typeface="+mn-lt"/>
              </a:rPr>
              <a:t>Publicités</a:t>
            </a:r>
            <a:r>
              <a:rPr lang="en-US">
                <a:ea typeface="+mn-lt"/>
                <a:cs typeface="+mn-lt"/>
              </a:rPr>
              <a:t> (ads)</a:t>
            </a:r>
            <a:endParaRPr lang="en-US"/>
          </a:p>
          <a:p>
            <a:pPr marL="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 err="1">
                <a:ea typeface="+mn-lt"/>
                <a:cs typeface="+mn-lt"/>
              </a:rPr>
              <a:t>Contenu</a:t>
            </a:r>
            <a:r>
              <a:rPr lang="en-US">
                <a:ea typeface="+mn-lt"/>
                <a:cs typeface="+mn-lt"/>
              </a:rPr>
              <a:t> principal (main content)</a:t>
            </a:r>
            <a:endParaRPr lang="en-US"/>
          </a:p>
          <a:p>
            <a:pPr marL="228600">
              <a:lnSpc>
                <a:spcPct val="120000"/>
              </a:lnSpc>
              <a:spcAft>
                <a:spcPts val="600"/>
              </a:spcAft>
              <a:buSzPct val="80000"/>
            </a:pPr>
            <a:r>
              <a:rPr lang="en-US">
                <a:ea typeface="+mn-lt"/>
                <a:cs typeface="+mn-lt"/>
              </a:rPr>
              <a:t>Pied de page (footer)</a:t>
            </a:r>
            <a:endParaRPr lang="en-US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SzPct val="80000"/>
              <a:buAutoNum type="arabicPeriod"/>
            </a:pPr>
            <a:endParaRPr lang="en-US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SzPct val="80000"/>
              <a:buFontTx/>
              <a:buAutoNum type="arabicPeriod"/>
            </a:pPr>
            <a:endParaRPr lang="en-US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SzPct val="80000"/>
              <a:buAutoNum type="arabicPeriod"/>
            </a:pPr>
            <a:endParaRPr lang="en-US"/>
          </a:p>
          <a:p>
            <a:pPr marL="457200" indent="-228600">
              <a:lnSpc>
                <a:spcPct val="120000"/>
              </a:lnSpc>
              <a:spcAft>
                <a:spcPts val="600"/>
              </a:spcAft>
              <a:buSzPct val="80000"/>
              <a:buAutoNum type="arabicPeriod"/>
            </a:pPr>
            <a:endParaRPr lang="en-US"/>
          </a:p>
          <a:p>
            <a:pPr marL="514350" indent="-228600">
              <a:lnSpc>
                <a:spcPct val="120000"/>
              </a:lnSpc>
              <a:spcAft>
                <a:spcPts val="600"/>
              </a:spcAft>
              <a:buSzPct val="80000"/>
              <a:buFontTx/>
              <a:buAutoNum type="arabicPeriod"/>
            </a:pPr>
            <a:endParaRPr lang="en-US"/>
          </a:p>
          <a:p>
            <a:pPr lvl="1" indent="-228600">
              <a:lnSpc>
                <a:spcPct val="120000"/>
              </a:lnSpc>
              <a:spcAft>
                <a:spcPts val="600"/>
              </a:spcAft>
              <a:buSzPct val="80000"/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3121654-FB13-441C-AB60-76710D917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6294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401A2C26-8A91-3A35-E78D-E552F47759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-7372" b="61236"/>
          <a:stretch/>
        </p:blipFill>
        <p:spPr>
          <a:xfrm>
            <a:off x="8339744" y="850624"/>
            <a:ext cx="1855743" cy="515366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8D2D3E-B980-4D6F-BBFB-DF7A3A947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1830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C7FAD-800F-2DD9-420E-CA162B729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769B05-0E59-17BB-E3E6-DB8048FF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Collect des Données d entrainement :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2CF10BF-AF26-E98D-C248-265AFE4D9AA7}"/>
              </a:ext>
            </a:extLst>
          </p:cNvPr>
          <p:cNvSpPr txBox="1"/>
          <p:nvPr/>
        </p:nvSpPr>
        <p:spPr>
          <a:xfrm>
            <a:off x="571500" y="1524000"/>
            <a:ext cx="8572500" cy="313932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buNone/>
            </a:pPr>
            <a:r>
              <a:rPr lang="fr-FR" b="1"/>
              <a:t>Capture des données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Selenium</a:t>
            </a:r>
            <a:r>
              <a:rPr lang="fr-FR"/>
              <a:t> + </a:t>
            </a:r>
            <a:r>
              <a:rPr lang="fr-FR" err="1"/>
              <a:t>undetected-chromedriver</a:t>
            </a:r>
            <a:r>
              <a:rPr lang="fr-FR"/>
              <a:t> + </a:t>
            </a:r>
            <a:r>
              <a:rPr lang="fr-FR" err="1"/>
              <a:t>SerpAPI</a:t>
            </a: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Scroll automatique, capture d’images (format JPG)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Constitution d’un </a:t>
            </a:r>
            <a:r>
              <a:rPr lang="fr-FR" err="1"/>
              <a:t>dataset</a:t>
            </a:r>
            <a:r>
              <a:rPr lang="fr-FR"/>
              <a:t> de d environ 3000 images</a:t>
            </a:r>
          </a:p>
          <a:p>
            <a:pPr>
              <a:buFont typeface="Arial" panose="020B0604020202020204" pitchFamily="34" charset="0"/>
              <a:buChar char="•"/>
            </a:pP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 err="1"/>
              <a:t>Verification</a:t>
            </a:r>
            <a:r>
              <a:rPr lang="fr-FR"/>
              <a:t> des image obtenu et suppression </a:t>
            </a:r>
            <a:r>
              <a:rPr lang="fr-FR" err="1"/>
              <a:t>d image</a:t>
            </a:r>
            <a:r>
              <a:rPr lang="fr-FR"/>
              <a:t> inutile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/>
              <a:t>On obtient 2687 images</a:t>
            </a:r>
          </a:p>
          <a:p>
            <a:pPr>
              <a:buFont typeface="Arial" panose="020B0604020202020204" pitchFamily="34" charset="0"/>
              <a:buChar char="•"/>
            </a:pPr>
            <a:endParaRPr lang="fr-FR"/>
          </a:p>
          <a:p>
            <a:pPr>
              <a:buFont typeface="Arial" panose="020B0604020202020204" pitchFamily="34" charset="0"/>
              <a:buChar char="•"/>
            </a:pPr>
            <a:r>
              <a:rPr lang="fr-FR"/>
              <a:t>Annotation manuel de 14 images via </a:t>
            </a:r>
            <a:r>
              <a:rPr lang="fr-FR" err="1"/>
              <a:t>roboflow</a:t>
            </a:r>
            <a:r>
              <a:rPr lang="fr-FR"/>
              <a:t> et sauvegarde en format coco </a:t>
            </a:r>
          </a:p>
          <a:p>
            <a:pPr lvl="1">
              <a:buFont typeface="Arial" panose="020B0604020202020204" pitchFamily="34" charset="0"/>
              <a:buChar char="•"/>
            </a:pPr>
            <a:endParaRPr lang="fr-FR"/>
          </a:p>
          <a:p>
            <a:pPr lvl="1">
              <a:buFont typeface="Arial" panose="020B0604020202020204" pitchFamily="34" charset="0"/>
              <a:buChar char="•"/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398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4A6F3A-4FD3-BF54-E00D-2DEA5F17E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0FCEE-B6E2-46D0-9BB0-F45F79545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D2FB83-3783-4477-80B5-DA5BF10BA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3EA203-71D5-49C0-9626-FFA8E4678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6BC87E-DCC8-4E66-972D-A587756DF3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D9F80A4-64C7-6144-5E3A-3B2E1E8A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822960"/>
            <a:ext cx="6108192" cy="36523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Fine tuning du model Fater R CNN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64148E2-EEAF-ABC1-AAF6-8B5D4FF8DC30}"/>
              </a:ext>
            </a:extLst>
          </p:cNvPr>
          <p:cNvSpPr txBox="1"/>
          <p:nvPr/>
        </p:nvSpPr>
        <p:spPr>
          <a:xfrm>
            <a:off x="539496" y="4901699"/>
            <a:ext cx="6052227" cy="10025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30000"/>
              </a:lnSpc>
              <a:spcBef>
                <a:spcPts val="1000"/>
              </a:spcBef>
              <a:buSzPct val="80000"/>
            </a:pPr>
            <a:r>
              <a:rPr lang="en-US" sz="1400" cap="all" spc="300"/>
              <a:t>Le model a été fine tuné sur le data annote avec roboflow  pour obtenir les 1 er resultat 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45C962-0D68-4A01-9627-70DEBBC3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5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D89FBF-493B-4E7D-B511-7E40674F6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732576" y="571500"/>
            <a:ext cx="0" cy="57125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0C248072-4A68-7BB9-F980-8CD6A2559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4414" y="846068"/>
            <a:ext cx="2731981" cy="515468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BCC744E-5590-4542-B37F-B764470BF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176" y="6286500"/>
            <a:ext cx="110433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951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FD69A4-4630-944B-586D-FAA21A03B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6814345-41DE-42C5-8657-66C1417DF8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E68E419-3727-4F5E-8840-AF149B33B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519B6EC-D7AE-452F-8D0C-D11BD3377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5D28D120-1389-4B3F-BECB-0949DCCAC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782" y="0"/>
            <a:ext cx="1219878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92E2523-7B6A-D267-F5FB-898BAC012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49" y="851708"/>
            <a:ext cx="4380053" cy="518333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Metric Fine tuning du model Fater R CNN 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927055D-9ECF-487E-91DD-FFA84AB92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333" y="571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 5">
            <a:extLst>
              <a:ext uri="{FF2B5EF4-FFF2-40B4-BE49-F238E27FC236}">
                <a16:creationId xmlns:a16="http://schemas.microsoft.com/office/drawing/2014/main" id="{FF7FB468-D377-3C6D-547C-042FF43E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77"/>
          <a:stretch/>
        </p:blipFill>
        <p:spPr>
          <a:xfrm>
            <a:off x="5635627" y="754718"/>
            <a:ext cx="2747268" cy="5158895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8E6FF50A-1301-3FB1-8A76-1BDF424EA925}"/>
              </a:ext>
            </a:extLst>
          </p:cNvPr>
          <p:cNvSpPr txBox="1"/>
          <p:nvPr/>
        </p:nvSpPr>
        <p:spPr>
          <a:xfrm>
            <a:off x="8547787" y="678799"/>
            <a:ext cx="3083522" cy="5308888"/>
          </a:xfrm>
          <a:prstGeom prst="rect">
            <a:avLst/>
          </a:prstGeom>
          <a:solidFill>
            <a:srgbClr val="00B0F0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 err="1"/>
              <a:t>Résultats</a:t>
            </a:r>
            <a:r>
              <a:rPr lang="en-US" sz="900" b="1" cap="all" spc="300"/>
              <a:t> </a:t>
            </a:r>
            <a:r>
              <a:rPr lang="en-US" sz="900" b="1" cap="all" spc="300" err="1"/>
              <a:t>d'évaluation</a:t>
            </a:r>
            <a:r>
              <a:rPr lang="en-US" sz="900" b="1" cap="all" spc="300"/>
              <a:t> COCO :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'AP': 10.97880321142083,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'AP50': 19.387127474564174,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'AP75': 10.297494265555587,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'APs': 0.0,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</a:t>
            </a:r>
            <a:r>
              <a:rPr lang="en-US" sz="900" b="1" cap="all" spc="300" err="1"/>
              <a:t>APm</a:t>
            </a:r>
            <a:r>
              <a:rPr lang="en-US" sz="900" b="1" cap="all" spc="300"/>
              <a:t>': 0.0,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</a:t>
            </a:r>
            <a:r>
              <a:rPr lang="en-US" sz="900" b="1" cap="all" spc="300" err="1"/>
              <a:t>APl</a:t>
            </a:r>
            <a:r>
              <a:rPr lang="en-US" sz="900" b="1" cap="all" spc="300"/>
              <a:t>': 12.034081272478364,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'AP-content': nan,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</a:pPr>
            <a:r>
              <a:rPr lang="en-US" sz="900" b="1" cap="all" spc="300"/>
              <a:t>'AP-advertisement': 0.0,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'AP-footer': 41.73267326732673,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'AP-header': 6.7326732673267315,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'AP-left sidebar': nan,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'AP-logo': 0.0,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'AP-media': 17.40747273387153,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'AP-pop up': 0.0, </a:t>
            </a:r>
            <a:endParaRPr lang="en-US" sz="900" b="1"/>
          </a:p>
          <a:p>
            <a:pPr indent="-228600">
              <a:lnSpc>
                <a:spcPct val="110000"/>
              </a:lnSpc>
              <a:spcBef>
                <a:spcPts val="1000"/>
              </a:spcBef>
              <a:buSzPct val="80000"/>
            </a:pPr>
            <a:r>
              <a:rPr lang="en-US" sz="900" b="1" cap="all" spc="300"/>
              <a:t>'AP-right side bar': nan</a:t>
            </a:r>
            <a:endParaRPr lang="en-US" sz="900" b="1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0DC1883-8AF7-483D-9074-3C6D8AF57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71500" y="6286500"/>
            <a:ext cx="110547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7177399-812F-4E04-83D0-5270FD0FE9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24500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845001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lignment">
      <a:dk1>
        <a:sysClr val="windowText" lastClr="000000"/>
      </a:dk1>
      <a:lt1>
        <a:sysClr val="window" lastClr="FFFFFF"/>
      </a:lt1>
      <a:dk2>
        <a:srgbClr val="3B3D38"/>
      </a:dk2>
      <a:lt2>
        <a:srgbClr val="F7F2EE"/>
      </a:lt2>
      <a:accent1>
        <a:srgbClr val="928A63"/>
      </a:accent1>
      <a:accent2>
        <a:srgbClr val="B57B6B"/>
      </a:accent2>
      <a:accent3>
        <a:srgbClr val="9E8484"/>
      </a:accent3>
      <a:accent4>
        <a:srgbClr val="7C8A75"/>
      </a:accent4>
      <a:accent5>
        <a:srgbClr val="8C8578"/>
      </a:accent5>
      <a:accent6>
        <a:srgbClr val="A18563"/>
      </a:accent6>
      <a:hlink>
        <a:srgbClr val="B57B6B"/>
      </a:hlink>
      <a:folHlink>
        <a:srgbClr val="7C8A75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AlignmentVTI</vt:lpstr>
      <vt:lpstr>Computer Vision PreSoutenance</vt:lpstr>
      <vt:lpstr>Web Scrapping Workflow</vt:lpstr>
      <vt:lpstr>Computer Vision : Pourquoi?</vt:lpstr>
      <vt:lpstr>Computer Vision : Comment?</vt:lpstr>
      <vt:lpstr>Computer Vision : Comment?</vt:lpstr>
      <vt:lpstr>Dataset Creation</vt:lpstr>
      <vt:lpstr>Collect des Données d entrainement :</vt:lpstr>
      <vt:lpstr>Fine tuning du model Fater R CNN </vt:lpstr>
      <vt:lpstr>Metric Fine tuning du model Fater R CNN </vt:lpstr>
      <vt:lpstr>Perspective Futur </vt:lpstr>
      <vt:lpstr>Foctionnement du backend</vt:lpstr>
      <vt:lpstr>Conclusion</vt:lpstr>
      <vt:lpstr>Fin de la présentation. Merci pour votre attention 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mine djeryala</dc:creator>
  <cp:revision>1</cp:revision>
  <dcterms:created xsi:type="dcterms:W3CDTF">2025-04-23T04:36:27Z</dcterms:created>
  <dcterms:modified xsi:type="dcterms:W3CDTF">2025-04-29T10:08:31Z</dcterms:modified>
</cp:coreProperties>
</file>