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90" r:id="rId5"/>
    <p:sldId id="272" r:id="rId6"/>
    <p:sldId id="280" r:id="rId7"/>
    <p:sldId id="287" r:id="rId8"/>
    <p:sldId id="2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35EE0-2857-4ED8-9439-1852476DD138}" v="28" dt="2025-05-19T08:18:34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e djeryala" userId="b72c0bb5b1708789" providerId="LiveId" clId="{A5B35EE0-2857-4ED8-9439-1852476DD138}"/>
    <pc:docChg chg="undo redo custSel addSld delSld modSld">
      <pc:chgData name="mine djeryala" userId="b72c0bb5b1708789" providerId="LiveId" clId="{A5B35EE0-2857-4ED8-9439-1852476DD138}" dt="2025-05-19T08:20:18.473" v="96" actId="47"/>
      <pc:docMkLst>
        <pc:docMk/>
      </pc:docMkLst>
      <pc:sldChg chg="modSp mod">
        <pc:chgData name="mine djeryala" userId="b72c0bb5b1708789" providerId="LiveId" clId="{A5B35EE0-2857-4ED8-9439-1852476DD138}" dt="2025-05-19T08:11:19.330" v="21" actId="20577"/>
        <pc:sldMkLst>
          <pc:docMk/>
          <pc:sldMk cId="917695156" sldId="259"/>
        </pc:sldMkLst>
        <pc:spChg chg="mod">
          <ac:chgData name="mine djeryala" userId="b72c0bb5b1708789" providerId="LiveId" clId="{A5B35EE0-2857-4ED8-9439-1852476DD138}" dt="2025-05-19T08:11:19.330" v="21" actId="20577"/>
          <ac:spMkLst>
            <pc:docMk/>
            <pc:sldMk cId="917695156" sldId="259"/>
            <ac:spMk id="3" creationId="{50DC725F-F963-0050-B084-BBD1B8CFE729}"/>
          </ac:spMkLst>
        </pc:spChg>
      </pc:sldChg>
      <pc:sldChg chg="addSp delSp modSp mod">
        <pc:chgData name="mine djeryala" userId="b72c0bb5b1708789" providerId="LiveId" clId="{A5B35EE0-2857-4ED8-9439-1852476DD138}" dt="2025-05-19T08:19:29.317" v="75" actId="1076"/>
        <pc:sldMkLst>
          <pc:docMk/>
          <pc:sldMk cId="1893026266" sldId="261"/>
        </pc:sldMkLst>
        <pc:spChg chg="mod">
          <ac:chgData name="mine djeryala" userId="b72c0bb5b1708789" providerId="LiveId" clId="{A5B35EE0-2857-4ED8-9439-1852476DD138}" dt="2025-05-19T08:18:41.154" v="68"/>
          <ac:spMkLst>
            <pc:docMk/>
            <pc:sldMk cId="1893026266" sldId="261"/>
            <ac:spMk id="2" creationId="{B6F06214-42AB-6C87-D2BA-CA796590E360}"/>
          </ac:spMkLst>
        </pc:spChg>
        <pc:spChg chg="add del mod">
          <ac:chgData name="mine djeryala" userId="b72c0bb5b1708789" providerId="LiveId" clId="{A5B35EE0-2857-4ED8-9439-1852476DD138}" dt="2025-05-19T08:19:02.583" v="70" actId="22"/>
          <ac:spMkLst>
            <pc:docMk/>
            <pc:sldMk cId="1893026266" sldId="261"/>
            <ac:spMk id="3" creationId="{E06B1563-2385-6CEE-68A7-BAD25CC34F5C}"/>
          </ac:spMkLst>
        </pc:spChg>
        <pc:spChg chg="add">
          <ac:chgData name="mine djeryala" userId="b72c0bb5b1708789" providerId="LiveId" clId="{A5B35EE0-2857-4ED8-9439-1852476DD138}" dt="2025-05-19T08:18:21.120" v="55"/>
          <ac:spMkLst>
            <pc:docMk/>
            <pc:sldMk cId="1893026266" sldId="261"/>
            <ac:spMk id="5" creationId="{EA5C1AC6-F2A8-8399-81D9-E4FC6BABB20A}"/>
          </ac:spMkLst>
        </pc:spChg>
        <pc:spChg chg="add mod">
          <ac:chgData name="mine djeryala" userId="b72c0bb5b1708789" providerId="LiveId" clId="{A5B35EE0-2857-4ED8-9439-1852476DD138}" dt="2025-05-19T08:18:34.661" v="63"/>
          <ac:spMkLst>
            <pc:docMk/>
            <pc:sldMk cId="1893026266" sldId="261"/>
            <ac:spMk id="6" creationId="{6632ACFB-8426-B04E-26EE-66BD654519A2}"/>
          </ac:spMkLst>
        </pc:spChg>
        <pc:picChg chg="add mod ord">
          <ac:chgData name="mine djeryala" userId="b72c0bb5b1708789" providerId="LiveId" clId="{A5B35EE0-2857-4ED8-9439-1852476DD138}" dt="2025-05-19T08:19:08.319" v="72" actId="14100"/>
          <ac:picMkLst>
            <pc:docMk/>
            <pc:sldMk cId="1893026266" sldId="261"/>
            <ac:picMk id="8" creationId="{84773C52-35D0-5D9F-95E8-6AC278C5F8D7}"/>
          </ac:picMkLst>
        </pc:picChg>
        <pc:picChg chg="add mod">
          <ac:chgData name="mine djeryala" userId="b72c0bb5b1708789" providerId="LiveId" clId="{A5B35EE0-2857-4ED8-9439-1852476DD138}" dt="2025-05-19T08:19:29.317" v="75" actId="1076"/>
          <ac:picMkLst>
            <pc:docMk/>
            <pc:sldMk cId="1893026266" sldId="261"/>
            <ac:picMk id="10" creationId="{A66B84AC-5515-3A4F-0B4F-A181FA32D404}"/>
          </ac:picMkLst>
        </pc:picChg>
      </pc:sldChg>
      <pc:sldChg chg="del">
        <pc:chgData name="mine djeryala" userId="b72c0bb5b1708789" providerId="LiveId" clId="{A5B35EE0-2857-4ED8-9439-1852476DD138}" dt="2025-05-19T08:19:37.141" v="78" actId="47"/>
        <pc:sldMkLst>
          <pc:docMk/>
          <pc:sldMk cId="1392407966" sldId="262"/>
        </pc:sldMkLst>
      </pc:sldChg>
      <pc:sldChg chg="del">
        <pc:chgData name="mine djeryala" userId="b72c0bb5b1708789" providerId="LiveId" clId="{A5B35EE0-2857-4ED8-9439-1852476DD138}" dt="2025-05-19T08:20:12.669" v="90" actId="47"/>
        <pc:sldMkLst>
          <pc:docMk/>
          <pc:sldMk cId="132793878" sldId="263"/>
        </pc:sldMkLst>
      </pc:sldChg>
      <pc:sldChg chg="del">
        <pc:chgData name="mine djeryala" userId="b72c0bb5b1708789" providerId="LiveId" clId="{A5B35EE0-2857-4ED8-9439-1852476DD138}" dt="2025-05-19T08:20:13.299" v="92" actId="47"/>
        <pc:sldMkLst>
          <pc:docMk/>
          <pc:sldMk cId="3677698326" sldId="265"/>
        </pc:sldMkLst>
      </pc:sldChg>
      <pc:sldChg chg="del">
        <pc:chgData name="mine djeryala" userId="b72c0bb5b1708789" providerId="LiveId" clId="{A5B35EE0-2857-4ED8-9439-1852476DD138}" dt="2025-05-19T08:20:18.473" v="96" actId="47"/>
        <pc:sldMkLst>
          <pc:docMk/>
          <pc:sldMk cId="4291604636" sldId="266"/>
        </pc:sldMkLst>
      </pc:sldChg>
      <pc:sldChg chg="del">
        <pc:chgData name="mine djeryala" userId="b72c0bb5b1708789" providerId="LiveId" clId="{A5B35EE0-2857-4ED8-9439-1852476DD138}" dt="2025-05-19T08:09:01.645" v="1" actId="47"/>
        <pc:sldMkLst>
          <pc:docMk/>
          <pc:sldMk cId="4072947688" sldId="267"/>
        </pc:sldMkLst>
      </pc:sldChg>
      <pc:sldChg chg="del">
        <pc:chgData name="mine djeryala" userId="b72c0bb5b1708789" providerId="LiveId" clId="{A5B35EE0-2857-4ED8-9439-1852476DD138}" dt="2025-05-19T08:09:00.104" v="0" actId="47"/>
        <pc:sldMkLst>
          <pc:docMk/>
          <pc:sldMk cId="1374068870" sldId="268"/>
        </pc:sldMkLst>
      </pc:sldChg>
      <pc:sldChg chg="del">
        <pc:chgData name="mine djeryala" userId="b72c0bb5b1708789" providerId="LiveId" clId="{A5B35EE0-2857-4ED8-9439-1852476DD138}" dt="2025-05-19T08:09:56.483" v="2" actId="47"/>
        <pc:sldMkLst>
          <pc:docMk/>
          <pc:sldMk cId="3270926963" sldId="270"/>
        </pc:sldMkLst>
      </pc:sldChg>
      <pc:sldChg chg="del">
        <pc:chgData name="mine djeryala" userId="b72c0bb5b1708789" providerId="LiveId" clId="{A5B35EE0-2857-4ED8-9439-1852476DD138}" dt="2025-05-19T08:09:57.697" v="3" actId="47"/>
        <pc:sldMkLst>
          <pc:docMk/>
          <pc:sldMk cId="1096783431" sldId="271"/>
        </pc:sldMkLst>
      </pc:sldChg>
      <pc:sldChg chg="modSp mod">
        <pc:chgData name="mine djeryala" userId="b72c0bb5b1708789" providerId="LiveId" clId="{A5B35EE0-2857-4ED8-9439-1852476DD138}" dt="2025-05-19T08:16:20.627" v="31" actId="403"/>
        <pc:sldMkLst>
          <pc:docMk/>
          <pc:sldMk cId="3508905561" sldId="272"/>
        </pc:sldMkLst>
        <pc:spChg chg="mod">
          <ac:chgData name="mine djeryala" userId="b72c0bb5b1708789" providerId="LiveId" clId="{A5B35EE0-2857-4ED8-9439-1852476DD138}" dt="2025-05-19T08:10:14.289" v="20" actId="20577"/>
          <ac:spMkLst>
            <pc:docMk/>
            <pc:sldMk cId="3508905561" sldId="272"/>
            <ac:spMk id="2" creationId="{F6EBAA32-9B73-3BE6-E3F0-EC9C37DE1546}"/>
          </ac:spMkLst>
        </pc:spChg>
        <pc:spChg chg="mod">
          <ac:chgData name="mine djeryala" userId="b72c0bb5b1708789" providerId="LiveId" clId="{A5B35EE0-2857-4ED8-9439-1852476DD138}" dt="2025-05-19T08:16:20.627" v="31" actId="403"/>
          <ac:spMkLst>
            <pc:docMk/>
            <pc:sldMk cId="3508905561" sldId="272"/>
            <ac:spMk id="6" creationId="{A90FD00E-6730-B473-901E-48D5BA26043B}"/>
          </ac:spMkLst>
        </pc:spChg>
      </pc:sldChg>
      <pc:sldChg chg="del">
        <pc:chgData name="mine djeryala" userId="b72c0bb5b1708789" providerId="LiveId" clId="{A5B35EE0-2857-4ED8-9439-1852476DD138}" dt="2025-05-19T08:18:16.166" v="53" actId="47"/>
        <pc:sldMkLst>
          <pc:docMk/>
          <pc:sldMk cId="2890840494" sldId="276"/>
        </pc:sldMkLst>
      </pc:sldChg>
      <pc:sldChg chg="del">
        <pc:chgData name="mine djeryala" userId="b72c0bb5b1708789" providerId="LiveId" clId="{A5B35EE0-2857-4ED8-9439-1852476DD138}" dt="2025-05-19T08:18:15.382" v="52" actId="47"/>
        <pc:sldMkLst>
          <pc:docMk/>
          <pc:sldMk cId="914343662" sldId="277"/>
        </pc:sldMkLst>
      </pc:sldChg>
      <pc:sldChg chg="modSp del mod">
        <pc:chgData name="mine djeryala" userId="b72c0bb5b1708789" providerId="LiveId" clId="{A5B35EE0-2857-4ED8-9439-1852476DD138}" dt="2025-05-19T08:18:14.403" v="51" actId="47"/>
        <pc:sldMkLst>
          <pc:docMk/>
          <pc:sldMk cId="373058182" sldId="278"/>
        </pc:sldMkLst>
        <pc:spChg chg="mod">
          <ac:chgData name="mine djeryala" userId="b72c0bb5b1708789" providerId="LiveId" clId="{A5B35EE0-2857-4ED8-9439-1852476DD138}" dt="2025-05-19T08:18:09.363" v="50" actId="20577"/>
          <ac:spMkLst>
            <pc:docMk/>
            <pc:sldMk cId="373058182" sldId="278"/>
            <ac:spMk id="9" creationId="{5FC68EB9-DFE8-4409-5B77-6641058EB015}"/>
          </ac:spMkLst>
        </pc:spChg>
      </pc:sldChg>
      <pc:sldChg chg="del">
        <pc:chgData name="mine djeryala" userId="b72c0bb5b1708789" providerId="LiveId" clId="{A5B35EE0-2857-4ED8-9439-1852476DD138}" dt="2025-05-19T08:18:16.887" v="54" actId="47"/>
        <pc:sldMkLst>
          <pc:docMk/>
          <pc:sldMk cId="906344880" sldId="279"/>
        </pc:sldMkLst>
      </pc:sldChg>
      <pc:sldChg chg="addSp delSp modSp mod">
        <pc:chgData name="mine djeryala" userId="b72c0bb5b1708789" providerId="LiveId" clId="{A5B35EE0-2857-4ED8-9439-1852476DD138}" dt="2025-05-19T08:20:07.381" v="86" actId="22"/>
        <pc:sldMkLst>
          <pc:docMk/>
          <pc:sldMk cId="4165958096" sldId="280"/>
        </pc:sldMkLst>
        <pc:spChg chg="mod">
          <ac:chgData name="mine djeryala" userId="b72c0bb5b1708789" providerId="LiveId" clId="{A5B35EE0-2857-4ED8-9439-1852476DD138}" dt="2025-05-19T08:20:04.542" v="85"/>
          <ac:spMkLst>
            <pc:docMk/>
            <pc:sldMk cId="4165958096" sldId="280"/>
            <ac:spMk id="2" creationId="{EC0D4DFC-D1E8-750E-835F-BBBA3A4EB83A}"/>
          </ac:spMkLst>
        </pc:spChg>
        <pc:spChg chg="del mod">
          <ac:chgData name="mine djeryala" userId="b72c0bb5b1708789" providerId="LiveId" clId="{A5B35EE0-2857-4ED8-9439-1852476DD138}" dt="2025-05-19T08:20:07.381" v="86" actId="22"/>
          <ac:spMkLst>
            <pc:docMk/>
            <pc:sldMk cId="4165958096" sldId="280"/>
            <ac:spMk id="3" creationId="{2393B3A5-1E7F-8A39-D7E2-209361488F0F}"/>
          </ac:spMkLst>
        </pc:spChg>
        <pc:picChg chg="add mod ord">
          <ac:chgData name="mine djeryala" userId="b72c0bb5b1708789" providerId="LiveId" clId="{A5B35EE0-2857-4ED8-9439-1852476DD138}" dt="2025-05-19T08:20:07.381" v="86" actId="22"/>
          <ac:picMkLst>
            <pc:docMk/>
            <pc:sldMk cId="4165958096" sldId="280"/>
            <ac:picMk id="6" creationId="{8DCFD017-F1CB-6864-DCC5-E3B97289FFFC}"/>
          </ac:picMkLst>
        </pc:picChg>
        <pc:picChg chg="del">
          <ac:chgData name="mine djeryala" userId="b72c0bb5b1708789" providerId="LiveId" clId="{A5B35EE0-2857-4ED8-9439-1852476DD138}" dt="2025-05-19T08:19:42.470" v="80" actId="478"/>
          <ac:picMkLst>
            <pc:docMk/>
            <pc:sldMk cId="4165958096" sldId="280"/>
            <ac:picMk id="21" creationId="{C0D5D9A0-4C1B-DFF3-C13D-0D4C3A863EAB}"/>
          </ac:picMkLst>
        </pc:picChg>
      </pc:sldChg>
      <pc:sldChg chg="del">
        <pc:chgData name="mine djeryala" userId="b72c0bb5b1708789" providerId="LiveId" clId="{A5B35EE0-2857-4ED8-9439-1852476DD138}" dt="2025-05-19T08:19:31.251" v="76" actId="47"/>
        <pc:sldMkLst>
          <pc:docMk/>
          <pc:sldMk cId="1517751593" sldId="281"/>
        </pc:sldMkLst>
      </pc:sldChg>
      <pc:sldChg chg="del">
        <pc:chgData name="mine djeryala" userId="b72c0bb5b1708789" providerId="LiveId" clId="{A5B35EE0-2857-4ED8-9439-1852476DD138}" dt="2025-05-19T08:19:33.141" v="77" actId="47"/>
        <pc:sldMkLst>
          <pc:docMk/>
          <pc:sldMk cId="1236315066" sldId="282"/>
        </pc:sldMkLst>
      </pc:sldChg>
      <pc:sldChg chg="del">
        <pc:chgData name="mine djeryala" userId="b72c0bb5b1708789" providerId="LiveId" clId="{A5B35EE0-2857-4ED8-9439-1852476DD138}" dt="2025-05-19T08:20:10.943" v="87" actId="47"/>
        <pc:sldMkLst>
          <pc:docMk/>
          <pc:sldMk cId="127268909" sldId="283"/>
        </pc:sldMkLst>
      </pc:sldChg>
      <pc:sldChg chg="del">
        <pc:chgData name="mine djeryala" userId="b72c0bb5b1708789" providerId="LiveId" clId="{A5B35EE0-2857-4ED8-9439-1852476DD138}" dt="2025-05-19T08:20:11.692" v="88" actId="47"/>
        <pc:sldMkLst>
          <pc:docMk/>
          <pc:sldMk cId="491960032" sldId="284"/>
        </pc:sldMkLst>
      </pc:sldChg>
      <pc:sldChg chg="del">
        <pc:chgData name="mine djeryala" userId="b72c0bb5b1708789" providerId="LiveId" clId="{A5B35EE0-2857-4ED8-9439-1852476DD138}" dt="2025-05-19T08:20:12.307" v="89" actId="47"/>
        <pc:sldMkLst>
          <pc:docMk/>
          <pc:sldMk cId="705838451" sldId="285"/>
        </pc:sldMkLst>
      </pc:sldChg>
      <pc:sldChg chg="del">
        <pc:chgData name="mine djeryala" userId="b72c0bb5b1708789" providerId="LiveId" clId="{A5B35EE0-2857-4ED8-9439-1852476DD138}" dt="2025-05-19T08:20:12.992" v="91" actId="47"/>
        <pc:sldMkLst>
          <pc:docMk/>
          <pc:sldMk cId="4123706459" sldId="286"/>
        </pc:sldMkLst>
      </pc:sldChg>
      <pc:sldChg chg="del">
        <pc:chgData name="mine djeryala" userId="b72c0bb5b1708789" providerId="LiveId" clId="{A5B35EE0-2857-4ED8-9439-1852476DD138}" dt="2025-05-19T08:20:16.325" v="94" actId="47"/>
        <pc:sldMkLst>
          <pc:docMk/>
          <pc:sldMk cId="1549002958" sldId="287"/>
        </pc:sldMkLst>
      </pc:sldChg>
      <pc:sldChg chg="del">
        <pc:chgData name="mine djeryala" userId="b72c0bb5b1708789" providerId="LiveId" clId="{A5B35EE0-2857-4ED8-9439-1852476DD138}" dt="2025-05-19T08:20:15.073" v="93" actId="47"/>
        <pc:sldMkLst>
          <pc:docMk/>
          <pc:sldMk cId="2850096654" sldId="288"/>
        </pc:sldMkLst>
      </pc:sldChg>
      <pc:sldChg chg="del">
        <pc:chgData name="mine djeryala" userId="b72c0bb5b1708789" providerId="LiveId" clId="{A5B35EE0-2857-4ED8-9439-1852476DD138}" dt="2025-05-19T08:20:17.095" v="95" actId="47"/>
        <pc:sldMkLst>
          <pc:docMk/>
          <pc:sldMk cId="2295905882" sldId="289"/>
        </pc:sldMkLst>
      </pc:sldChg>
      <pc:sldChg chg="addSp delSp modSp add mod">
        <pc:chgData name="mine djeryala" userId="b72c0bb5b1708789" providerId="LiveId" clId="{A5B35EE0-2857-4ED8-9439-1852476DD138}" dt="2025-05-19T08:17:34.591" v="49" actId="1076"/>
        <pc:sldMkLst>
          <pc:docMk/>
          <pc:sldMk cId="450006834" sldId="290"/>
        </pc:sldMkLst>
        <pc:spChg chg="add">
          <ac:chgData name="mine djeryala" userId="b72c0bb5b1708789" providerId="LiveId" clId="{A5B35EE0-2857-4ED8-9439-1852476DD138}" dt="2025-05-19T08:17:04.671" v="35"/>
          <ac:spMkLst>
            <pc:docMk/>
            <pc:sldMk cId="450006834" sldId="290"/>
            <ac:spMk id="3" creationId="{AE492425-3074-C9F8-8936-8A49B3945A1F}"/>
          </ac:spMkLst>
        </pc:spChg>
        <pc:spChg chg="add mod">
          <ac:chgData name="mine djeryala" userId="b72c0bb5b1708789" providerId="LiveId" clId="{A5B35EE0-2857-4ED8-9439-1852476DD138}" dt="2025-05-19T08:17:17.639" v="42"/>
          <ac:spMkLst>
            <pc:docMk/>
            <pc:sldMk cId="450006834" sldId="290"/>
            <ac:spMk id="5" creationId="{A58A1839-82FA-50DC-CB84-6A681600F6CD}"/>
          </ac:spMkLst>
        </pc:spChg>
        <pc:spChg chg="add del mod">
          <ac:chgData name="mine djeryala" userId="b72c0bb5b1708789" providerId="LiveId" clId="{A5B35EE0-2857-4ED8-9439-1852476DD138}" dt="2025-05-19T08:17:34.591" v="49" actId="1076"/>
          <ac:spMkLst>
            <pc:docMk/>
            <pc:sldMk cId="450006834" sldId="290"/>
            <ac:spMk id="6" creationId="{4B8D699A-9EAC-DF9F-036D-6505DDC35D47}"/>
          </ac:spMkLst>
        </pc:spChg>
      </pc:sldChg>
      <pc:sldChg chg="add del setBg">
        <pc:chgData name="mine djeryala" userId="b72c0bb5b1708789" providerId="LiveId" clId="{A5B35EE0-2857-4ED8-9439-1852476DD138}" dt="2025-05-19T08:16:29.450" v="33"/>
        <pc:sldMkLst>
          <pc:docMk/>
          <pc:sldMk cId="1766882601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5D265-36CF-48E1-AD89-44AE0F4346C3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B7C4D-C255-42E6-A402-F9D44AFE75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061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7C4D-C255-42E6-A402-F9D44AFE75F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4679B-479D-4ED8-B42D-49C0E5040BD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41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0C298-3C09-3B21-2883-D00567CCE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C65CE5-A89C-3D10-B185-665400D7F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66F92-6360-75CB-4C1B-B4CDE7BCC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1FE-BE10-4287-837B-E49D2F938FD3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1EC3F0-49A0-2A69-F046-8606C02A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708643-E08D-1E62-96D2-A8A95224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127E-AD6D-4B4E-AF6D-AD5B563ED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00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C01D00-A1D1-9787-6ACD-57303E8C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2F9556-B5C5-DD53-C518-65146374F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A4077F-24B7-888E-9F62-1F437B061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1FE-BE10-4287-837B-E49D2F938FD3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2AE43F-813B-9079-E338-FFBB68D3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CBA4FB-0F05-1EDF-A57A-2F7FB6E5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127E-AD6D-4B4E-AF6D-AD5B563ED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06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2BB0C1-E72B-3967-7649-EE740A2A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CAF680-43BC-EBC5-7C3D-820888312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4AAD29-9FE7-EA11-48C9-F2918D274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1FE-BE10-4287-837B-E49D2F938FD3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C4F5D3-69C4-1F7E-8BC2-DE1BE78C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E1EA9E-5803-39A1-1E1D-AC3A8485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127E-AD6D-4B4E-AF6D-AD5B563ED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27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645E6-D2AD-8572-C93E-A3D55750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EF5635-9131-A8CD-3D9F-A5B9A126C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C81A18-4746-9C9B-6B99-D49AFFA6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1FE-BE10-4287-837B-E49D2F938FD3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0B0FB9-0968-4BDC-F3E1-49614E88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89F813-6B31-67F9-83A3-05E88D52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127E-AD6D-4B4E-AF6D-AD5B563ED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31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D0249-9BC6-95FB-6533-2D82CD9E6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DA0325-1BCA-F21A-3292-E92E9F32F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A568F8-4B04-C08F-81F6-5DA0F50AA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1FE-BE10-4287-837B-E49D2F938FD3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766702-7CE6-BD98-CB97-0ADA4932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678AF3-198E-C929-E61F-62772CD4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127E-AD6D-4B4E-AF6D-AD5B563ED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18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7200C-65E1-64B2-15C2-153ABD75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F9C6CF-5494-5364-220C-ED9008DDB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487100-9DE5-1CD1-49D2-613CB73F7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746C78-AF45-BA89-9341-8145449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1FE-BE10-4287-837B-E49D2F938FD3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8B6461-BC30-FB7B-D12F-E0481FA6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DFFFCF-63F5-8ECE-F187-1252AA1F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127E-AD6D-4B4E-AF6D-AD5B563ED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05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429B7-38DA-3935-015E-61D10316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F88100-3A52-0B2F-5391-C9F38ADF3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749DE0-DB40-0144-1BF4-B552F415A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B35EC1-7514-73FF-8524-752AEE11C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77FBC2-7AB5-DD58-F785-17DF73F12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74B23FB-7034-5F17-2ABD-01F9C448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1FE-BE10-4287-837B-E49D2F938FD3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5F9BD8-C37D-131C-EA52-D59EBEDD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34664D-ABF8-5B4A-399A-255A6781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127E-AD6D-4B4E-AF6D-AD5B563ED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37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1144A-AD58-654E-6469-E015A41F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CD3AC4A-34A9-BCDB-E43D-AF36E3AE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1FE-BE10-4287-837B-E49D2F938FD3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C1AC77-A919-055F-C40A-89CF172A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222ED1-21FB-61CA-ECDD-C3EDC6F3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127E-AD6D-4B4E-AF6D-AD5B563ED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19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D420F3-9BC6-CFE4-E52E-52B8E1D6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1FE-BE10-4287-837B-E49D2F938FD3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283E39-5F37-9C79-D337-3731C85E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022092-54E8-80C2-D8BB-8A18C948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127E-AD6D-4B4E-AF6D-AD5B563ED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41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76E4E-489E-7460-07AE-9205C0A6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6A654D-7B5B-D9F0-BEE1-20550318B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E879A7-C17A-8934-DD46-729A7E890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BD9166-A015-7360-D5A0-6D8373FA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1FE-BE10-4287-837B-E49D2F938FD3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F2AE20-427B-B141-641A-24BF9D54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A93DBA-117F-8114-E7C5-671AD5EB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127E-AD6D-4B4E-AF6D-AD5B563ED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9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5613D-D112-8E7F-24E8-BE35EE6A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7E0633-E839-C37F-31CC-A5B618FEA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E5305B-5AC4-943D-0BEE-7F566A349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5BBF5-CC2E-DCA6-8C73-1A3913B6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2F1FE-BE10-4287-837B-E49D2F938FD3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D6D57E-CA00-4CB0-CAC3-83E0BF67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8C31DC-4C17-ED20-FEBB-B7904CD6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8127E-AD6D-4B4E-AF6D-AD5B563ED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88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FB7FAA-F6F2-F910-DB0C-46E4EBF9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D4E787-D5D9-FF88-2B0A-D2F7C3F0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9D9875-9BF6-C59E-9C19-C34CF65EB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62F1FE-BE10-4287-837B-E49D2F938FD3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96FA57-7B93-B85E-3288-05403D947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280ABC-8FBB-811E-F902-64C4C57F7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F8127E-AD6D-4B4E-AF6D-AD5B563ED2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09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DDABE-0FF1-54AD-5CE4-F9906470C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39" y="341645"/>
            <a:ext cx="11534949" cy="2369574"/>
          </a:xfrm>
        </p:spPr>
        <p:txBody>
          <a:bodyPr>
            <a:noAutofit/>
          </a:bodyPr>
          <a:lstStyle/>
          <a:p>
            <a:pPr algn="l"/>
            <a:r>
              <a:rPr lang="fr-FR" sz="40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n-lt"/>
                <a:cs typeface="Aharoni" panose="02010803020104030203" pitchFamily="2" charset="-79"/>
              </a:rPr>
              <a:t>Projet : Java avancées en IA pour détecter des anomalies</a:t>
            </a:r>
            <a:br>
              <a:rPr lang="fr-FR" sz="40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n-lt"/>
                <a:cs typeface="Aharoni" panose="02010803020104030203" pitchFamily="2" charset="-79"/>
              </a:rPr>
            </a:br>
            <a:r>
              <a:rPr lang="fr-FR" sz="40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n-lt"/>
                <a:cs typeface="Aharoni" panose="02010803020104030203" pitchFamily="2" charset="-79"/>
              </a:rPr>
              <a:t>bibliothèques : </a:t>
            </a:r>
            <a:r>
              <a:rPr lang="fr-FR" sz="4000" i="1" dirty="0" err="1">
                <a:ln w="22225">
                  <a:solidFill>
                    <a:schemeClr val="tx1"/>
                  </a:solidFill>
                  <a:miter lim="800000"/>
                </a:ln>
                <a:noFill/>
                <a:effectLst/>
                <a:latin typeface="+mn-lt"/>
                <a:cs typeface="Aharoni" panose="02010803020104030203" pitchFamily="2" charset="-79"/>
              </a:rPr>
              <a:t>Weka</a:t>
            </a:r>
            <a:r>
              <a:rPr lang="fr-FR" sz="4000" i="1" dirty="0">
                <a:ln w="22225">
                  <a:solidFill>
                    <a:schemeClr val="tx1"/>
                  </a:solidFill>
                  <a:miter lim="800000"/>
                </a:ln>
                <a:noFill/>
                <a:effectLst/>
                <a:latin typeface="+mn-lt"/>
                <a:cs typeface="Aharoni" panose="02010803020104030203" pitchFamily="2" charset="-79"/>
              </a:rPr>
              <a:t> , Java</a:t>
            </a:r>
            <a:br>
              <a:rPr lang="fr-FR" sz="40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+mn-lt"/>
                <a:cs typeface="Aharoni" panose="02010803020104030203" pitchFamily="2" charset="-79"/>
              </a:rPr>
            </a:br>
            <a:endParaRPr lang="fr-FR" sz="4000" dirty="0">
              <a:ln w="22225">
                <a:solidFill>
                  <a:schemeClr val="tx1"/>
                </a:solidFill>
                <a:miter lim="800000"/>
              </a:ln>
              <a:noFill/>
              <a:latin typeface="+mn-lt"/>
              <a:cs typeface="Aharoni" panose="02010803020104030203" pitchFamily="2" charset="-79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73FAB1-AC62-A3ED-00B4-A5E452DB0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39" y="5466305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fr-FR" sz="3200" dirty="0" err="1">
                <a:latin typeface="Aldhabi" panose="01000000000000000000" pitchFamily="2" charset="-78"/>
                <a:cs typeface="Aldhabi" panose="01000000000000000000" pitchFamily="2" charset="-78"/>
              </a:rPr>
              <a:t>Presenté</a:t>
            </a:r>
            <a:r>
              <a:rPr lang="fr-FR" sz="3200" dirty="0">
                <a:latin typeface="Aldhabi" panose="01000000000000000000" pitchFamily="2" charset="-78"/>
                <a:cs typeface="Aldhabi" panose="01000000000000000000" pitchFamily="2" charset="-78"/>
              </a:rPr>
              <a:t> par : DJERI – ALASSANI OUBENOUPOU</a:t>
            </a:r>
          </a:p>
        </p:txBody>
      </p:sp>
      <p:pic>
        <p:nvPicPr>
          <p:cNvPr id="37" name="Image 36" descr="Une image contenant Graphique, Polic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198FBBE0-EB4E-6413-CFFC-D3DC99790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6"/>
          <a:stretch/>
        </p:blipFill>
        <p:spPr>
          <a:xfrm>
            <a:off x="6096000" y="2711219"/>
            <a:ext cx="4915326" cy="2554117"/>
          </a:xfrm>
          <a:prstGeom prst="rect">
            <a:avLst/>
          </a:prstGeom>
        </p:spPr>
      </p:pic>
      <p:pic>
        <p:nvPicPr>
          <p:cNvPr id="39" name="Image 38" descr="Une image contenant oiseau, bec&#10;&#10;Le contenu généré par l’IA peut être incorrect.">
            <a:extLst>
              <a:ext uri="{FF2B5EF4-FFF2-40B4-BE49-F238E27FC236}">
                <a16:creationId xmlns:a16="http://schemas.microsoft.com/office/drawing/2014/main" id="{4338FEB4-0E11-63C3-45AE-A19568BFF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02" y="2824851"/>
            <a:ext cx="4357636" cy="228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13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38BC093-828C-FD33-F31A-6AA5C38C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866541" cy="9144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Introduction à WEKA  : Waikato environment for knowledge analysis</a:t>
            </a:r>
            <a:endParaRPr lang="fr-FR" sz="4000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33E2734-3730-CB3D-CFFB-87772FD9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537" y="914400"/>
            <a:ext cx="4019446" cy="5939309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DC725F-F963-0050-B084-BBD1B8CFE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3984" y="914400"/>
            <a:ext cx="8216538" cy="55570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WEKA est une plateforme complète regroupant des algorithmes d'apprentissage automatique et des outils de prétraitement des données . Le nom WEKA fait référence à un oiseau curieux et incapable de voler, originaire de Nouvelle-Zélande .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 Le logiciel a été développé à l'Université de Waikato (Nouvelle-Zélande). Écrit en Java, WEKA est distribué sous licence GNU GPL, compatible avec Linux, Windows et </a:t>
            </a:r>
            <a:r>
              <a:rPr lang="fr-FR" sz="1600" dirty="0" err="1">
                <a:solidFill>
                  <a:schemeClr val="bg1"/>
                </a:solidFill>
              </a:rPr>
              <a:t>macOS</a:t>
            </a:r>
            <a:r>
              <a:rPr lang="fr-FR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WEKA propose une vaste gamme d’algorithmes </a:t>
            </a:r>
            <a:r>
              <a:rPr lang="fr-FR" sz="1600" u="sng" dirty="0">
                <a:solidFill>
                  <a:schemeClr val="bg1"/>
                </a:solidFill>
              </a:rPr>
              <a:t>de machine </a:t>
            </a:r>
            <a:r>
              <a:rPr lang="fr-FR" sz="1600" u="sng" dirty="0" err="1">
                <a:solidFill>
                  <a:schemeClr val="bg1"/>
                </a:solidFill>
              </a:rPr>
              <a:t>learning</a:t>
            </a:r>
            <a:r>
              <a:rPr lang="fr-FR" sz="1600" u="sng" dirty="0">
                <a:solidFill>
                  <a:schemeClr val="bg1"/>
                </a:solidFill>
              </a:rPr>
              <a:t>  </a:t>
            </a:r>
            <a:r>
              <a:rPr lang="fr-FR" sz="1600" dirty="0">
                <a:solidFill>
                  <a:schemeClr val="bg1"/>
                </a:solidFill>
              </a:rPr>
              <a:t>et des  outils de </a:t>
            </a:r>
            <a:r>
              <a:rPr lang="fr-FR" sz="1600" u="sng" dirty="0">
                <a:solidFill>
                  <a:schemeClr val="bg1"/>
                </a:solidFill>
              </a:rPr>
              <a:t>traitement des données</a:t>
            </a:r>
            <a:r>
              <a:rPr lang="fr-FR" sz="1600" dirty="0">
                <a:solidFill>
                  <a:schemeClr val="bg1"/>
                </a:solidFill>
              </a:rPr>
              <a:t>, accessibles via :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</a:rPr>
              <a:t>WEKA logiciel (interface graphique – GUI)  : C’est l’application complète, avec une interface utilisateur graphique qui permet : </a:t>
            </a:r>
          </a:p>
          <a:p>
            <a:pPr lvl="1"/>
            <a:r>
              <a:rPr lang="fr-FR" sz="1600" dirty="0">
                <a:solidFill>
                  <a:schemeClr val="bg1"/>
                </a:solidFill>
              </a:rPr>
              <a:t> d’importer des jeux de données (souvent .</a:t>
            </a:r>
            <a:r>
              <a:rPr lang="fr-FR" sz="1600" dirty="0" err="1">
                <a:solidFill>
                  <a:schemeClr val="bg1"/>
                </a:solidFill>
              </a:rPr>
              <a:t>arff</a:t>
            </a:r>
            <a:r>
              <a:rPr lang="fr-FR" sz="1600" dirty="0">
                <a:solidFill>
                  <a:schemeClr val="bg1"/>
                </a:solidFill>
              </a:rPr>
              <a:t>),</a:t>
            </a:r>
          </a:p>
          <a:p>
            <a:pPr lvl="1"/>
            <a:r>
              <a:rPr lang="fr-FR" sz="1600" dirty="0">
                <a:solidFill>
                  <a:schemeClr val="bg1"/>
                </a:solidFill>
              </a:rPr>
              <a:t>de lancer des algorithmes de </a:t>
            </a:r>
            <a:r>
              <a:rPr lang="fr-FR" sz="1600" b="1" dirty="0">
                <a:solidFill>
                  <a:schemeClr val="bg1"/>
                </a:solidFill>
              </a:rPr>
              <a:t>machine </a:t>
            </a:r>
            <a:r>
              <a:rPr lang="fr-FR" sz="1600" b="1" dirty="0" err="1">
                <a:solidFill>
                  <a:schemeClr val="bg1"/>
                </a:solidFill>
              </a:rPr>
              <a:t>learning</a:t>
            </a:r>
            <a:r>
              <a:rPr lang="fr-FR" sz="1600" b="1" dirty="0">
                <a:solidFill>
                  <a:schemeClr val="bg1"/>
                </a:solidFill>
              </a:rPr>
              <a:t> </a:t>
            </a:r>
            <a:r>
              <a:rPr lang="fr-FR" sz="1600" dirty="0">
                <a:solidFill>
                  <a:schemeClr val="bg1"/>
                </a:solidFill>
              </a:rPr>
              <a:t>sans coder,</a:t>
            </a:r>
          </a:p>
          <a:p>
            <a:pPr lvl="1"/>
            <a:r>
              <a:rPr lang="fr-FR" sz="1600" dirty="0">
                <a:solidFill>
                  <a:schemeClr val="bg1"/>
                </a:solidFill>
              </a:rPr>
              <a:t>de visualiser les résultats, les métriques, etc.</a:t>
            </a:r>
          </a:p>
          <a:p>
            <a:r>
              <a:rPr lang="fr-FR" sz="1600" dirty="0">
                <a:solidFill>
                  <a:schemeClr val="bg1"/>
                </a:solidFill>
              </a:rPr>
              <a:t>WEKA bibliothèque Java  :  contient du code prêt à l’emploi (classes, méthodes, algorithmes, etc.) </a:t>
            </a:r>
          </a:p>
          <a:p>
            <a:r>
              <a:rPr lang="fr-FR" sz="1600" dirty="0">
                <a:solidFill>
                  <a:schemeClr val="bg1"/>
                </a:solidFill>
              </a:rPr>
              <a:t>une API Java complète : pour intégrer les fonctionnalités dans des projets professionnels ou académiques : Elle permet aux développeurs d’intégrer tous les outils WEKA (algorithmes, prétraitement, évaluation, etc.) directement dans du code Java.</a:t>
            </a:r>
          </a:p>
        </p:txBody>
      </p:sp>
      <p:pic>
        <p:nvPicPr>
          <p:cNvPr id="4" name="Espace réservé du contenu 4" descr="Intelligence artificielle contour">
            <a:extLst>
              <a:ext uri="{FF2B5EF4-FFF2-40B4-BE49-F238E27FC236}">
                <a16:creationId xmlns:a16="http://schemas.microsoft.com/office/drawing/2014/main" id="{DE2E2028-C916-C5BF-E20B-194E14D5B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027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9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92F1DC-F8DF-2446-AF46-AA5A0188B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DD3A6-5CAF-0CFB-A15F-F236D958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13123" cy="69441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Fonctionnalités</a:t>
            </a:r>
            <a:r>
              <a:rPr lang="en-US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principales</a:t>
            </a:r>
            <a:r>
              <a:rPr lang="en-US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de WEKA</a:t>
            </a:r>
            <a:endParaRPr lang="fr-FR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47B6A4-90CC-2374-E623-A2B7C1732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94416"/>
            <a:ext cx="12127523" cy="61635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solidFill>
                  <a:schemeClr val="bg1"/>
                </a:solidFill>
              </a:rPr>
              <a:t>WEKA a été développé  Pour le Machine </a:t>
            </a:r>
            <a:r>
              <a:rPr lang="fr-FR" sz="2400" dirty="0" err="1">
                <a:solidFill>
                  <a:schemeClr val="bg1"/>
                </a:solidFill>
              </a:rPr>
              <a:t>learning</a:t>
            </a:r>
            <a:r>
              <a:rPr lang="fr-FR" sz="2400" dirty="0">
                <a:solidFill>
                  <a:schemeClr val="bg1"/>
                </a:solidFill>
              </a:rPr>
              <a:t> avant la montée du Deep Learning, pour l’enseignement et la recherche en ML traditionnel 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solidFill>
                  <a:schemeClr val="bg1"/>
                </a:solidFill>
              </a:rPr>
              <a:t>Il est parfait pour des projets de :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</a:rPr>
              <a:t> détection d’anomalies ;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</a:rPr>
              <a:t>de classification ; 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</a:rPr>
              <a:t>de régression ;  </a:t>
            </a:r>
          </a:p>
          <a:p>
            <a:pPr lvl="1">
              <a:lnSpc>
                <a:spcPct val="150000"/>
              </a:lnSpc>
            </a:pPr>
            <a:r>
              <a:rPr lang="fr-FR" sz="2000" dirty="0">
                <a:solidFill>
                  <a:schemeClr val="bg1"/>
                </a:solidFill>
              </a:rPr>
              <a:t>de comparaison d’algorithmes classiques . </a:t>
            </a:r>
          </a:p>
        </p:txBody>
      </p:sp>
      <p:pic>
        <p:nvPicPr>
          <p:cNvPr id="4" name="Espace réservé du contenu 4" descr="Intelligence artificielle contour">
            <a:extLst>
              <a:ext uri="{FF2B5EF4-FFF2-40B4-BE49-F238E27FC236}">
                <a16:creationId xmlns:a16="http://schemas.microsoft.com/office/drawing/2014/main" id="{55802287-BD14-4F51-9A10-7C8925112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3123" y="0"/>
            <a:ext cx="914400" cy="9144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2048B35-C8EB-5A86-6667-25E9170E3B0B}"/>
              </a:ext>
            </a:extLst>
          </p:cNvPr>
          <p:cNvSpPr txBox="1"/>
          <p:nvPr/>
        </p:nvSpPr>
        <p:spPr>
          <a:xfrm>
            <a:off x="64478" y="5011838"/>
            <a:ext cx="86628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1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Formats de données supportés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1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arff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(format natif WEKA)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.csv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xrff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.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(via extensions)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Chargement depuis fichiers locaux ou via URL</a:t>
            </a:r>
          </a:p>
        </p:txBody>
      </p:sp>
    </p:spTree>
    <p:extLst>
      <p:ext uri="{BB962C8B-B14F-4D97-AF65-F5344CB8AC3E}">
        <p14:creationId xmlns:p14="http://schemas.microsoft.com/office/powerpoint/2010/main" val="910936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DEEBA9-E1C4-09F9-79CD-3CD1E3902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286CC-2C2E-C693-258C-EF285531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13123" cy="69441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Projet</a:t>
            </a:r>
            <a:r>
              <a:rPr lang="en-US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endParaRPr lang="fr-FR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4" name="Espace réservé du contenu 4" descr="Intelligence artificielle contour">
            <a:extLst>
              <a:ext uri="{FF2B5EF4-FFF2-40B4-BE49-F238E27FC236}">
                <a16:creationId xmlns:a16="http://schemas.microsoft.com/office/drawing/2014/main" id="{D1F30455-B863-CB50-AA5A-C6F6F3474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3123" y="0"/>
            <a:ext cx="914400" cy="91440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B8D699A-9EAC-DF9F-036D-6505DDC35D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0547" y="1427308"/>
            <a:ext cx="11706317" cy="209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fr-FR" sz="1800" dirty="0">
                <a:solidFill>
                  <a:schemeClr val="bg1"/>
                </a:solidFill>
              </a:rPr>
              <a:t>0bjectif général du projet :</a:t>
            </a:r>
          </a:p>
          <a:p>
            <a:pPr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sz="1800" dirty="0">
                <a:solidFill>
                  <a:schemeClr val="bg1"/>
                </a:solidFill>
              </a:rPr>
              <a:t>L’objectif principal de ce projet est de concevoir une application complète d’analyse de données capable de détecter des anomalies dans des mesures techniques ou industrielles, à partir d’un fichier de données au format .</a:t>
            </a:r>
            <a:r>
              <a:rPr lang="fr-FR" sz="1800" dirty="0" err="1">
                <a:solidFill>
                  <a:schemeClr val="bg1"/>
                </a:solidFill>
              </a:rPr>
              <a:t>arff</a:t>
            </a:r>
            <a:r>
              <a:rPr lang="fr-FR" sz="1800" dirty="0">
                <a:solidFill>
                  <a:schemeClr val="bg1"/>
                </a:solidFill>
              </a:rPr>
              <a:t> ,  sans supervision (pas de classes connues) . Le projet repose entièrement sur la bibliothèque </a:t>
            </a:r>
            <a:r>
              <a:rPr lang="fr-FR" sz="1800" dirty="0" err="1">
                <a:solidFill>
                  <a:schemeClr val="bg1"/>
                </a:solidFill>
              </a:rPr>
              <a:t>Weka</a:t>
            </a:r>
            <a:r>
              <a:rPr lang="fr-FR" sz="1800" dirty="0">
                <a:solidFill>
                  <a:schemeClr val="bg1"/>
                </a:solidFill>
              </a:rPr>
              <a:t> intégrée dans un environnement Java, et propose une interface graphique intuitive pour faciliter l'utilisation par un non-expert en machine </a:t>
            </a:r>
            <a:r>
              <a:rPr lang="fr-FR" sz="1800" dirty="0" err="1">
                <a:solidFill>
                  <a:schemeClr val="bg1"/>
                </a:solidFill>
              </a:rPr>
              <a:t>learning</a:t>
            </a:r>
            <a:r>
              <a:rPr lang="fr-FR" sz="1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000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A8241C-BDAC-DD74-ECBB-81D9BDD33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BAA32-9B73-3BE6-E3F0-EC9C37DE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13123" cy="694417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Projet</a:t>
            </a:r>
            <a:r>
              <a:rPr lang="en-US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endParaRPr lang="fr-FR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4" name="Espace réservé du contenu 4" descr="Intelligence artificielle contour">
            <a:extLst>
              <a:ext uri="{FF2B5EF4-FFF2-40B4-BE49-F238E27FC236}">
                <a16:creationId xmlns:a16="http://schemas.microsoft.com/office/drawing/2014/main" id="{2A73E4D8-BEE0-39B9-85F0-1A4A60749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3123" y="0"/>
            <a:ext cx="914400" cy="91440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90FD00E-6730-B473-901E-48D5BA2604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9821" y="1205250"/>
            <a:ext cx="11857702" cy="222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fr-FR" sz="1800" b="1" dirty="0">
                <a:solidFill>
                  <a:schemeClr val="bg1"/>
                </a:solidFill>
              </a:rPr>
              <a:t>Contexte et justification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</a:rPr>
              <a:t>Dans de nombreux domaines industriels (maintenance prédictive, surveillance de capteurs, qualité de production…), il est essentiel d’identifier automatiquement des comportements anormaux dans des données sans forcément avoir des étiquettes.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bg1"/>
                </a:solidFill>
              </a:rPr>
              <a:t>Le clustering non supervisé, notamment l’algorithme </a:t>
            </a:r>
            <a:r>
              <a:rPr lang="fr-FR" sz="1800" b="1" dirty="0" err="1">
                <a:solidFill>
                  <a:schemeClr val="bg1"/>
                </a:solidFill>
              </a:rPr>
              <a:t>KMeans</a:t>
            </a:r>
            <a:r>
              <a:rPr lang="fr-FR" sz="1800" dirty="0">
                <a:solidFill>
                  <a:schemeClr val="bg1"/>
                </a:solidFill>
              </a:rPr>
              <a:t>, est une solution simple mais puissante pour partitionner les données et repérer des groupes minoritaires considérés comme anomalies.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05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F03330-EEDF-FBEA-6506-C7632270D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D4DFC-D1E8-750E-835F-BBBA3A4E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2" y="0"/>
            <a:ext cx="11213123" cy="94116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Technologies </a:t>
            </a:r>
            <a:r>
              <a:rPr lang="en-US" dirty="0" err="1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utilisées</a:t>
            </a:r>
            <a:r>
              <a:rPr lang="en-US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:</a:t>
            </a:r>
            <a:endParaRPr lang="fr-FR" dirty="0">
              <a:solidFill>
                <a:schemeClr val="bg1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DCFD017-F1CB-6864-DCC5-E3B97289F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081" y="2066131"/>
            <a:ext cx="8658225" cy="3667125"/>
          </a:xfrm>
        </p:spPr>
      </p:pic>
      <p:pic>
        <p:nvPicPr>
          <p:cNvPr id="4" name="Espace réservé du contenu 4" descr="Intelligence artificielle contour">
            <a:extLst>
              <a:ext uri="{FF2B5EF4-FFF2-40B4-BE49-F238E27FC236}">
                <a16:creationId xmlns:a16="http://schemas.microsoft.com/office/drawing/2014/main" id="{93712FB0-8633-B87C-9BD4-E665AF72B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58105" y="26761"/>
            <a:ext cx="914400" cy="914400"/>
          </a:xfrm>
          <a:prstGeom prst="rect">
            <a:avLst/>
          </a:prstGeom>
        </p:spPr>
      </p:pic>
      <p:pic>
        <p:nvPicPr>
          <p:cNvPr id="14353" name="Picture 17">
            <a:extLst>
              <a:ext uri="{FF2B5EF4-FFF2-40B4-BE49-F238E27FC236}">
                <a16:creationId xmlns:a16="http://schemas.microsoft.com/office/drawing/2014/main" id="{176537BB-F20C-0929-6C4A-EAF268ED7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650" y="26761"/>
            <a:ext cx="1559488" cy="70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958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10BA72-3E11-4C33-FD92-E27024852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CC909-5BD0-E788-8DB7-3273C602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91"/>
            <a:ext cx="11106651" cy="625140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Comparaison avec d’autres bibliothèques similaires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5C8D4511-3981-D3C9-B0F6-6535FB4046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7149" y="914400"/>
          <a:ext cx="11675912" cy="5719482"/>
        </p:xfrm>
        <a:graphic>
          <a:graphicData uri="http://schemas.openxmlformats.org/drawingml/2006/table">
            <a:tbl>
              <a:tblPr/>
              <a:tblGrid>
                <a:gridCol w="2918978">
                  <a:extLst>
                    <a:ext uri="{9D8B030D-6E8A-4147-A177-3AD203B41FA5}">
                      <a16:colId xmlns:a16="http://schemas.microsoft.com/office/drawing/2014/main" val="3813747416"/>
                    </a:ext>
                  </a:extLst>
                </a:gridCol>
                <a:gridCol w="2918978">
                  <a:extLst>
                    <a:ext uri="{9D8B030D-6E8A-4147-A177-3AD203B41FA5}">
                      <a16:colId xmlns:a16="http://schemas.microsoft.com/office/drawing/2014/main" val="677372542"/>
                    </a:ext>
                  </a:extLst>
                </a:gridCol>
                <a:gridCol w="2918978">
                  <a:extLst>
                    <a:ext uri="{9D8B030D-6E8A-4147-A177-3AD203B41FA5}">
                      <a16:colId xmlns:a16="http://schemas.microsoft.com/office/drawing/2014/main" val="1541191148"/>
                    </a:ext>
                  </a:extLst>
                </a:gridCol>
                <a:gridCol w="2918978">
                  <a:extLst>
                    <a:ext uri="{9D8B030D-6E8A-4147-A177-3AD203B41FA5}">
                      <a16:colId xmlns:a16="http://schemas.microsoft.com/office/drawing/2014/main" val="2857109679"/>
                    </a:ext>
                  </a:extLst>
                </a:gridCol>
              </a:tblGrid>
              <a:tr h="37504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Critère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WEKA (Java)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1">
                          <a:solidFill>
                            <a:schemeClr val="bg1"/>
                          </a:solidFill>
                        </a:rPr>
                        <a:t>Scikit-learn (Python)</a:t>
                      </a:r>
                      <a:endParaRPr lang="fr-FR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b="1">
                          <a:solidFill>
                            <a:schemeClr val="bg1"/>
                          </a:solidFill>
                        </a:rPr>
                        <a:t>Deeplearning4j (Java)</a:t>
                      </a:r>
                      <a:endParaRPr lang="fr-FR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378928"/>
                  </a:ext>
                </a:extLst>
              </a:tr>
              <a:tr h="375048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Langage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Java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Python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Java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866786"/>
                  </a:ext>
                </a:extLst>
              </a:tr>
              <a:tr h="656334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Type de ML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Machine Learning classique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Machine Learning classique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Deep Learning + ML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280079"/>
                  </a:ext>
                </a:extLst>
              </a:tr>
              <a:tr h="375048">
                <a:tc>
                  <a:txBody>
                    <a:bodyPr/>
                    <a:lstStyle/>
                    <a:p>
                      <a:r>
                        <a:rPr lang="fr-FR" b="1">
                          <a:solidFill>
                            <a:schemeClr val="bg1"/>
                          </a:solidFill>
                        </a:rPr>
                        <a:t>Interfaces</a:t>
                      </a:r>
                      <a:endParaRPr lang="fr-FR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GUI + Java API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Python uniquement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Java + Scala API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38824"/>
                  </a:ext>
                </a:extLst>
              </a:tr>
              <a:tr h="656334">
                <a:tc>
                  <a:txBody>
                    <a:bodyPr/>
                    <a:lstStyle/>
                    <a:p>
                      <a:r>
                        <a:rPr lang="fr-FR" b="1">
                          <a:solidFill>
                            <a:schemeClr val="bg1"/>
                          </a:solidFill>
                        </a:rPr>
                        <a:t>Simplicité de prise en main</a:t>
                      </a:r>
                      <a:endParaRPr lang="fr-FR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Très accessible (surtout GUI)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Très accessible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Plus complexe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546222"/>
                  </a:ext>
                </a:extLst>
              </a:tr>
              <a:tr h="656334">
                <a:tc>
                  <a:txBody>
                    <a:bodyPr/>
                    <a:lstStyle/>
                    <a:p>
                      <a:r>
                        <a:rPr lang="fr-FR" b="1">
                          <a:solidFill>
                            <a:schemeClr val="bg1"/>
                          </a:solidFill>
                        </a:rPr>
                        <a:t>Visualisation intégrée</a:t>
                      </a:r>
                      <a:endParaRPr lang="fr-FR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Basique (Explorer, ROC, courbes)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Nécessite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matplotlib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seaborn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Limitée, dépend de l’intégration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916839"/>
                  </a:ext>
                </a:extLst>
              </a:tr>
              <a:tr h="656334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Support du Deep Learning</a:t>
                      </a:r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Non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Non (à compléter avec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TensorFlow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Oui (CNN, RNN, GPU…)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688199"/>
                  </a:ext>
                </a:extLst>
              </a:tr>
              <a:tr h="656334">
                <a:tc>
                  <a:txBody>
                    <a:bodyPr/>
                    <a:lstStyle/>
                    <a:p>
                      <a:r>
                        <a:rPr lang="fr-FR" b="1">
                          <a:solidFill>
                            <a:schemeClr val="bg1"/>
                          </a:solidFill>
                        </a:rPr>
                        <a:t>Plugins / Extensions</a:t>
                      </a:r>
                      <a:endParaRPr lang="fr-FR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Oui (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text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mining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, séries...)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Nombreux packages externes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Oui (via ND4J, etc.)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007707"/>
                  </a:ext>
                </a:extLst>
              </a:tr>
              <a:tr h="656334">
                <a:tc>
                  <a:txBody>
                    <a:bodyPr/>
                    <a:lstStyle/>
                    <a:p>
                      <a:r>
                        <a:rPr lang="fr-FR" b="1">
                          <a:solidFill>
                            <a:schemeClr val="bg1"/>
                          </a:solidFill>
                        </a:rPr>
                        <a:t>Utilisation mémoire</a:t>
                      </a:r>
                      <a:endParaRPr lang="fr-FR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En mémoire (RAM) sauf streaming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Optimisé mais dépend du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Optimisé pour grandes architectures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619976"/>
                  </a:ext>
                </a:extLst>
              </a:tr>
              <a:tr h="656334">
                <a:tc>
                  <a:txBody>
                    <a:bodyPr/>
                    <a:lstStyle/>
                    <a:p>
                      <a:r>
                        <a:rPr lang="fr-FR" b="1">
                          <a:solidFill>
                            <a:schemeClr val="bg1"/>
                          </a:solidFill>
                        </a:rPr>
                        <a:t>Cas d’usage typique</a:t>
                      </a:r>
                      <a:endParaRPr lang="fr-FR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Enseignement, TP, prototypes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bg1"/>
                          </a:solidFill>
                        </a:rPr>
                        <a:t>Projets ML courants (pro, académique)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Projets industriels de DL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321708"/>
                  </a:ext>
                </a:extLst>
              </a:tr>
            </a:tbl>
          </a:graphicData>
        </a:graphic>
      </p:graphicFrame>
      <p:pic>
        <p:nvPicPr>
          <p:cNvPr id="4" name="Espace réservé du contenu 4" descr="Intelligence artificielle contour">
            <a:extLst>
              <a:ext uri="{FF2B5EF4-FFF2-40B4-BE49-F238E27FC236}">
                <a16:creationId xmlns:a16="http://schemas.microsoft.com/office/drawing/2014/main" id="{BAC2D7E4-5051-A0C3-2368-9134ED970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1979" y="0"/>
            <a:ext cx="914400" cy="914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938D5A6-18D4-FD97-1CCA-1EE609848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2780" y="84137"/>
            <a:ext cx="1238250" cy="5619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3E6F8D2-32B1-3E76-0A04-56F7FDD02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0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D01DD98-D535-603F-4787-BCC668325262}"/>
              </a:ext>
            </a:extLst>
          </p:cNvPr>
          <p:cNvSpPr txBox="1"/>
          <p:nvPr/>
        </p:nvSpPr>
        <p:spPr>
          <a:xfrm>
            <a:off x="3501896" y="1271675"/>
            <a:ext cx="550544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MERCI 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413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projet_weka_java_IA_docu</Template>
  <TotalTime>99</TotalTime>
  <Words>633</Words>
  <Application>Microsoft Office PowerPoint</Application>
  <PresentationFormat>Grand écran</PresentationFormat>
  <Paragraphs>77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Aldhabi</vt:lpstr>
      <vt:lpstr>Aptos</vt:lpstr>
      <vt:lpstr>Aptos Display</vt:lpstr>
      <vt:lpstr>Arial</vt:lpstr>
      <vt:lpstr>Arial Unicode MS</vt:lpstr>
      <vt:lpstr>Thème Office</vt:lpstr>
      <vt:lpstr>Projet : Java avancées en IA pour détecter des anomalies bibliothèques : Weka , Java </vt:lpstr>
      <vt:lpstr>Introduction à WEKA  : Waikato environment for knowledge analysis</vt:lpstr>
      <vt:lpstr>Fonctionnalités principales de WEKA</vt:lpstr>
      <vt:lpstr>Projet </vt:lpstr>
      <vt:lpstr>Projet </vt:lpstr>
      <vt:lpstr>Technologies utilisées :</vt:lpstr>
      <vt:lpstr>Comparaison avec d’autres bibliothèques similaires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mine djeryala</dc:creator>
  <cp:lastModifiedBy>mine djeryala</cp:lastModifiedBy>
  <cp:revision>3</cp:revision>
  <dcterms:created xsi:type="dcterms:W3CDTF">2025-05-19T08:07:56Z</dcterms:created>
  <dcterms:modified xsi:type="dcterms:W3CDTF">2025-05-19T10:05:24Z</dcterms:modified>
</cp:coreProperties>
</file>