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68" r:id="rId3"/>
    <p:sldId id="267" r:id="rId4"/>
    <p:sldId id="259" r:id="rId5"/>
    <p:sldId id="260" r:id="rId6"/>
    <p:sldId id="270" r:id="rId7"/>
    <p:sldId id="271" r:id="rId8"/>
    <p:sldId id="272" r:id="rId9"/>
    <p:sldId id="278" r:id="rId10"/>
    <p:sldId id="277" r:id="rId11"/>
    <p:sldId id="276" r:id="rId12"/>
    <p:sldId id="279" r:id="rId13"/>
    <p:sldId id="261" r:id="rId14"/>
    <p:sldId id="281" r:id="rId15"/>
    <p:sldId id="282" r:id="rId16"/>
    <p:sldId id="262" r:id="rId17"/>
    <p:sldId id="280" r:id="rId18"/>
    <p:sldId id="283" r:id="rId19"/>
    <p:sldId id="284" r:id="rId20"/>
    <p:sldId id="285" r:id="rId21"/>
    <p:sldId id="263" r:id="rId22"/>
    <p:sldId id="286" r:id="rId23"/>
    <p:sldId id="265" r:id="rId24"/>
    <p:sldId id="288" r:id="rId25"/>
    <p:sldId id="287" r:id="rId26"/>
    <p:sldId id="289" r:id="rId27"/>
    <p:sldId id="266" r:id="rId28"/>
    <p:sldId id="257"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6E7BC8-DC7D-4B29-AAA4-00702FFE034D}" v="231" dt="2025-05-18T18:02:15.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e djeryala" userId="b72c0bb5b1708789" providerId="LiveId" clId="{D06E7BC8-DC7D-4B29-AAA4-00702FFE034D}"/>
    <pc:docChg chg="undo redo custSel addSld delSld modSld sldOrd">
      <pc:chgData name="mine djeryala" userId="b72c0bb5b1708789" providerId="LiveId" clId="{D06E7BC8-DC7D-4B29-AAA4-00702FFE034D}" dt="2025-05-18T18:04:40.077" v="2383" actId="26606"/>
      <pc:docMkLst>
        <pc:docMk/>
      </pc:docMkLst>
      <pc:sldChg chg="addSp delSp modSp mod setBg">
        <pc:chgData name="mine djeryala" userId="b72c0bb5b1708789" providerId="LiveId" clId="{D06E7BC8-DC7D-4B29-AAA4-00702FFE034D}" dt="2025-05-18T18:04:40.077" v="2383" actId="26606"/>
        <pc:sldMkLst>
          <pc:docMk/>
          <pc:sldMk cId="1229441345" sldId="257"/>
        </pc:sldMkLst>
        <pc:spChg chg="del mod">
          <ac:chgData name="mine djeryala" userId="b72c0bb5b1708789" providerId="LiveId" clId="{D06E7BC8-DC7D-4B29-AAA4-00702FFE034D}" dt="2025-05-18T18:03:35.929" v="2362"/>
          <ac:spMkLst>
            <pc:docMk/>
            <pc:sldMk cId="1229441345" sldId="257"/>
            <ac:spMk id="3" creationId="{ABEECFB1-B19B-DFCC-2FCC-E0DD09C4C5D4}"/>
          </ac:spMkLst>
        </pc:spChg>
        <pc:spChg chg="add mod">
          <ac:chgData name="mine djeryala" userId="b72c0bb5b1708789" providerId="LiveId" clId="{D06E7BC8-DC7D-4B29-AAA4-00702FFE034D}" dt="2025-05-18T18:04:40.077" v="2383" actId="26606"/>
          <ac:spMkLst>
            <pc:docMk/>
            <pc:sldMk cId="1229441345" sldId="257"/>
            <ac:spMk id="4" creationId="{5D01DD98-D535-603F-4787-BCC668325262}"/>
          </ac:spMkLst>
        </pc:spChg>
        <pc:spChg chg="del mod">
          <ac:chgData name="mine djeryala" userId="b72c0bb5b1708789" providerId="LiveId" clId="{D06E7BC8-DC7D-4B29-AAA4-00702FFE034D}" dt="2025-05-18T18:03:35.928" v="2360"/>
          <ac:spMkLst>
            <pc:docMk/>
            <pc:sldMk cId="1229441345" sldId="257"/>
            <ac:spMk id="5" creationId="{F71F2F05-3363-B333-C239-67A216366DB1}"/>
          </ac:spMkLst>
        </pc:spChg>
        <pc:spChg chg="add">
          <ac:chgData name="mine djeryala" userId="b72c0bb5b1708789" providerId="LiveId" clId="{D06E7BC8-DC7D-4B29-AAA4-00702FFE034D}" dt="2025-05-18T18:04:40.077" v="2383" actId="26606"/>
          <ac:spMkLst>
            <pc:docMk/>
            <pc:sldMk cId="1229441345" sldId="257"/>
            <ac:spMk id="9" creationId="{FB5B0058-AF13-4859-B429-4EDDE2A26F7F}"/>
          </ac:spMkLst>
        </pc:spChg>
        <pc:spChg chg="add">
          <ac:chgData name="mine djeryala" userId="b72c0bb5b1708789" providerId="LiveId" clId="{D06E7BC8-DC7D-4B29-AAA4-00702FFE034D}" dt="2025-05-18T18:04:40.077" v="2383" actId="26606"/>
          <ac:spMkLst>
            <pc:docMk/>
            <pc:sldMk cId="1229441345" sldId="257"/>
            <ac:spMk id="13" creationId="{9358801C-1E89-48FF-B14F-D76A2EA14C8E}"/>
          </ac:spMkLst>
        </pc:spChg>
        <pc:cxnChg chg="add">
          <ac:chgData name="mine djeryala" userId="b72c0bb5b1708789" providerId="LiveId" clId="{D06E7BC8-DC7D-4B29-AAA4-00702FFE034D}" dt="2025-05-18T18:04:40.077" v="2383" actId="26606"/>
          <ac:cxnSpMkLst>
            <pc:docMk/>
            <pc:sldMk cId="1229441345" sldId="257"/>
            <ac:cxnSpMk id="11" creationId="{FEA8332D-EA74-40A2-8709-00EDB23792E1}"/>
          </ac:cxnSpMkLst>
        </pc:cxnChg>
        <pc:cxnChg chg="add">
          <ac:chgData name="mine djeryala" userId="b72c0bb5b1708789" providerId="LiveId" clId="{D06E7BC8-DC7D-4B29-AAA4-00702FFE034D}" dt="2025-05-18T18:04:40.077" v="2383" actId="26606"/>
          <ac:cxnSpMkLst>
            <pc:docMk/>
            <pc:sldMk cId="1229441345" sldId="257"/>
            <ac:cxnSpMk id="15" creationId="{AB88284F-ED00-40CA-B57D-89C49E8EC6E9}"/>
          </ac:cxnSpMkLst>
        </pc:cxnChg>
      </pc:sldChg>
      <pc:sldChg chg="addSp modSp mod">
        <pc:chgData name="mine djeryala" userId="b72c0bb5b1708789" providerId="LiveId" clId="{D06E7BC8-DC7D-4B29-AAA4-00702FFE034D}" dt="2025-05-18T10:31:16.992" v="375" actId="20577"/>
        <pc:sldMkLst>
          <pc:docMk/>
          <pc:sldMk cId="910936890" sldId="260"/>
        </pc:sldMkLst>
        <pc:spChg chg="mod">
          <ac:chgData name="mine djeryala" userId="b72c0bb5b1708789" providerId="LiveId" clId="{D06E7BC8-DC7D-4B29-AAA4-00702FFE034D}" dt="2025-05-18T10:30:40.883" v="366" actId="404"/>
          <ac:spMkLst>
            <pc:docMk/>
            <pc:sldMk cId="910936890" sldId="260"/>
            <ac:spMk id="3" creationId="{7C47B6A4-90CC-2374-E623-A2B7C1732F27}"/>
          </ac:spMkLst>
        </pc:spChg>
        <pc:spChg chg="add mod">
          <ac:chgData name="mine djeryala" userId="b72c0bb5b1708789" providerId="LiveId" clId="{D06E7BC8-DC7D-4B29-AAA4-00702FFE034D}" dt="2025-05-18T10:31:16.992" v="375" actId="20577"/>
          <ac:spMkLst>
            <pc:docMk/>
            <pc:sldMk cId="910936890" sldId="260"/>
            <ac:spMk id="6" creationId="{F2048B35-C8EB-5A86-6667-25E9170E3B0B}"/>
          </ac:spMkLst>
        </pc:spChg>
      </pc:sldChg>
      <pc:sldChg chg="modSp mod ord">
        <pc:chgData name="mine djeryala" userId="b72c0bb5b1708789" providerId="LiveId" clId="{D06E7BC8-DC7D-4B29-AAA4-00702FFE034D}" dt="2025-05-18T14:02:16.672" v="1624" actId="20577"/>
        <pc:sldMkLst>
          <pc:docMk/>
          <pc:sldMk cId="1893026266" sldId="261"/>
        </pc:sldMkLst>
        <pc:spChg chg="mod">
          <ac:chgData name="mine djeryala" userId="b72c0bb5b1708789" providerId="LiveId" clId="{D06E7BC8-DC7D-4B29-AAA4-00702FFE034D}" dt="2025-05-18T13:07:06.042" v="1464" actId="1076"/>
          <ac:spMkLst>
            <pc:docMk/>
            <pc:sldMk cId="1893026266" sldId="261"/>
            <ac:spMk id="2" creationId="{B6F06214-42AB-6C87-D2BA-CA796590E360}"/>
          </ac:spMkLst>
        </pc:spChg>
        <pc:spChg chg="mod">
          <ac:chgData name="mine djeryala" userId="b72c0bb5b1708789" providerId="LiveId" clId="{D06E7BC8-DC7D-4B29-AAA4-00702FFE034D}" dt="2025-05-18T14:02:16.672" v="1624" actId="20577"/>
          <ac:spMkLst>
            <pc:docMk/>
            <pc:sldMk cId="1893026266" sldId="261"/>
            <ac:spMk id="3" creationId="{E06B1563-2385-6CEE-68A7-BAD25CC34F5C}"/>
          </ac:spMkLst>
        </pc:spChg>
        <pc:picChg chg="mod">
          <ac:chgData name="mine djeryala" userId="b72c0bb5b1708789" providerId="LiveId" clId="{D06E7BC8-DC7D-4B29-AAA4-00702FFE034D}" dt="2025-05-18T13:15:15.359" v="1587" actId="1076"/>
          <ac:picMkLst>
            <pc:docMk/>
            <pc:sldMk cId="1893026266" sldId="261"/>
            <ac:picMk id="4" creationId="{BBCC929B-BBB8-FF5D-60DB-CF9D8F5DDD36}"/>
          </ac:picMkLst>
        </pc:picChg>
      </pc:sldChg>
      <pc:sldChg chg="modSp mod">
        <pc:chgData name="mine djeryala" userId="b72c0bb5b1708789" providerId="LiveId" clId="{D06E7BC8-DC7D-4B29-AAA4-00702FFE034D}" dt="2025-05-18T16:30:30.600" v="1821"/>
        <pc:sldMkLst>
          <pc:docMk/>
          <pc:sldMk cId="1392407966" sldId="262"/>
        </pc:sldMkLst>
        <pc:spChg chg="mod">
          <ac:chgData name="mine djeryala" userId="b72c0bb5b1708789" providerId="LiveId" clId="{D06E7BC8-DC7D-4B29-AAA4-00702FFE034D}" dt="2025-05-18T12:28:17.936" v="1427" actId="20577"/>
          <ac:spMkLst>
            <pc:docMk/>
            <pc:sldMk cId="1392407966" sldId="262"/>
            <ac:spMk id="2" creationId="{F9C3194B-1AFA-294C-1881-8AFB955168A7}"/>
          </ac:spMkLst>
        </pc:spChg>
        <pc:spChg chg="mod">
          <ac:chgData name="mine djeryala" userId="b72c0bb5b1708789" providerId="LiveId" clId="{D06E7BC8-DC7D-4B29-AAA4-00702FFE034D}" dt="2025-05-18T16:30:30.600" v="1821"/>
          <ac:spMkLst>
            <pc:docMk/>
            <pc:sldMk cId="1392407966" sldId="262"/>
            <ac:spMk id="3" creationId="{D0DBEEAD-9684-F376-0E72-F7F57ECB8519}"/>
          </ac:spMkLst>
        </pc:spChg>
      </pc:sldChg>
      <pc:sldChg chg="addSp modSp mod">
        <pc:chgData name="mine djeryala" userId="b72c0bb5b1708789" providerId="LiveId" clId="{D06E7BC8-DC7D-4B29-AAA4-00702FFE034D}" dt="2025-05-18T17:49:35.737" v="2202" actId="21"/>
        <pc:sldMkLst>
          <pc:docMk/>
          <pc:sldMk cId="132793878" sldId="263"/>
        </pc:sldMkLst>
        <pc:spChg chg="mod">
          <ac:chgData name="mine djeryala" userId="b72c0bb5b1708789" providerId="LiveId" clId="{D06E7BC8-DC7D-4B29-AAA4-00702FFE034D}" dt="2025-05-18T17:14:56.648" v="1992" actId="1076"/>
          <ac:spMkLst>
            <pc:docMk/>
            <pc:sldMk cId="132793878" sldId="263"/>
            <ac:spMk id="2" creationId="{B578493A-4EF7-DC24-D27D-63B86EE9122F}"/>
          </ac:spMkLst>
        </pc:spChg>
        <pc:spChg chg="mod">
          <ac:chgData name="mine djeryala" userId="b72c0bb5b1708789" providerId="LiveId" clId="{D06E7BC8-DC7D-4B29-AAA4-00702FFE034D}" dt="2025-05-18T17:49:35.737" v="2202" actId="21"/>
          <ac:spMkLst>
            <pc:docMk/>
            <pc:sldMk cId="132793878" sldId="263"/>
            <ac:spMk id="3" creationId="{2BD4C355-937C-A9B5-1514-F0079F67BA05}"/>
          </ac:spMkLst>
        </pc:spChg>
        <pc:spChg chg="add">
          <ac:chgData name="mine djeryala" userId="b72c0bb5b1708789" providerId="LiveId" clId="{D06E7BC8-DC7D-4B29-AAA4-00702FFE034D}" dt="2025-05-18T17:12:21.608" v="1972"/>
          <ac:spMkLst>
            <pc:docMk/>
            <pc:sldMk cId="132793878" sldId="263"/>
            <ac:spMk id="5" creationId="{0C73115B-013E-E905-ED4B-D2DC630E1F0F}"/>
          </ac:spMkLst>
        </pc:spChg>
        <pc:spChg chg="add">
          <ac:chgData name="mine djeryala" userId="b72c0bb5b1708789" providerId="LiveId" clId="{D06E7BC8-DC7D-4B29-AAA4-00702FFE034D}" dt="2025-05-18T17:12:21.608" v="1972"/>
          <ac:spMkLst>
            <pc:docMk/>
            <pc:sldMk cId="132793878" sldId="263"/>
            <ac:spMk id="6" creationId="{25089E04-96F4-CCE9-75E5-0E4040276093}"/>
          </ac:spMkLst>
        </pc:spChg>
        <pc:spChg chg="add">
          <ac:chgData name="mine djeryala" userId="b72c0bb5b1708789" providerId="LiveId" clId="{D06E7BC8-DC7D-4B29-AAA4-00702FFE034D}" dt="2025-05-18T17:12:21.608" v="1972"/>
          <ac:spMkLst>
            <pc:docMk/>
            <pc:sldMk cId="132793878" sldId="263"/>
            <ac:spMk id="7" creationId="{8EFDC6EB-BB3A-BCB1-C0A4-A7C5D1166E34}"/>
          </ac:spMkLst>
        </pc:spChg>
        <pc:spChg chg="add">
          <ac:chgData name="mine djeryala" userId="b72c0bb5b1708789" providerId="LiveId" clId="{D06E7BC8-DC7D-4B29-AAA4-00702FFE034D}" dt="2025-05-18T17:12:21.608" v="1972"/>
          <ac:spMkLst>
            <pc:docMk/>
            <pc:sldMk cId="132793878" sldId="263"/>
            <ac:spMk id="8" creationId="{EA2A4571-8172-7755-7A69-F48698A4E9A1}"/>
          </ac:spMkLst>
        </pc:spChg>
        <pc:spChg chg="add">
          <ac:chgData name="mine djeryala" userId="b72c0bb5b1708789" providerId="LiveId" clId="{D06E7BC8-DC7D-4B29-AAA4-00702FFE034D}" dt="2025-05-18T17:12:21.608" v="1972"/>
          <ac:spMkLst>
            <pc:docMk/>
            <pc:sldMk cId="132793878" sldId="263"/>
            <ac:spMk id="9" creationId="{8C800BDC-CEC6-6B0F-7CE9-B3C5D91AAA0E}"/>
          </ac:spMkLst>
        </pc:spChg>
        <pc:spChg chg="add">
          <ac:chgData name="mine djeryala" userId="b72c0bb5b1708789" providerId="LiveId" clId="{D06E7BC8-DC7D-4B29-AAA4-00702FFE034D}" dt="2025-05-18T17:12:21.608" v="1972"/>
          <ac:spMkLst>
            <pc:docMk/>
            <pc:sldMk cId="132793878" sldId="263"/>
            <ac:spMk id="10" creationId="{FC174591-2078-7649-23AB-3834A73C51B2}"/>
          </ac:spMkLst>
        </pc:spChg>
        <pc:spChg chg="add">
          <ac:chgData name="mine djeryala" userId="b72c0bb5b1708789" providerId="LiveId" clId="{D06E7BC8-DC7D-4B29-AAA4-00702FFE034D}" dt="2025-05-18T17:12:21.608" v="1972"/>
          <ac:spMkLst>
            <pc:docMk/>
            <pc:sldMk cId="132793878" sldId="263"/>
            <ac:spMk id="11" creationId="{49494511-2357-A389-926F-60E258CA50D4}"/>
          </ac:spMkLst>
        </pc:spChg>
        <pc:spChg chg="add">
          <ac:chgData name="mine djeryala" userId="b72c0bb5b1708789" providerId="LiveId" clId="{D06E7BC8-DC7D-4B29-AAA4-00702FFE034D}" dt="2025-05-18T17:12:21.608" v="1972"/>
          <ac:spMkLst>
            <pc:docMk/>
            <pc:sldMk cId="132793878" sldId="263"/>
            <ac:spMk id="12" creationId="{B9DBB284-1ED5-8685-3E5C-993844D7BCF2}"/>
          </ac:spMkLst>
        </pc:spChg>
        <pc:spChg chg="add">
          <ac:chgData name="mine djeryala" userId="b72c0bb5b1708789" providerId="LiveId" clId="{D06E7BC8-DC7D-4B29-AAA4-00702FFE034D}" dt="2025-05-18T17:12:21.608" v="1972"/>
          <ac:spMkLst>
            <pc:docMk/>
            <pc:sldMk cId="132793878" sldId="263"/>
            <ac:spMk id="13" creationId="{205C2C74-0568-5262-801F-90F426D0C23C}"/>
          </ac:spMkLst>
        </pc:spChg>
        <pc:spChg chg="add">
          <ac:chgData name="mine djeryala" userId="b72c0bb5b1708789" providerId="LiveId" clId="{D06E7BC8-DC7D-4B29-AAA4-00702FFE034D}" dt="2025-05-18T17:12:45.579" v="1977"/>
          <ac:spMkLst>
            <pc:docMk/>
            <pc:sldMk cId="132793878" sldId="263"/>
            <ac:spMk id="14" creationId="{C0137725-76FD-7ED6-32B0-B33BDB92949F}"/>
          </ac:spMkLst>
        </pc:spChg>
        <pc:spChg chg="add">
          <ac:chgData name="mine djeryala" userId="b72c0bb5b1708789" providerId="LiveId" clId="{D06E7BC8-DC7D-4B29-AAA4-00702FFE034D}" dt="2025-05-18T17:12:45.579" v="1977"/>
          <ac:spMkLst>
            <pc:docMk/>
            <pc:sldMk cId="132793878" sldId="263"/>
            <ac:spMk id="15" creationId="{D40C23E2-403A-17C4-E1D1-67A7B01D547F}"/>
          </ac:spMkLst>
        </pc:spChg>
        <pc:spChg chg="add">
          <ac:chgData name="mine djeryala" userId="b72c0bb5b1708789" providerId="LiveId" clId="{D06E7BC8-DC7D-4B29-AAA4-00702FFE034D}" dt="2025-05-18T17:12:45.579" v="1977"/>
          <ac:spMkLst>
            <pc:docMk/>
            <pc:sldMk cId="132793878" sldId="263"/>
            <ac:spMk id="16" creationId="{1A1FCFE1-8992-C42D-DC5A-6BFA4F2B9E0F}"/>
          </ac:spMkLst>
        </pc:spChg>
        <pc:spChg chg="add">
          <ac:chgData name="mine djeryala" userId="b72c0bb5b1708789" providerId="LiveId" clId="{D06E7BC8-DC7D-4B29-AAA4-00702FFE034D}" dt="2025-05-18T17:12:45.579" v="1977"/>
          <ac:spMkLst>
            <pc:docMk/>
            <pc:sldMk cId="132793878" sldId="263"/>
            <ac:spMk id="17" creationId="{A9383052-CF06-4CD4-B60E-4075DA6F2E5C}"/>
          </ac:spMkLst>
        </pc:spChg>
        <pc:spChg chg="add">
          <ac:chgData name="mine djeryala" userId="b72c0bb5b1708789" providerId="LiveId" clId="{D06E7BC8-DC7D-4B29-AAA4-00702FFE034D}" dt="2025-05-18T17:12:45.579" v="1977"/>
          <ac:spMkLst>
            <pc:docMk/>
            <pc:sldMk cId="132793878" sldId="263"/>
            <ac:spMk id="18" creationId="{DDADF2DB-1578-5E44-773A-CECE7446AD27}"/>
          </ac:spMkLst>
        </pc:spChg>
        <pc:spChg chg="add">
          <ac:chgData name="mine djeryala" userId="b72c0bb5b1708789" providerId="LiveId" clId="{D06E7BC8-DC7D-4B29-AAA4-00702FFE034D}" dt="2025-05-18T17:12:45.579" v="1977"/>
          <ac:spMkLst>
            <pc:docMk/>
            <pc:sldMk cId="132793878" sldId="263"/>
            <ac:spMk id="19" creationId="{AAFD0619-3751-95C4-7FD2-CAFF2F6831A7}"/>
          </ac:spMkLst>
        </pc:spChg>
        <pc:spChg chg="add">
          <ac:chgData name="mine djeryala" userId="b72c0bb5b1708789" providerId="LiveId" clId="{D06E7BC8-DC7D-4B29-AAA4-00702FFE034D}" dt="2025-05-18T17:12:45.579" v="1977"/>
          <ac:spMkLst>
            <pc:docMk/>
            <pc:sldMk cId="132793878" sldId="263"/>
            <ac:spMk id="20" creationId="{41CD7859-0CA0-7132-BD7C-606FB66BAC09}"/>
          </ac:spMkLst>
        </pc:spChg>
        <pc:spChg chg="add">
          <ac:chgData name="mine djeryala" userId="b72c0bb5b1708789" providerId="LiveId" clId="{D06E7BC8-DC7D-4B29-AAA4-00702FFE034D}" dt="2025-05-18T17:12:45.579" v="1977"/>
          <ac:spMkLst>
            <pc:docMk/>
            <pc:sldMk cId="132793878" sldId="263"/>
            <ac:spMk id="21" creationId="{A5D87D48-8893-31FD-D080-25559CEB32C8}"/>
          </ac:spMkLst>
        </pc:spChg>
        <pc:spChg chg="add">
          <ac:chgData name="mine djeryala" userId="b72c0bb5b1708789" providerId="LiveId" clId="{D06E7BC8-DC7D-4B29-AAA4-00702FFE034D}" dt="2025-05-18T17:12:45.579" v="1977"/>
          <ac:spMkLst>
            <pc:docMk/>
            <pc:sldMk cId="132793878" sldId="263"/>
            <ac:spMk id="22" creationId="{4C524385-1701-8EAC-D591-060944F600BB}"/>
          </ac:spMkLst>
        </pc:spChg>
        <pc:picChg chg="mod">
          <ac:chgData name="mine djeryala" userId="b72c0bb5b1708789" providerId="LiveId" clId="{D06E7BC8-DC7D-4B29-AAA4-00702FFE034D}" dt="2025-05-18T17:14:34.702" v="1987" actId="1076"/>
          <ac:picMkLst>
            <pc:docMk/>
            <pc:sldMk cId="132793878" sldId="263"/>
            <ac:picMk id="4" creationId="{FC65FB5D-B726-A5A0-F92D-14BB4B12E1B8}"/>
          </ac:picMkLst>
        </pc:picChg>
        <pc:picChg chg="add mod">
          <ac:chgData name="mine djeryala" userId="b72c0bb5b1708789" providerId="LiveId" clId="{D06E7BC8-DC7D-4B29-AAA4-00702FFE034D}" dt="2025-05-18T17:14:36.167" v="1988"/>
          <ac:picMkLst>
            <pc:docMk/>
            <pc:sldMk cId="132793878" sldId="263"/>
            <ac:picMk id="23" creationId="{D3F7DD45-EC59-3215-9C97-E71675F69A3C}"/>
          </ac:picMkLst>
        </pc:picChg>
        <pc:picChg chg="add mod">
          <ac:chgData name="mine djeryala" userId="b72c0bb5b1708789" providerId="LiveId" clId="{D06E7BC8-DC7D-4B29-AAA4-00702FFE034D}" dt="2025-05-18T17:48:42.590" v="2191" actId="1076"/>
          <ac:picMkLst>
            <pc:docMk/>
            <pc:sldMk cId="132793878" sldId="263"/>
            <ac:picMk id="25" creationId="{8D953EDB-5286-27D3-CA53-7399D6687AD6}"/>
          </ac:picMkLst>
        </pc:picChg>
        <pc:picChg chg="add mod">
          <ac:chgData name="mine djeryala" userId="b72c0bb5b1708789" providerId="LiveId" clId="{D06E7BC8-DC7D-4B29-AAA4-00702FFE034D}" dt="2025-05-18T17:49:00.606" v="2193" actId="1076"/>
          <ac:picMkLst>
            <pc:docMk/>
            <pc:sldMk cId="132793878" sldId="263"/>
            <ac:picMk id="27" creationId="{0C0E7B0D-F507-28BD-39FE-8FA204D748A3}"/>
          </ac:picMkLst>
        </pc:picChg>
      </pc:sldChg>
      <pc:sldChg chg="addSp modSp del mod">
        <pc:chgData name="mine djeryala" userId="b72c0bb5b1708789" providerId="LiveId" clId="{D06E7BC8-DC7D-4B29-AAA4-00702FFE034D}" dt="2025-05-18T17:15:12.553" v="1995" actId="47"/>
        <pc:sldMkLst>
          <pc:docMk/>
          <pc:sldMk cId="380569325" sldId="264"/>
        </pc:sldMkLst>
        <pc:spChg chg="mod">
          <ac:chgData name="mine djeryala" userId="b72c0bb5b1708789" providerId="LiveId" clId="{D06E7BC8-DC7D-4B29-AAA4-00702FFE034D}" dt="2025-05-18T17:14:18.329" v="1986" actId="207"/>
          <ac:spMkLst>
            <pc:docMk/>
            <pc:sldMk cId="380569325" sldId="264"/>
            <ac:spMk id="3" creationId="{7170A395-791A-3997-986D-AC280B85AC00}"/>
          </ac:spMkLst>
        </pc:spChg>
        <pc:spChg chg="add">
          <ac:chgData name="mine djeryala" userId="b72c0bb5b1708789" providerId="LiveId" clId="{D06E7BC8-DC7D-4B29-AAA4-00702FFE034D}" dt="2025-05-18T17:14:08.562" v="1982"/>
          <ac:spMkLst>
            <pc:docMk/>
            <pc:sldMk cId="380569325" sldId="264"/>
            <ac:spMk id="5" creationId="{60651C66-84A2-FABC-23BF-40033F91B1D1}"/>
          </ac:spMkLst>
        </pc:spChg>
        <pc:spChg chg="add">
          <ac:chgData name="mine djeryala" userId="b72c0bb5b1708789" providerId="LiveId" clId="{D06E7BC8-DC7D-4B29-AAA4-00702FFE034D}" dt="2025-05-18T17:14:08.562" v="1982"/>
          <ac:spMkLst>
            <pc:docMk/>
            <pc:sldMk cId="380569325" sldId="264"/>
            <ac:spMk id="6" creationId="{0C74C367-8BA5-8EAC-7615-7380C7E64973}"/>
          </ac:spMkLst>
        </pc:spChg>
        <pc:spChg chg="add">
          <ac:chgData name="mine djeryala" userId="b72c0bb5b1708789" providerId="LiveId" clId="{D06E7BC8-DC7D-4B29-AAA4-00702FFE034D}" dt="2025-05-18T17:14:08.562" v="1982"/>
          <ac:spMkLst>
            <pc:docMk/>
            <pc:sldMk cId="380569325" sldId="264"/>
            <ac:spMk id="7" creationId="{7DB33956-CD60-059F-34E4-2FD90BC6B034}"/>
          </ac:spMkLst>
        </pc:spChg>
      </pc:sldChg>
      <pc:sldChg chg="addSp modSp mod">
        <pc:chgData name="mine djeryala" userId="b72c0bb5b1708789" providerId="LiveId" clId="{D06E7BC8-DC7D-4B29-AAA4-00702FFE034D}" dt="2025-05-18T17:54:54.491" v="2276" actId="255"/>
        <pc:sldMkLst>
          <pc:docMk/>
          <pc:sldMk cId="3677698326" sldId="265"/>
        </pc:sldMkLst>
        <pc:spChg chg="mod">
          <ac:chgData name="mine djeryala" userId="b72c0bb5b1708789" providerId="LiveId" clId="{D06E7BC8-DC7D-4B29-AAA4-00702FFE034D}" dt="2025-05-18T17:29:29.756" v="2074" actId="20577"/>
          <ac:spMkLst>
            <pc:docMk/>
            <pc:sldMk cId="3677698326" sldId="265"/>
            <ac:spMk id="2" creationId="{AAF1B7F0-E13A-1DAD-FCA7-47620E8BA4D7}"/>
          </ac:spMkLst>
        </pc:spChg>
        <pc:spChg chg="mod">
          <ac:chgData name="mine djeryala" userId="b72c0bb5b1708789" providerId="LiveId" clId="{D06E7BC8-DC7D-4B29-AAA4-00702FFE034D}" dt="2025-05-18T17:54:54.491" v="2276" actId="255"/>
          <ac:spMkLst>
            <pc:docMk/>
            <pc:sldMk cId="3677698326" sldId="265"/>
            <ac:spMk id="3" creationId="{CA672627-5E9F-DE60-D328-4E255FF4E09E}"/>
          </ac:spMkLst>
        </pc:spChg>
        <pc:spChg chg="add">
          <ac:chgData name="mine djeryala" userId="b72c0bb5b1708789" providerId="LiveId" clId="{D06E7BC8-DC7D-4B29-AAA4-00702FFE034D}" dt="2025-05-18T17:36:39.191" v="2075"/>
          <ac:spMkLst>
            <pc:docMk/>
            <pc:sldMk cId="3677698326" sldId="265"/>
            <ac:spMk id="7" creationId="{1898D5CD-B79D-58BE-D49B-09BE384CC3F9}"/>
          </ac:spMkLst>
        </pc:spChg>
        <pc:spChg chg="add">
          <ac:chgData name="mine djeryala" userId="b72c0bb5b1708789" providerId="LiveId" clId="{D06E7BC8-DC7D-4B29-AAA4-00702FFE034D}" dt="2025-05-18T17:36:39.191" v="2075"/>
          <ac:spMkLst>
            <pc:docMk/>
            <pc:sldMk cId="3677698326" sldId="265"/>
            <ac:spMk id="8" creationId="{2FEC29CC-B6CC-0580-DC74-077313266B90}"/>
          </ac:spMkLst>
        </pc:spChg>
        <pc:spChg chg="add">
          <ac:chgData name="mine djeryala" userId="b72c0bb5b1708789" providerId="LiveId" clId="{D06E7BC8-DC7D-4B29-AAA4-00702FFE034D}" dt="2025-05-18T17:36:39.191" v="2075"/>
          <ac:spMkLst>
            <pc:docMk/>
            <pc:sldMk cId="3677698326" sldId="265"/>
            <ac:spMk id="9" creationId="{45FC312B-B581-0A89-7D92-0E6B46D43D3A}"/>
          </ac:spMkLst>
        </pc:spChg>
        <pc:picChg chg="mod">
          <ac:chgData name="mine djeryala" userId="b72c0bb5b1708789" providerId="LiveId" clId="{D06E7BC8-DC7D-4B29-AAA4-00702FFE034D}" dt="2025-05-18T17:15:42.681" v="2002" actId="1076"/>
          <ac:picMkLst>
            <pc:docMk/>
            <pc:sldMk cId="3677698326" sldId="265"/>
            <ac:picMk id="4" creationId="{9F33EAA6-B1B4-E702-5C7A-6C80ACE36DE9}"/>
          </ac:picMkLst>
        </pc:picChg>
        <pc:picChg chg="add mod">
          <ac:chgData name="mine djeryala" userId="b72c0bb5b1708789" providerId="LiveId" clId="{D06E7BC8-DC7D-4B29-AAA4-00702FFE034D}" dt="2025-05-18T17:15:49.623" v="2005" actId="1076"/>
          <ac:picMkLst>
            <pc:docMk/>
            <pc:sldMk cId="3677698326" sldId="265"/>
            <ac:picMk id="6" creationId="{0BDF209D-F207-266F-49F1-14442446012A}"/>
          </ac:picMkLst>
        </pc:picChg>
      </pc:sldChg>
      <pc:sldChg chg="addSp delSp modSp del mod">
        <pc:chgData name="mine djeryala" userId="b72c0bb5b1708789" providerId="LiveId" clId="{D06E7BC8-DC7D-4B29-AAA4-00702FFE034D}" dt="2025-05-18T12:06:06.507" v="1062" actId="47"/>
        <pc:sldMkLst>
          <pc:docMk/>
          <pc:sldMk cId="3350389487" sldId="269"/>
        </pc:sldMkLst>
        <pc:spChg chg="del mod">
          <ac:chgData name="mine djeryala" userId="b72c0bb5b1708789" providerId="LiveId" clId="{D06E7BC8-DC7D-4B29-AAA4-00702FFE034D}" dt="2025-05-18T10:36:21.694" v="387" actId="478"/>
          <ac:spMkLst>
            <pc:docMk/>
            <pc:sldMk cId="3350389487" sldId="269"/>
            <ac:spMk id="6" creationId="{A767BD30-9474-C017-EB54-D58FF4419FC5}"/>
          </ac:spMkLst>
        </pc:spChg>
        <pc:spChg chg="del mod">
          <ac:chgData name="mine djeryala" userId="b72c0bb5b1708789" providerId="LiveId" clId="{D06E7BC8-DC7D-4B29-AAA4-00702FFE034D}" dt="2025-05-18T10:36:32.218" v="392" actId="478"/>
          <ac:spMkLst>
            <pc:docMk/>
            <pc:sldMk cId="3350389487" sldId="269"/>
            <ac:spMk id="8" creationId="{678AC14D-B7D3-9FE5-4A20-5671922BF4B6}"/>
          </ac:spMkLst>
        </pc:spChg>
        <pc:spChg chg="add del mod">
          <ac:chgData name="mine djeryala" userId="b72c0bb5b1708789" providerId="LiveId" clId="{D06E7BC8-DC7D-4B29-AAA4-00702FFE034D}" dt="2025-05-18T10:59:12.720" v="584" actId="20577"/>
          <ac:spMkLst>
            <pc:docMk/>
            <pc:sldMk cId="3350389487" sldId="269"/>
            <ac:spMk id="10" creationId="{DCF5B072-80D6-C5B1-E510-952696D2E66D}"/>
          </ac:spMkLst>
        </pc:spChg>
        <pc:spChg chg="del mod">
          <ac:chgData name="mine djeryala" userId="b72c0bb5b1708789" providerId="LiveId" clId="{D06E7BC8-DC7D-4B29-AAA4-00702FFE034D}" dt="2025-05-18T10:29:57.778" v="347" actId="478"/>
          <ac:spMkLst>
            <pc:docMk/>
            <pc:sldMk cId="3350389487" sldId="269"/>
            <ac:spMk id="12" creationId="{A2A89704-ACDF-A5AD-3418-8F96516A80E8}"/>
          </ac:spMkLst>
        </pc:spChg>
        <pc:spChg chg="del mod">
          <ac:chgData name="mine djeryala" userId="b72c0bb5b1708789" providerId="LiveId" clId="{D06E7BC8-DC7D-4B29-AAA4-00702FFE034D}" dt="2025-05-18T10:36:27.190" v="390" actId="478"/>
          <ac:spMkLst>
            <pc:docMk/>
            <pc:sldMk cId="3350389487" sldId="269"/>
            <ac:spMk id="14" creationId="{0FF49D39-6593-F1FA-0950-CDE7F722E9E0}"/>
          </ac:spMkLst>
        </pc:spChg>
        <pc:spChg chg="add">
          <ac:chgData name="mine djeryala" userId="b72c0bb5b1708789" providerId="LiveId" clId="{D06E7BC8-DC7D-4B29-AAA4-00702FFE034D}" dt="2025-05-18T10:53:19.459" v="454"/>
          <ac:spMkLst>
            <pc:docMk/>
            <pc:sldMk cId="3350389487" sldId="269"/>
            <ac:spMk id="19" creationId="{B57E30CA-3A2F-CFA4-B522-03C930568FF6}"/>
          </ac:spMkLst>
        </pc:spChg>
        <pc:spChg chg="add">
          <ac:chgData name="mine djeryala" userId="b72c0bb5b1708789" providerId="LiveId" clId="{D06E7BC8-DC7D-4B29-AAA4-00702FFE034D}" dt="2025-05-18T10:54:33.390" v="485"/>
          <ac:spMkLst>
            <pc:docMk/>
            <pc:sldMk cId="3350389487" sldId="269"/>
            <ac:spMk id="20" creationId="{50F7B069-4E00-64A0-B727-A1C7AAD55409}"/>
          </ac:spMkLst>
        </pc:spChg>
      </pc:sldChg>
      <pc:sldChg chg="addSp delSp modSp mod">
        <pc:chgData name="mine djeryala" userId="b72c0bb5b1708789" providerId="LiveId" clId="{D06E7BC8-DC7D-4B29-AAA4-00702FFE034D}" dt="2025-05-18T10:21:20.684" v="241" actId="20577"/>
        <pc:sldMkLst>
          <pc:docMk/>
          <pc:sldMk cId="3270926963" sldId="270"/>
        </pc:sldMkLst>
        <pc:spChg chg="mod">
          <ac:chgData name="mine djeryala" userId="b72c0bb5b1708789" providerId="LiveId" clId="{D06E7BC8-DC7D-4B29-AAA4-00702FFE034D}" dt="2025-05-18T10:21:20.684" v="241" actId="20577"/>
          <ac:spMkLst>
            <pc:docMk/>
            <pc:sldMk cId="3270926963" sldId="270"/>
            <ac:spMk id="3" creationId="{87BABDCE-D089-CB97-8ABD-2DBCD6FEDC2F}"/>
          </ac:spMkLst>
        </pc:spChg>
        <pc:spChg chg="add del mod">
          <ac:chgData name="mine djeryala" userId="b72c0bb5b1708789" providerId="LiveId" clId="{D06E7BC8-DC7D-4B29-AAA4-00702FFE034D}" dt="2025-05-18T10:17:35.634" v="94"/>
          <ac:spMkLst>
            <pc:docMk/>
            <pc:sldMk cId="3270926963" sldId="270"/>
            <ac:spMk id="5" creationId="{C9FE2E27-B315-16A3-C56F-F4E2BBF81301}"/>
          </ac:spMkLst>
        </pc:spChg>
        <pc:spChg chg="add del mod">
          <ac:chgData name="mine djeryala" userId="b72c0bb5b1708789" providerId="LiveId" clId="{D06E7BC8-DC7D-4B29-AAA4-00702FFE034D}" dt="2025-05-18T10:17:35.635" v="96"/>
          <ac:spMkLst>
            <pc:docMk/>
            <pc:sldMk cId="3270926963" sldId="270"/>
            <ac:spMk id="6" creationId="{938CCBB1-8B5E-69CD-9C97-ECF18F2EB49E}"/>
          </ac:spMkLst>
        </pc:spChg>
        <pc:spChg chg="add del mod">
          <ac:chgData name="mine djeryala" userId="b72c0bb5b1708789" providerId="LiveId" clId="{D06E7BC8-DC7D-4B29-AAA4-00702FFE034D}" dt="2025-05-18T10:17:35.636" v="98"/>
          <ac:spMkLst>
            <pc:docMk/>
            <pc:sldMk cId="3270926963" sldId="270"/>
            <ac:spMk id="7" creationId="{8BB23FD6-152C-D682-D404-20EE8DB385BF}"/>
          </ac:spMkLst>
        </pc:spChg>
        <pc:spChg chg="add mod">
          <ac:chgData name="mine djeryala" userId="b72c0bb5b1708789" providerId="LiveId" clId="{D06E7BC8-DC7D-4B29-AAA4-00702FFE034D}" dt="2025-05-18T10:12:24.090" v="77" actId="20577"/>
          <ac:spMkLst>
            <pc:docMk/>
            <pc:sldMk cId="3270926963" sldId="270"/>
            <ac:spMk id="8" creationId="{432BAEB8-7ECA-A8C4-F632-EED6F83B6EDB}"/>
          </ac:spMkLst>
        </pc:spChg>
        <pc:spChg chg="add">
          <ac:chgData name="mine djeryala" userId="b72c0bb5b1708789" providerId="LiveId" clId="{D06E7BC8-DC7D-4B29-AAA4-00702FFE034D}" dt="2025-05-18T10:05:28.097" v="8"/>
          <ac:spMkLst>
            <pc:docMk/>
            <pc:sldMk cId="3270926963" sldId="270"/>
            <ac:spMk id="9" creationId="{D8441016-1EFE-3DC4-C13F-09F7CC2B7A65}"/>
          </ac:spMkLst>
        </pc:spChg>
        <pc:spChg chg="add">
          <ac:chgData name="mine djeryala" userId="b72c0bb5b1708789" providerId="LiveId" clId="{D06E7BC8-DC7D-4B29-AAA4-00702FFE034D}" dt="2025-05-18T10:05:28.097" v="8"/>
          <ac:spMkLst>
            <pc:docMk/>
            <pc:sldMk cId="3270926963" sldId="270"/>
            <ac:spMk id="10" creationId="{E23FCC6E-3184-19DF-966C-562FF076D141}"/>
          </ac:spMkLst>
        </pc:spChg>
        <pc:spChg chg="add">
          <ac:chgData name="mine djeryala" userId="b72c0bb5b1708789" providerId="LiveId" clId="{D06E7BC8-DC7D-4B29-AAA4-00702FFE034D}" dt="2025-05-18T10:05:28.097" v="8"/>
          <ac:spMkLst>
            <pc:docMk/>
            <pc:sldMk cId="3270926963" sldId="270"/>
            <ac:spMk id="11" creationId="{3834116C-5618-9AB4-2240-34D9B1CEE55A}"/>
          </ac:spMkLst>
        </pc:spChg>
        <pc:spChg chg="add">
          <ac:chgData name="mine djeryala" userId="b72c0bb5b1708789" providerId="LiveId" clId="{D06E7BC8-DC7D-4B29-AAA4-00702FFE034D}" dt="2025-05-18T10:05:28.097" v="8"/>
          <ac:spMkLst>
            <pc:docMk/>
            <pc:sldMk cId="3270926963" sldId="270"/>
            <ac:spMk id="12" creationId="{4B3D2899-DF57-6ABC-E7D2-990B2997B348}"/>
          </ac:spMkLst>
        </pc:spChg>
        <pc:spChg chg="add">
          <ac:chgData name="mine djeryala" userId="b72c0bb5b1708789" providerId="LiveId" clId="{D06E7BC8-DC7D-4B29-AAA4-00702FFE034D}" dt="2025-05-18T10:05:28.097" v="8"/>
          <ac:spMkLst>
            <pc:docMk/>
            <pc:sldMk cId="3270926963" sldId="270"/>
            <ac:spMk id="14" creationId="{510A6E11-AF71-652B-723A-EAA19A0E502A}"/>
          </ac:spMkLst>
        </pc:spChg>
        <pc:spChg chg="add">
          <ac:chgData name="mine djeryala" userId="b72c0bb5b1708789" providerId="LiveId" clId="{D06E7BC8-DC7D-4B29-AAA4-00702FFE034D}" dt="2025-05-18T10:05:28.097" v="8"/>
          <ac:spMkLst>
            <pc:docMk/>
            <pc:sldMk cId="3270926963" sldId="270"/>
            <ac:spMk id="15" creationId="{BA1F3110-25AF-63DE-A546-7548F14A84E9}"/>
          </ac:spMkLst>
        </pc:spChg>
        <pc:spChg chg="add">
          <ac:chgData name="mine djeryala" userId="b72c0bb5b1708789" providerId="LiveId" clId="{D06E7BC8-DC7D-4B29-AAA4-00702FFE034D}" dt="2025-05-18T10:05:28.097" v="8"/>
          <ac:spMkLst>
            <pc:docMk/>
            <pc:sldMk cId="3270926963" sldId="270"/>
            <ac:spMk id="16" creationId="{BA8F16C1-47B7-3B24-9840-8535C459F5AC}"/>
          </ac:spMkLst>
        </pc:spChg>
        <pc:spChg chg="add">
          <ac:chgData name="mine djeryala" userId="b72c0bb5b1708789" providerId="LiveId" clId="{D06E7BC8-DC7D-4B29-AAA4-00702FFE034D}" dt="2025-05-18T10:05:28.097" v="8"/>
          <ac:spMkLst>
            <pc:docMk/>
            <pc:sldMk cId="3270926963" sldId="270"/>
            <ac:spMk id="17" creationId="{61D62444-368F-088C-7F86-E5EE26C46493}"/>
          </ac:spMkLst>
        </pc:spChg>
        <pc:spChg chg="add">
          <ac:chgData name="mine djeryala" userId="b72c0bb5b1708789" providerId="LiveId" clId="{D06E7BC8-DC7D-4B29-AAA4-00702FFE034D}" dt="2025-05-18T10:05:28.097" v="8"/>
          <ac:spMkLst>
            <pc:docMk/>
            <pc:sldMk cId="3270926963" sldId="270"/>
            <ac:spMk id="18" creationId="{45DBFF43-06B9-5379-1D5B-CE45F85D3F16}"/>
          </ac:spMkLst>
        </pc:spChg>
        <pc:spChg chg="add">
          <ac:chgData name="mine djeryala" userId="b72c0bb5b1708789" providerId="LiveId" clId="{D06E7BC8-DC7D-4B29-AAA4-00702FFE034D}" dt="2025-05-18T10:05:28.097" v="8"/>
          <ac:spMkLst>
            <pc:docMk/>
            <pc:sldMk cId="3270926963" sldId="270"/>
            <ac:spMk id="19" creationId="{342A5C5A-4114-43D3-4D8E-B606663E1A38}"/>
          </ac:spMkLst>
        </pc:spChg>
        <pc:spChg chg="add mod">
          <ac:chgData name="mine djeryala" userId="b72c0bb5b1708789" providerId="LiveId" clId="{D06E7BC8-DC7D-4B29-AAA4-00702FFE034D}" dt="2025-05-18T10:05:56.884" v="11" actId="14100"/>
          <ac:spMkLst>
            <pc:docMk/>
            <pc:sldMk cId="3270926963" sldId="270"/>
            <ac:spMk id="20" creationId="{DB1CAE57-6081-6C8E-2EF3-3108E1384F19}"/>
          </ac:spMkLst>
        </pc:spChg>
        <pc:spChg chg="add mod">
          <ac:chgData name="mine djeryala" userId="b72c0bb5b1708789" providerId="LiveId" clId="{D06E7BC8-DC7D-4B29-AAA4-00702FFE034D}" dt="2025-05-18T10:06:06.212" v="14" actId="207"/>
          <ac:spMkLst>
            <pc:docMk/>
            <pc:sldMk cId="3270926963" sldId="270"/>
            <ac:spMk id="21" creationId="{8534C86E-0BC7-305A-F901-B268912436C8}"/>
          </ac:spMkLst>
        </pc:spChg>
        <pc:spChg chg="add">
          <ac:chgData name="mine djeryala" userId="b72c0bb5b1708789" providerId="LiveId" clId="{D06E7BC8-DC7D-4B29-AAA4-00702FFE034D}" dt="2025-05-18T10:20:15.354" v="222"/>
          <ac:spMkLst>
            <pc:docMk/>
            <pc:sldMk cId="3270926963" sldId="270"/>
            <ac:spMk id="22" creationId="{F4381455-C0D4-7DAC-2D87-6BE015633254}"/>
          </ac:spMkLst>
        </pc:spChg>
        <pc:spChg chg="add">
          <ac:chgData name="mine djeryala" userId="b72c0bb5b1708789" providerId="LiveId" clId="{D06E7BC8-DC7D-4B29-AAA4-00702FFE034D}" dt="2025-05-18T10:20:30.066" v="227"/>
          <ac:spMkLst>
            <pc:docMk/>
            <pc:sldMk cId="3270926963" sldId="270"/>
            <ac:spMk id="23" creationId="{FCE9C97D-E98D-8C5B-616F-378C2AC1A166}"/>
          </ac:spMkLst>
        </pc:spChg>
      </pc:sldChg>
      <pc:sldChg chg="addSp delSp modSp add mod">
        <pc:chgData name="mine djeryala" userId="b72c0bb5b1708789" providerId="LiveId" clId="{D06E7BC8-DC7D-4B29-AAA4-00702FFE034D}" dt="2025-05-18T10:24:00.632" v="276" actId="1076"/>
        <pc:sldMkLst>
          <pc:docMk/>
          <pc:sldMk cId="1096783431" sldId="271"/>
        </pc:sldMkLst>
        <pc:spChg chg="mod">
          <ac:chgData name="mine djeryala" userId="b72c0bb5b1708789" providerId="LiveId" clId="{D06E7BC8-DC7D-4B29-AAA4-00702FFE034D}" dt="2025-05-18T10:22:20.774" v="259" actId="14100"/>
          <ac:spMkLst>
            <pc:docMk/>
            <pc:sldMk cId="1096783431" sldId="271"/>
            <ac:spMk id="3" creationId="{4FB59E74-6B40-FDD3-0097-6B186ED1814E}"/>
          </ac:spMkLst>
        </pc:spChg>
        <pc:spChg chg="add del">
          <ac:chgData name="mine djeryala" userId="b72c0bb5b1708789" providerId="LiveId" clId="{D06E7BC8-DC7D-4B29-AAA4-00702FFE034D}" dt="2025-05-18T10:22:51.810" v="263" actId="22"/>
          <ac:spMkLst>
            <pc:docMk/>
            <pc:sldMk cId="1096783431" sldId="271"/>
            <ac:spMk id="6" creationId="{E6E78098-B517-7E4D-C20E-8C8358A1ACD8}"/>
          </ac:spMkLst>
        </pc:spChg>
        <pc:spChg chg="mod">
          <ac:chgData name="mine djeryala" userId="b72c0bb5b1708789" providerId="LiveId" clId="{D06E7BC8-DC7D-4B29-AAA4-00702FFE034D}" dt="2025-05-18T10:22:09.942" v="258" actId="12"/>
          <ac:spMkLst>
            <pc:docMk/>
            <pc:sldMk cId="1096783431" sldId="271"/>
            <ac:spMk id="8" creationId="{499DBD59-0CC7-CD26-C70F-5A4398EF0D64}"/>
          </ac:spMkLst>
        </pc:spChg>
        <pc:spChg chg="add mod">
          <ac:chgData name="mine djeryala" userId="b72c0bb5b1708789" providerId="LiveId" clId="{D06E7BC8-DC7D-4B29-AAA4-00702FFE034D}" dt="2025-05-18T10:24:00.632" v="276" actId="1076"/>
          <ac:spMkLst>
            <pc:docMk/>
            <pc:sldMk cId="1096783431" sldId="271"/>
            <ac:spMk id="9" creationId="{09910022-92B5-8C23-DD14-AB62F6D8A310}"/>
          </ac:spMkLst>
        </pc:spChg>
      </pc:sldChg>
      <pc:sldChg chg="add del setBg">
        <pc:chgData name="mine djeryala" userId="b72c0bb5b1708789" providerId="LiveId" clId="{D06E7BC8-DC7D-4B29-AAA4-00702FFE034D}" dt="2025-05-18T10:17:45.724" v="100"/>
        <pc:sldMkLst>
          <pc:docMk/>
          <pc:sldMk cId="2625510415" sldId="271"/>
        </pc:sldMkLst>
      </pc:sldChg>
      <pc:sldChg chg="add del setBg">
        <pc:chgData name="mine djeryala" userId="b72c0bb5b1708789" providerId="LiveId" clId="{D06E7BC8-DC7D-4B29-AAA4-00702FFE034D}" dt="2025-05-18T10:24:24.505" v="278"/>
        <pc:sldMkLst>
          <pc:docMk/>
          <pc:sldMk cId="548963312" sldId="272"/>
        </pc:sldMkLst>
      </pc:sldChg>
      <pc:sldChg chg="add del">
        <pc:chgData name="mine djeryala" userId="b72c0bb5b1708789" providerId="LiveId" clId="{D06E7BC8-DC7D-4B29-AAA4-00702FFE034D}" dt="2025-05-18T10:24:28.727" v="280"/>
        <pc:sldMkLst>
          <pc:docMk/>
          <pc:sldMk cId="2414336356" sldId="272"/>
        </pc:sldMkLst>
      </pc:sldChg>
      <pc:sldChg chg="add del setBg">
        <pc:chgData name="mine djeryala" userId="b72c0bb5b1708789" providerId="LiveId" clId="{D06E7BC8-DC7D-4B29-AAA4-00702FFE034D}" dt="2025-05-18T10:24:38.426" v="282"/>
        <pc:sldMkLst>
          <pc:docMk/>
          <pc:sldMk cId="2703546576" sldId="272"/>
        </pc:sldMkLst>
      </pc:sldChg>
      <pc:sldChg chg="addSp delSp modSp add mod setBg">
        <pc:chgData name="mine djeryala" userId="b72c0bb5b1708789" providerId="LiveId" clId="{D06E7BC8-DC7D-4B29-AAA4-00702FFE034D}" dt="2025-05-18T10:40:15.618" v="449" actId="478"/>
        <pc:sldMkLst>
          <pc:docMk/>
          <pc:sldMk cId="3508905561" sldId="272"/>
        </pc:sldMkLst>
        <pc:spChg chg="mod">
          <ac:chgData name="mine djeryala" userId="b72c0bb5b1708789" providerId="LiveId" clId="{D06E7BC8-DC7D-4B29-AAA4-00702FFE034D}" dt="2025-05-18T10:28:36.790" v="342" actId="26606"/>
          <ac:spMkLst>
            <pc:docMk/>
            <pc:sldMk cId="3508905561" sldId="272"/>
            <ac:spMk id="2" creationId="{F6EBAA32-9B73-3BE6-E3F0-EC9C37DE1546}"/>
          </ac:spMkLst>
        </pc:spChg>
        <pc:spChg chg="del mod">
          <ac:chgData name="mine djeryala" userId="b72c0bb5b1708789" providerId="LiveId" clId="{D06E7BC8-DC7D-4B29-AAA4-00702FFE034D}" dt="2025-05-18T10:25:09.207" v="290"/>
          <ac:spMkLst>
            <pc:docMk/>
            <pc:sldMk cId="3508905561" sldId="272"/>
            <ac:spMk id="3" creationId="{DDF3D206-AA49-377B-2B4B-B452A3BED76E}"/>
          </ac:spMkLst>
        </pc:spChg>
        <pc:spChg chg="add">
          <ac:chgData name="mine djeryala" userId="b72c0bb5b1708789" providerId="LiveId" clId="{D06E7BC8-DC7D-4B29-AAA4-00702FFE034D}" dt="2025-05-18T10:25:03.071" v="288"/>
          <ac:spMkLst>
            <pc:docMk/>
            <pc:sldMk cId="3508905561" sldId="272"/>
            <ac:spMk id="5" creationId="{F2492F15-5DDB-AFFA-DDFF-37C88201DB66}"/>
          </ac:spMkLst>
        </pc:spChg>
        <pc:spChg chg="add mod">
          <ac:chgData name="mine djeryala" userId="b72c0bb5b1708789" providerId="LiveId" clId="{D06E7BC8-DC7D-4B29-AAA4-00702FFE034D}" dt="2025-05-18T10:28:36.790" v="342" actId="26606"/>
          <ac:spMkLst>
            <pc:docMk/>
            <pc:sldMk cId="3508905561" sldId="272"/>
            <ac:spMk id="6" creationId="{A90FD00E-6730-B473-901E-48D5BA26043B}"/>
          </ac:spMkLst>
        </pc:spChg>
        <pc:spChg chg="add del">
          <ac:chgData name="mine djeryala" userId="b72c0bb5b1708789" providerId="LiveId" clId="{D06E7BC8-DC7D-4B29-AAA4-00702FFE034D}" dt="2025-05-18T10:28:36.790" v="342" actId="26606"/>
          <ac:spMkLst>
            <pc:docMk/>
            <pc:sldMk cId="3508905561" sldId="272"/>
            <ac:spMk id="13" creationId="{B95B9BA8-1D69-4796-85F5-B6D0BD52354B}"/>
          </ac:spMkLst>
        </pc:spChg>
        <pc:grpChg chg="add del">
          <ac:chgData name="mine djeryala" userId="b72c0bb5b1708789" providerId="LiveId" clId="{D06E7BC8-DC7D-4B29-AAA4-00702FFE034D}" dt="2025-05-18T10:28:36.790" v="342" actId="26606"/>
          <ac:grpSpMkLst>
            <pc:docMk/>
            <pc:sldMk cId="3508905561" sldId="272"/>
            <ac:grpSpMk id="15" creationId="{D44E3F87-3D58-4B03-86B2-15A5C5B9C964}"/>
          </ac:grpSpMkLst>
        </pc:grpChg>
        <pc:picChg chg="ord">
          <ac:chgData name="mine djeryala" userId="b72c0bb5b1708789" providerId="LiveId" clId="{D06E7BC8-DC7D-4B29-AAA4-00702FFE034D}" dt="2025-05-18T10:28:36.790" v="342" actId="26606"/>
          <ac:picMkLst>
            <pc:docMk/>
            <pc:sldMk cId="3508905561" sldId="272"/>
            <ac:picMk id="4" creationId="{2A73E4D8-BEE0-39B9-85F0-1A4A60749306}"/>
          </ac:picMkLst>
        </pc:picChg>
        <pc:picChg chg="add del mod">
          <ac:chgData name="mine djeryala" userId="b72c0bb5b1708789" providerId="LiveId" clId="{D06E7BC8-DC7D-4B29-AAA4-00702FFE034D}" dt="2025-05-18T10:40:15.618" v="449" actId="478"/>
          <ac:picMkLst>
            <pc:docMk/>
            <pc:sldMk cId="3508905561" sldId="272"/>
            <ac:picMk id="8" creationId="{A16AD0B3-DCDA-E11A-731A-AD8CE444882B}"/>
          </ac:picMkLst>
        </pc:picChg>
      </pc:sldChg>
      <pc:sldChg chg="addSp delSp modSp add del mod">
        <pc:chgData name="mine djeryala" userId="b72c0bb5b1708789" providerId="LiveId" clId="{D06E7BC8-DC7D-4B29-AAA4-00702FFE034D}" dt="2025-05-18T12:06:07.862" v="1063" actId="47"/>
        <pc:sldMkLst>
          <pc:docMk/>
          <pc:sldMk cId="212394132" sldId="273"/>
        </pc:sldMkLst>
        <pc:spChg chg="add">
          <ac:chgData name="mine djeryala" userId="b72c0bb5b1708789" providerId="LiveId" clId="{D06E7BC8-DC7D-4B29-AAA4-00702FFE034D}" dt="2025-05-18T11:00:04.526" v="585"/>
          <ac:spMkLst>
            <pc:docMk/>
            <pc:sldMk cId="212394132" sldId="273"/>
            <ac:spMk id="3" creationId="{719127AA-F34B-042C-C2C5-55C4A0441E22}"/>
          </ac:spMkLst>
        </pc:spChg>
        <pc:spChg chg="del mod">
          <ac:chgData name="mine djeryala" userId="b72c0bb5b1708789" providerId="LiveId" clId="{D06E7BC8-DC7D-4B29-AAA4-00702FFE034D}" dt="2025-05-18T10:39:57.192" v="448" actId="478"/>
          <ac:spMkLst>
            <pc:docMk/>
            <pc:sldMk cId="212394132" sldId="273"/>
            <ac:spMk id="6" creationId="{9AAF953F-F5C7-77A7-DF62-3BDF65DF7BDB}"/>
          </ac:spMkLst>
        </pc:spChg>
        <pc:spChg chg="del mod">
          <ac:chgData name="mine djeryala" userId="b72c0bb5b1708789" providerId="LiveId" clId="{D06E7BC8-DC7D-4B29-AAA4-00702FFE034D}" dt="2025-05-18T10:37:44.614" v="421" actId="478"/>
          <ac:spMkLst>
            <pc:docMk/>
            <pc:sldMk cId="212394132" sldId="273"/>
            <ac:spMk id="10" creationId="{A65817E3-8E37-C4D6-86A1-02B3CFA20BA0}"/>
          </ac:spMkLst>
        </pc:spChg>
      </pc:sldChg>
      <pc:sldChg chg="add del setBg">
        <pc:chgData name="mine djeryala" userId="b72c0bb5b1708789" providerId="LiveId" clId="{D06E7BC8-DC7D-4B29-AAA4-00702FFE034D}" dt="2025-05-18T10:35:54.917" v="379"/>
        <pc:sldMkLst>
          <pc:docMk/>
          <pc:sldMk cId="2863495348" sldId="273"/>
        </pc:sldMkLst>
      </pc:sldChg>
      <pc:sldChg chg="add del setBg">
        <pc:chgData name="mine djeryala" userId="b72c0bb5b1708789" providerId="LiveId" clId="{D06E7BC8-DC7D-4B29-AAA4-00702FFE034D}" dt="2025-05-18T10:38:01.181" v="423"/>
        <pc:sldMkLst>
          <pc:docMk/>
          <pc:sldMk cId="759022360" sldId="274"/>
        </pc:sldMkLst>
      </pc:sldChg>
      <pc:sldChg chg="addSp delSp modSp add del mod">
        <pc:chgData name="mine djeryala" userId="b72c0bb5b1708789" providerId="LiveId" clId="{D06E7BC8-DC7D-4B29-AAA4-00702FFE034D}" dt="2025-05-18T12:21:29.948" v="1067" actId="47"/>
        <pc:sldMkLst>
          <pc:docMk/>
          <pc:sldMk cId="1464805613" sldId="274"/>
        </pc:sldMkLst>
        <pc:spChg chg="add mod">
          <ac:chgData name="mine djeryala" userId="b72c0bb5b1708789" providerId="LiveId" clId="{D06E7BC8-DC7D-4B29-AAA4-00702FFE034D}" dt="2025-05-18T12:06:31.813" v="1066" actId="478"/>
          <ac:spMkLst>
            <pc:docMk/>
            <pc:sldMk cId="1464805613" sldId="274"/>
            <ac:spMk id="3" creationId="{4B57FEC9-257D-D533-D343-AEB1376960C9}"/>
          </ac:spMkLst>
        </pc:spChg>
        <pc:spChg chg="del mod">
          <ac:chgData name="mine djeryala" userId="b72c0bb5b1708789" providerId="LiveId" clId="{D06E7BC8-DC7D-4B29-AAA4-00702FFE034D}" dt="2025-05-18T12:06:31.813" v="1066" actId="478"/>
          <ac:spMkLst>
            <pc:docMk/>
            <pc:sldMk cId="1464805613" sldId="274"/>
            <ac:spMk id="6" creationId="{AB3A9BA4-98AE-2037-F22D-16F38CB4088C}"/>
          </ac:spMkLst>
        </pc:spChg>
        <pc:spChg chg="del mod">
          <ac:chgData name="mine djeryala" userId="b72c0bb5b1708789" providerId="LiveId" clId="{D06E7BC8-DC7D-4B29-AAA4-00702FFE034D}" dt="2025-05-18T10:38:14.086" v="427" actId="478"/>
          <ac:spMkLst>
            <pc:docMk/>
            <pc:sldMk cId="1464805613" sldId="274"/>
            <ac:spMk id="8" creationId="{8D6E3B04-6D95-F786-9E77-4809F023A22C}"/>
          </ac:spMkLst>
        </pc:spChg>
        <pc:spChg chg="del mod">
          <ac:chgData name="mine djeryala" userId="b72c0bb5b1708789" providerId="LiveId" clId="{D06E7BC8-DC7D-4B29-AAA4-00702FFE034D}" dt="2025-05-18T10:38:18.234" v="429" actId="478"/>
          <ac:spMkLst>
            <pc:docMk/>
            <pc:sldMk cId="1464805613" sldId="274"/>
            <ac:spMk id="14" creationId="{005CA9C0-272F-003C-E6D7-39F75EDD8B9F}"/>
          </ac:spMkLst>
        </pc:spChg>
      </pc:sldChg>
      <pc:sldChg chg="add del">
        <pc:chgData name="mine djeryala" userId="b72c0bb5b1708789" providerId="LiveId" clId="{D06E7BC8-DC7D-4B29-AAA4-00702FFE034D}" dt="2025-05-18T12:06:05.043" v="1061" actId="47"/>
        <pc:sldMkLst>
          <pc:docMk/>
          <pc:sldMk cId="134415330" sldId="275"/>
        </pc:sldMkLst>
      </pc:sldChg>
      <pc:sldChg chg="add del setBg">
        <pc:chgData name="mine djeryala" userId="b72c0bb5b1708789" providerId="LiveId" clId="{D06E7BC8-DC7D-4B29-AAA4-00702FFE034D}" dt="2025-05-18T11:07:22.544" v="587"/>
        <pc:sldMkLst>
          <pc:docMk/>
          <pc:sldMk cId="3520978315" sldId="275"/>
        </pc:sldMkLst>
      </pc:sldChg>
      <pc:sldChg chg="add del setBg">
        <pc:chgData name="mine djeryala" userId="b72c0bb5b1708789" providerId="LiveId" clId="{D06E7BC8-DC7D-4B29-AAA4-00702FFE034D}" dt="2025-05-18T11:07:26.810" v="590"/>
        <pc:sldMkLst>
          <pc:docMk/>
          <pc:sldMk cId="1909592222" sldId="276"/>
        </pc:sldMkLst>
      </pc:sldChg>
      <pc:sldChg chg="addSp modSp add mod ord">
        <pc:chgData name="mine djeryala" userId="b72c0bb5b1708789" providerId="LiveId" clId="{D06E7BC8-DC7D-4B29-AAA4-00702FFE034D}" dt="2025-05-18T12:01:07.192" v="1053" actId="2710"/>
        <pc:sldMkLst>
          <pc:docMk/>
          <pc:sldMk cId="2890840494" sldId="276"/>
        </pc:sldMkLst>
        <pc:spChg chg="mod">
          <ac:chgData name="mine djeryala" userId="b72c0bb5b1708789" providerId="LiveId" clId="{D06E7BC8-DC7D-4B29-AAA4-00702FFE034D}" dt="2025-05-18T11:22:27.965" v="665" actId="1076"/>
          <ac:spMkLst>
            <pc:docMk/>
            <pc:sldMk cId="2890840494" sldId="276"/>
            <ac:spMk id="2" creationId="{D92C8080-725F-EB42-D771-D8C80B3AB8A1}"/>
          </ac:spMkLst>
        </pc:spChg>
        <pc:spChg chg="add">
          <ac:chgData name="mine djeryala" userId="b72c0bb5b1708789" providerId="LiveId" clId="{D06E7BC8-DC7D-4B29-AAA4-00702FFE034D}" dt="2025-05-18T11:12:58.132" v="596"/>
          <ac:spMkLst>
            <pc:docMk/>
            <pc:sldMk cId="2890840494" sldId="276"/>
            <ac:spMk id="3" creationId="{97854D6A-29D6-FD9F-1223-BDC8F901FAA4}"/>
          </ac:spMkLst>
        </pc:spChg>
        <pc:spChg chg="add">
          <ac:chgData name="mine djeryala" userId="b72c0bb5b1708789" providerId="LiveId" clId="{D06E7BC8-DC7D-4B29-AAA4-00702FFE034D}" dt="2025-05-18T11:20:27.568" v="645"/>
          <ac:spMkLst>
            <pc:docMk/>
            <pc:sldMk cId="2890840494" sldId="276"/>
            <ac:spMk id="5" creationId="{5C5EB441-E41F-65D2-A0C8-D26D063861DA}"/>
          </ac:spMkLst>
        </pc:spChg>
        <pc:spChg chg="add">
          <ac:chgData name="mine djeryala" userId="b72c0bb5b1708789" providerId="LiveId" clId="{D06E7BC8-DC7D-4B29-AAA4-00702FFE034D}" dt="2025-05-18T11:20:38.299" v="649"/>
          <ac:spMkLst>
            <pc:docMk/>
            <pc:sldMk cId="2890840494" sldId="276"/>
            <ac:spMk id="6" creationId="{2349F64C-74AD-86ED-1FA6-13666DEEA826}"/>
          </ac:spMkLst>
        </pc:spChg>
        <pc:spChg chg="mod">
          <ac:chgData name="mine djeryala" userId="b72c0bb5b1708789" providerId="LiveId" clId="{D06E7BC8-DC7D-4B29-AAA4-00702FFE034D}" dt="2025-05-18T11:38:08.064" v="819" actId="12"/>
          <ac:spMkLst>
            <pc:docMk/>
            <pc:sldMk cId="2890840494" sldId="276"/>
            <ac:spMk id="8" creationId="{AF236CF9-99B6-B92F-4823-F291FB6BC8B0}"/>
          </ac:spMkLst>
        </pc:spChg>
        <pc:spChg chg="add mod">
          <ac:chgData name="mine djeryala" userId="b72c0bb5b1708789" providerId="LiveId" clId="{D06E7BC8-DC7D-4B29-AAA4-00702FFE034D}" dt="2025-05-18T11:36:41.485" v="808" actId="12"/>
          <ac:spMkLst>
            <pc:docMk/>
            <pc:sldMk cId="2890840494" sldId="276"/>
            <ac:spMk id="9" creationId="{235EA8B2-C84F-18B2-A9CA-B2F52B08C5D7}"/>
          </ac:spMkLst>
        </pc:spChg>
        <pc:spChg chg="add">
          <ac:chgData name="mine djeryala" userId="b72c0bb5b1708789" providerId="LiveId" clId="{D06E7BC8-DC7D-4B29-AAA4-00702FFE034D}" dt="2025-05-18T11:28:23.264" v="691"/>
          <ac:spMkLst>
            <pc:docMk/>
            <pc:sldMk cId="2890840494" sldId="276"/>
            <ac:spMk id="10" creationId="{99B19B1F-397D-C568-B730-04E283EF69E1}"/>
          </ac:spMkLst>
        </pc:spChg>
        <pc:spChg chg="add">
          <ac:chgData name="mine djeryala" userId="b72c0bb5b1708789" providerId="LiveId" clId="{D06E7BC8-DC7D-4B29-AAA4-00702FFE034D}" dt="2025-05-18T11:29:48.781" v="728"/>
          <ac:spMkLst>
            <pc:docMk/>
            <pc:sldMk cId="2890840494" sldId="276"/>
            <ac:spMk id="11" creationId="{A233D4A2-57AD-63D3-95A6-DCFE9F96BC3F}"/>
          </ac:spMkLst>
        </pc:spChg>
        <pc:spChg chg="add">
          <ac:chgData name="mine djeryala" userId="b72c0bb5b1708789" providerId="LiveId" clId="{D06E7BC8-DC7D-4B29-AAA4-00702FFE034D}" dt="2025-05-18T11:29:54.109" v="730"/>
          <ac:spMkLst>
            <pc:docMk/>
            <pc:sldMk cId="2890840494" sldId="276"/>
            <ac:spMk id="12" creationId="{6857284A-D794-CC4B-5C0D-3D3B85F717E4}"/>
          </ac:spMkLst>
        </pc:spChg>
        <pc:spChg chg="add">
          <ac:chgData name="mine djeryala" userId="b72c0bb5b1708789" providerId="LiveId" clId="{D06E7BC8-DC7D-4B29-AAA4-00702FFE034D}" dt="2025-05-18T11:30:54.365" v="745"/>
          <ac:spMkLst>
            <pc:docMk/>
            <pc:sldMk cId="2890840494" sldId="276"/>
            <ac:spMk id="13" creationId="{CA879436-415C-AB2A-D619-35BD83F61169}"/>
          </ac:spMkLst>
        </pc:spChg>
        <pc:spChg chg="mod">
          <ac:chgData name="mine djeryala" userId="b72c0bb5b1708789" providerId="LiveId" clId="{D06E7BC8-DC7D-4B29-AAA4-00702FFE034D}" dt="2025-05-18T12:01:07.192" v="1053" actId="2710"/>
          <ac:spMkLst>
            <pc:docMk/>
            <pc:sldMk cId="2890840494" sldId="276"/>
            <ac:spMk id="14" creationId="{2941BBF7-1B80-4D8B-5063-EB779E5F6BD2}"/>
          </ac:spMkLst>
        </pc:spChg>
        <pc:spChg chg="add">
          <ac:chgData name="mine djeryala" userId="b72c0bb5b1708789" providerId="LiveId" clId="{D06E7BC8-DC7D-4B29-AAA4-00702FFE034D}" dt="2025-05-18T11:34:58.544" v="793"/>
          <ac:spMkLst>
            <pc:docMk/>
            <pc:sldMk cId="2890840494" sldId="276"/>
            <ac:spMk id="15" creationId="{E6C86FC2-350F-CCDC-0473-BF4DAD8AACEA}"/>
          </ac:spMkLst>
        </pc:spChg>
        <pc:spChg chg="add">
          <ac:chgData name="mine djeryala" userId="b72c0bb5b1708789" providerId="LiveId" clId="{D06E7BC8-DC7D-4B29-AAA4-00702FFE034D}" dt="2025-05-18T11:35:01.819" v="795"/>
          <ac:spMkLst>
            <pc:docMk/>
            <pc:sldMk cId="2890840494" sldId="276"/>
            <ac:spMk id="16" creationId="{1211C994-5352-D2B8-3244-5851BE810977}"/>
          </ac:spMkLst>
        </pc:spChg>
        <pc:spChg chg="add mod">
          <ac:chgData name="mine djeryala" userId="b72c0bb5b1708789" providerId="LiveId" clId="{D06E7BC8-DC7D-4B29-AAA4-00702FFE034D}" dt="2025-05-18T11:41:51.997" v="885" actId="1076"/>
          <ac:spMkLst>
            <pc:docMk/>
            <pc:sldMk cId="2890840494" sldId="276"/>
            <ac:spMk id="17" creationId="{A8DD1BA1-E860-C766-69D3-0D9691895133}"/>
          </ac:spMkLst>
        </pc:spChg>
      </pc:sldChg>
      <pc:sldChg chg="addSp modSp add mod ord">
        <pc:chgData name="mine djeryala" userId="b72c0bb5b1708789" providerId="LiveId" clId="{D06E7BC8-DC7D-4B29-AAA4-00702FFE034D}" dt="2025-05-18T11:53:53.645" v="1022" actId="115"/>
        <pc:sldMkLst>
          <pc:docMk/>
          <pc:sldMk cId="914343662" sldId="277"/>
        </pc:sldMkLst>
        <pc:spChg chg="add mod">
          <ac:chgData name="mine djeryala" userId="b72c0bb5b1708789" providerId="LiveId" clId="{D06E7BC8-DC7D-4B29-AAA4-00702FFE034D}" dt="2025-05-18T11:53:53.645" v="1022" actId="115"/>
          <ac:spMkLst>
            <pc:docMk/>
            <pc:sldMk cId="914343662" sldId="277"/>
            <ac:spMk id="3" creationId="{BDF8B46E-E3E0-B2DF-FCD8-94C56846EA87}"/>
          </ac:spMkLst>
        </pc:spChg>
        <pc:spChg chg="mod">
          <ac:chgData name="mine djeryala" userId="b72c0bb5b1708789" providerId="LiveId" clId="{D06E7BC8-DC7D-4B29-AAA4-00702FFE034D}" dt="2025-05-18T11:52:27.408" v="1012" actId="14100"/>
          <ac:spMkLst>
            <pc:docMk/>
            <pc:sldMk cId="914343662" sldId="277"/>
            <ac:spMk id="9" creationId="{0BD928B7-1E99-0378-3F5F-ECEF282ADF0C}"/>
          </ac:spMkLst>
        </pc:spChg>
      </pc:sldChg>
      <pc:sldChg chg="add del">
        <pc:chgData name="mine djeryala" userId="b72c0bb5b1708789" providerId="LiveId" clId="{D06E7BC8-DC7D-4B29-AAA4-00702FFE034D}" dt="2025-05-18T11:12:50.250" v="595"/>
        <pc:sldMkLst>
          <pc:docMk/>
          <pc:sldMk cId="3113543652" sldId="277"/>
        </pc:sldMkLst>
      </pc:sldChg>
      <pc:sldChg chg="add del setBg">
        <pc:chgData name="mine djeryala" userId="b72c0bb5b1708789" providerId="LiveId" clId="{D06E7BC8-DC7D-4B29-AAA4-00702FFE034D}" dt="2025-05-18T11:28:32.798" v="693"/>
        <pc:sldMkLst>
          <pc:docMk/>
          <pc:sldMk cId="3123770360" sldId="277"/>
        </pc:sldMkLst>
      </pc:sldChg>
      <pc:sldChg chg="add del setBg">
        <pc:chgData name="mine djeryala" userId="b72c0bb5b1708789" providerId="LiveId" clId="{D06E7BC8-DC7D-4B29-AAA4-00702FFE034D}" dt="2025-05-18T11:07:31.409" v="593"/>
        <pc:sldMkLst>
          <pc:docMk/>
          <pc:sldMk cId="3289394346" sldId="277"/>
        </pc:sldMkLst>
      </pc:sldChg>
      <pc:sldChg chg="add del setBg">
        <pc:chgData name="mine djeryala" userId="b72c0bb5b1708789" providerId="LiveId" clId="{D06E7BC8-DC7D-4B29-AAA4-00702FFE034D}" dt="2025-05-18T11:38:27.984" v="823"/>
        <pc:sldMkLst>
          <pc:docMk/>
          <pc:sldMk cId="224861781" sldId="278"/>
        </pc:sldMkLst>
      </pc:sldChg>
      <pc:sldChg chg="addSp modSp add mod">
        <pc:chgData name="mine djeryala" userId="b72c0bb5b1708789" providerId="LiveId" clId="{D06E7BC8-DC7D-4B29-AAA4-00702FFE034D}" dt="2025-05-18T11:59:58.270" v="1051" actId="113"/>
        <pc:sldMkLst>
          <pc:docMk/>
          <pc:sldMk cId="373058182" sldId="278"/>
        </pc:sldMkLst>
        <pc:spChg chg="add">
          <ac:chgData name="mine djeryala" userId="b72c0bb5b1708789" providerId="LiveId" clId="{D06E7BC8-DC7D-4B29-AAA4-00702FFE034D}" dt="2025-05-18T11:39:29.246" v="849"/>
          <ac:spMkLst>
            <pc:docMk/>
            <pc:sldMk cId="373058182" sldId="278"/>
            <ac:spMk id="3" creationId="{FA80EDF2-3A42-8248-9BFB-38D37AA8EA89}"/>
          </ac:spMkLst>
        </pc:spChg>
        <pc:spChg chg="add">
          <ac:chgData name="mine djeryala" userId="b72c0bb5b1708789" providerId="LiveId" clId="{D06E7BC8-DC7D-4B29-AAA4-00702FFE034D}" dt="2025-05-18T11:40:15.249" v="869"/>
          <ac:spMkLst>
            <pc:docMk/>
            <pc:sldMk cId="373058182" sldId="278"/>
            <ac:spMk id="5" creationId="{D9877025-B6CB-C811-84CB-E5F752B580E5}"/>
          </ac:spMkLst>
        </pc:spChg>
        <pc:spChg chg="add">
          <ac:chgData name="mine djeryala" userId="b72c0bb5b1708789" providerId="LiveId" clId="{D06E7BC8-DC7D-4B29-AAA4-00702FFE034D}" dt="2025-05-18T11:40:30.801" v="877"/>
          <ac:spMkLst>
            <pc:docMk/>
            <pc:sldMk cId="373058182" sldId="278"/>
            <ac:spMk id="6" creationId="{6FCB8154-71FB-1C0A-E681-7A118C59EA43}"/>
          </ac:spMkLst>
        </pc:spChg>
        <pc:spChg chg="add">
          <ac:chgData name="mine djeryala" userId="b72c0bb5b1708789" providerId="LiveId" clId="{D06E7BC8-DC7D-4B29-AAA4-00702FFE034D}" dt="2025-05-18T11:46:02.064" v="924"/>
          <ac:spMkLst>
            <pc:docMk/>
            <pc:sldMk cId="373058182" sldId="278"/>
            <ac:spMk id="7" creationId="{D9DA73F1-A40A-A0E3-EC27-81149A8C40C9}"/>
          </ac:spMkLst>
        </pc:spChg>
        <pc:spChg chg="mod">
          <ac:chgData name="mine djeryala" userId="b72c0bb5b1708789" providerId="LiveId" clId="{D06E7BC8-DC7D-4B29-AAA4-00702FFE034D}" dt="2025-05-18T11:59:58.270" v="1051" actId="113"/>
          <ac:spMkLst>
            <pc:docMk/>
            <pc:sldMk cId="373058182" sldId="278"/>
            <ac:spMk id="8" creationId="{BF87714A-90BC-D421-2076-BE21CD5D6E43}"/>
          </ac:spMkLst>
        </pc:spChg>
        <pc:spChg chg="mod">
          <ac:chgData name="mine djeryala" userId="b72c0bb5b1708789" providerId="LiveId" clId="{D06E7BC8-DC7D-4B29-AAA4-00702FFE034D}" dt="2025-05-18T11:59:55.232" v="1050" actId="113"/>
          <ac:spMkLst>
            <pc:docMk/>
            <pc:sldMk cId="373058182" sldId="278"/>
            <ac:spMk id="9" creationId="{5FC68EB9-DFE8-4409-5B77-6641058EB015}"/>
          </ac:spMkLst>
        </pc:spChg>
        <pc:spChg chg="mod">
          <ac:chgData name="mine djeryala" userId="b72c0bb5b1708789" providerId="LiveId" clId="{D06E7BC8-DC7D-4B29-AAA4-00702FFE034D}" dt="2025-05-18T11:58:06.721" v="1042" actId="2710"/>
          <ac:spMkLst>
            <pc:docMk/>
            <pc:sldMk cId="373058182" sldId="278"/>
            <ac:spMk id="14" creationId="{BBEE3B81-24B3-F31E-F314-C7E6B1A273C9}"/>
          </ac:spMkLst>
        </pc:spChg>
      </pc:sldChg>
      <pc:sldChg chg="addSp delSp modSp add mod">
        <pc:chgData name="mine djeryala" userId="b72c0bb5b1708789" providerId="LiveId" clId="{D06E7BC8-DC7D-4B29-AAA4-00702FFE034D}" dt="2025-05-18T12:02:37.934" v="1060" actId="1076"/>
        <pc:sldMkLst>
          <pc:docMk/>
          <pc:sldMk cId="906344880" sldId="279"/>
        </pc:sldMkLst>
        <pc:spChg chg="add">
          <ac:chgData name="mine djeryala" userId="b72c0bb5b1708789" providerId="LiveId" clId="{D06E7BC8-DC7D-4B29-AAA4-00702FFE034D}" dt="2025-05-18T11:47:29.900" v="965"/>
          <ac:spMkLst>
            <pc:docMk/>
            <pc:sldMk cId="906344880" sldId="279"/>
            <ac:spMk id="3" creationId="{4166DE85-7A45-6BC6-480E-DF13B224289A}"/>
          </ac:spMkLst>
        </pc:spChg>
        <pc:spChg chg="add">
          <ac:chgData name="mine djeryala" userId="b72c0bb5b1708789" providerId="LiveId" clId="{D06E7BC8-DC7D-4B29-AAA4-00702FFE034D}" dt="2025-05-18T11:48:10.496" v="1001"/>
          <ac:spMkLst>
            <pc:docMk/>
            <pc:sldMk cId="906344880" sldId="279"/>
            <ac:spMk id="5" creationId="{BE1D932F-4254-D5DC-549E-8C326BE7520F}"/>
          </ac:spMkLst>
        </pc:spChg>
        <pc:spChg chg="add del mod">
          <ac:chgData name="mine djeryala" userId="b72c0bb5b1708789" providerId="LiveId" clId="{D06E7BC8-DC7D-4B29-AAA4-00702FFE034D}" dt="2025-05-18T11:49:08.873" v="1009" actId="478"/>
          <ac:spMkLst>
            <pc:docMk/>
            <pc:sldMk cId="906344880" sldId="279"/>
            <ac:spMk id="8" creationId="{A9458B9F-D6D2-0BCE-411F-DD59B2B15547}"/>
          </ac:spMkLst>
        </pc:spChg>
        <pc:spChg chg="mod">
          <ac:chgData name="mine djeryala" userId="b72c0bb5b1708789" providerId="LiveId" clId="{D06E7BC8-DC7D-4B29-AAA4-00702FFE034D}" dt="2025-05-18T12:02:33.519" v="1059" actId="1076"/>
          <ac:spMkLst>
            <pc:docMk/>
            <pc:sldMk cId="906344880" sldId="279"/>
            <ac:spMk id="9" creationId="{C6801B41-DA06-2EFA-AA65-DEF31AA4FD57}"/>
          </ac:spMkLst>
        </pc:spChg>
        <pc:spChg chg="mod">
          <ac:chgData name="mine djeryala" userId="b72c0bb5b1708789" providerId="LiveId" clId="{D06E7BC8-DC7D-4B29-AAA4-00702FFE034D}" dt="2025-05-18T12:02:37.934" v="1060" actId="1076"/>
          <ac:spMkLst>
            <pc:docMk/>
            <pc:sldMk cId="906344880" sldId="279"/>
            <ac:spMk id="14" creationId="{B63DB6FA-1237-A705-63D1-3666F0C24C01}"/>
          </ac:spMkLst>
        </pc:spChg>
      </pc:sldChg>
      <pc:sldChg chg="add del setBg">
        <pc:chgData name="mine djeryala" userId="b72c0bb5b1708789" providerId="LiveId" clId="{D06E7BC8-DC7D-4B29-AAA4-00702FFE034D}" dt="2025-05-18T11:46:59.214" v="931"/>
        <pc:sldMkLst>
          <pc:docMk/>
          <pc:sldMk cId="2860405568" sldId="279"/>
        </pc:sldMkLst>
      </pc:sldChg>
      <pc:sldChg chg="add del setBg">
        <pc:chgData name="mine djeryala" userId="b72c0bb5b1708789" providerId="LiveId" clId="{D06E7BC8-DC7D-4B29-AAA4-00702FFE034D}" dt="2025-05-18T12:28:25.695" v="1429"/>
        <pc:sldMkLst>
          <pc:docMk/>
          <pc:sldMk cId="274222765" sldId="280"/>
        </pc:sldMkLst>
      </pc:sldChg>
      <pc:sldChg chg="addSp modSp add del mod">
        <pc:chgData name="mine djeryala" userId="b72c0bb5b1708789" providerId="LiveId" clId="{D06E7BC8-DC7D-4B29-AAA4-00702FFE034D}" dt="2025-05-18T14:57:38.472" v="1771" actId="1076"/>
        <pc:sldMkLst>
          <pc:docMk/>
          <pc:sldMk cId="4165958096" sldId="280"/>
        </pc:sldMkLst>
        <pc:spChg chg="mod">
          <ac:chgData name="mine djeryala" userId="b72c0bb5b1708789" providerId="LiveId" clId="{D06E7BC8-DC7D-4B29-AAA4-00702FFE034D}" dt="2025-05-18T14:44:21.541" v="1742" actId="1076"/>
          <ac:spMkLst>
            <pc:docMk/>
            <pc:sldMk cId="4165958096" sldId="280"/>
            <ac:spMk id="2" creationId="{EC0D4DFC-D1E8-750E-835F-BBBA3A4EB83A}"/>
          </ac:spMkLst>
        </pc:spChg>
        <pc:spChg chg="mod">
          <ac:chgData name="mine djeryala" userId="b72c0bb5b1708789" providerId="LiveId" clId="{D06E7BC8-DC7D-4B29-AAA4-00702FFE034D}" dt="2025-05-18T14:39:23.124" v="1721" actId="14100"/>
          <ac:spMkLst>
            <pc:docMk/>
            <pc:sldMk cId="4165958096" sldId="280"/>
            <ac:spMk id="3" creationId="{2393B3A5-1E7F-8A39-D7E2-209361488F0F}"/>
          </ac:spMkLst>
        </pc:spChg>
        <pc:spChg chg="add">
          <ac:chgData name="mine djeryala" userId="b72c0bb5b1708789" providerId="LiveId" clId="{D06E7BC8-DC7D-4B29-AAA4-00702FFE034D}" dt="2025-05-18T13:05:26.739" v="1432"/>
          <ac:spMkLst>
            <pc:docMk/>
            <pc:sldMk cId="4165958096" sldId="280"/>
            <ac:spMk id="7" creationId="{D1A15A2D-9616-95CC-AB4F-7DB5567BC642}"/>
          </ac:spMkLst>
        </pc:spChg>
        <pc:spChg chg="add">
          <ac:chgData name="mine djeryala" userId="b72c0bb5b1708789" providerId="LiveId" clId="{D06E7BC8-DC7D-4B29-AAA4-00702FFE034D}" dt="2025-05-18T13:05:26.739" v="1432"/>
          <ac:spMkLst>
            <pc:docMk/>
            <pc:sldMk cId="4165958096" sldId="280"/>
            <ac:spMk id="8" creationId="{7B076D80-3E72-AAF2-9151-5F7C21CE57D7}"/>
          </ac:spMkLst>
        </pc:spChg>
        <pc:spChg chg="add">
          <ac:chgData name="mine djeryala" userId="b72c0bb5b1708789" providerId="LiveId" clId="{D06E7BC8-DC7D-4B29-AAA4-00702FFE034D}" dt="2025-05-18T13:05:26.739" v="1432"/>
          <ac:spMkLst>
            <pc:docMk/>
            <pc:sldMk cId="4165958096" sldId="280"/>
            <ac:spMk id="9" creationId="{9CB1A567-A6AD-51C0-0DB7-D7F98FCF6EB6}"/>
          </ac:spMkLst>
        </pc:spChg>
        <pc:spChg chg="add">
          <ac:chgData name="mine djeryala" userId="b72c0bb5b1708789" providerId="LiveId" clId="{D06E7BC8-DC7D-4B29-AAA4-00702FFE034D}" dt="2025-05-18T13:05:26.739" v="1432"/>
          <ac:spMkLst>
            <pc:docMk/>
            <pc:sldMk cId="4165958096" sldId="280"/>
            <ac:spMk id="11" creationId="{927A559C-9332-E3B9-EAC5-12BCEA6C8F07}"/>
          </ac:spMkLst>
        </pc:spChg>
        <pc:spChg chg="add">
          <ac:chgData name="mine djeryala" userId="b72c0bb5b1708789" providerId="LiveId" clId="{D06E7BC8-DC7D-4B29-AAA4-00702FFE034D}" dt="2025-05-18T13:05:26.739" v="1432"/>
          <ac:spMkLst>
            <pc:docMk/>
            <pc:sldMk cId="4165958096" sldId="280"/>
            <ac:spMk id="12" creationId="{FA10C154-CB30-8381-702A-3785BF75A29E}"/>
          </ac:spMkLst>
        </pc:spChg>
        <pc:spChg chg="add">
          <ac:chgData name="mine djeryala" userId="b72c0bb5b1708789" providerId="LiveId" clId="{D06E7BC8-DC7D-4B29-AAA4-00702FFE034D}" dt="2025-05-18T13:05:26.739" v="1432"/>
          <ac:spMkLst>
            <pc:docMk/>
            <pc:sldMk cId="4165958096" sldId="280"/>
            <ac:spMk id="13" creationId="{C463A0F7-D84E-125F-C9B3-75E9111727B5}"/>
          </ac:spMkLst>
        </pc:spChg>
        <pc:spChg chg="add">
          <ac:chgData name="mine djeryala" userId="b72c0bb5b1708789" providerId="LiveId" clId="{D06E7BC8-DC7D-4B29-AAA4-00702FFE034D}" dt="2025-05-18T13:05:26.739" v="1432"/>
          <ac:spMkLst>
            <pc:docMk/>
            <pc:sldMk cId="4165958096" sldId="280"/>
            <ac:spMk id="15" creationId="{F5D03798-2E45-4692-551A-B6968B6D6D7A}"/>
          </ac:spMkLst>
        </pc:spChg>
        <pc:spChg chg="add">
          <ac:chgData name="mine djeryala" userId="b72c0bb5b1708789" providerId="LiveId" clId="{D06E7BC8-DC7D-4B29-AAA4-00702FFE034D}" dt="2025-05-18T13:05:26.739" v="1432"/>
          <ac:spMkLst>
            <pc:docMk/>
            <pc:sldMk cId="4165958096" sldId="280"/>
            <ac:spMk id="16" creationId="{53A7F561-90BB-2A73-F7F4-8988B8F92B9C}"/>
          </ac:spMkLst>
        </pc:spChg>
        <pc:spChg chg="add">
          <ac:chgData name="mine djeryala" userId="b72c0bb5b1708789" providerId="LiveId" clId="{D06E7BC8-DC7D-4B29-AAA4-00702FFE034D}" dt="2025-05-18T13:05:26.739" v="1432"/>
          <ac:spMkLst>
            <pc:docMk/>
            <pc:sldMk cId="4165958096" sldId="280"/>
            <ac:spMk id="17" creationId="{0880DC0E-9B3F-11B1-769B-0CE15D9625DC}"/>
          </ac:spMkLst>
        </pc:spChg>
        <pc:spChg chg="add">
          <ac:chgData name="mine djeryala" userId="b72c0bb5b1708789" providerId="LiveId" clId="{D06E7BC8-DC7D-4B29-AAA4-00702FFE034D}" dt="2025-05-18T13:05:26.739" v="1432"/>
          <ac:spMkLst>
            <pc:docMk/>
            <pc:sldMk cId="4165958096" sldId="280"/>
            <ac:spMk id="18" creationId="{D2B18A63-F191-C3C5-A94E-84728135C3D4}"/>
          </ac:spMkLst>
        </pc:spChg>
        <pc:picChg chg="mod">
          <ac:chgData name="mine djeryala" userId="b72c0bb5b1708789" providerId="LiveId" clId="{D06E7BC8-DC7D-4B29-AAA4-00702FFE034D}" dt="2025-05-18T14:44:25.059" v="1743" actId="1076"/>
          <ac:picMkLst>
            <pc:docMk/>
            <pc:sldMk cId="4165958096" sldId="280"/>
            <ac:picMk id="4" creationId="{93712FB0-8633-B87C-9BD4-E665AF72B25A}"/>
          </ac:picMkLst>
        </pc:picChg>
        <pc:picChg chg="add mod">
          <ac:chgData name="mine djeryala" userId="b72c0bb5b1708789" providerId="LiveId" clId="{D06E7BC8-DC7D-4B29-AAA4-00702FFE034D}" dt="2025-05-18T14:39:49.235" v="1725" actId="1076"/>
          <ac:picMkLst>
            <pc:docMk/>
            <pc:sldMk cId="4165958096" sldId="280"/>
            <ac:picMk id="21" creationId="{C0D5D9A0-4C1B-DFF3-C13D-0D4C3A863EAB}"/>
          </ac:picMkLst>
        </pc:picChg>
        <pc:picChg chg="add mod">
          <ac:chgData name="mine djeryala" userId="b72c0bb5b1708789" providerId="LiveId" clId="{D06E7BC8-DC7D-4B29-AAA4-00702FFE034D}" dt="2025-05-18T14:57:38.472" v="1771" actId="1076"/>
          <ac:picMkLst>
            <pc:docMk/>
            <pc:sldMk cId="4165958096" sldId="280"/>
            <ac:picMk id="14353" creationId="{176537BB-F20C-0929-6C4A-EAF268ED7AEF}"/>
          </ac:picMkLst>
        </pc:picChg>
      </pc:sldChg>
      <pc:sldChg chg="add del setBg">
        <pc:chgData name="mine djeryala" userId="b72c0bb5b1708789" providerId="LiveId" clId="{D06E7BC8-DC7D-4B29-AAA4-00702FFE034D}" dt="2025-05-18T13:06:27.176" v="1457"/>
        <pc:sldMkLst>
          <pc:docMk/>
          <pc:sldMk cId="662035723" sldId="281"/>
        </pc:sldMkLst>
      </pc:sldChg>
      <pc:sldChg chg="modSp add mod">
        <pc:chgData name="mine djeryala" userId="b72c0bb5b1708789" providerId="LiveId" clId="{D06E7BC8-DC7D-4B29-AAA4-00702FFE034D}" dt="2025-05-18T14:27:47.959" v="1661" actId="404"/>
        <pc:sldMkLst>
          <pc:docMk/>
          <pc:sldMk cId="1517751593" sldId="281"/>
        </pc:sldMkLst>
        <pc:spChg chg="mod">
          <ac:chgData name="mine djeryala" userId="b72c0bb5b1708789" providerId="LiveId" clId="{D06E7BC8-DC7D-4B29-AAA4-00702FFE034D}" dt="2025-05-18T13:15:06.054" v="1585" actId="1076"/>
          <ac:spMkLst>
            <pc:docMk/>
            <pc:sldMk cId="1517751593" sldId="281"/>
            <ac:spMk id="2" creationId="{40B80219-5123-8A8C-3D71-B7C20F79A69B}"/>
          </ac:spMkLst>
        </pc:spChg>
        <pc:spChg chg="mod">
          <ac:chgData name="mine djeryala" userId="b72c0bb5b1708789" providerId="LiveId" clId="{D06E7BC8-DC7D-4B29-AAA4-00702FFE034D}" dt="2025-05-18T14:27:47.959" v="1661" actId="404"/>
          <ac:spMkLst>
            <pc:docMk/>
            <pc:sldMk cId="1517751593" sldId="281"/>
            <ac:spMk id="3" creationId="{316A6DA2-5AC5-00EF-E6B2-DE0406494EF4}"/>
          </ac:spMkLst>
        </pc:spChg>
        <pc:picChg chg="mod">
          <ac:chgData name="mine djeryala" userId="b72c0bb5b1708789" providerId="LiveId" clId="{D06E7BC8-DC7D-4B29-AAA4-00702FFE034D}" dt="2025-05-18T13:15:10.433" v="1586" actId="1076"/>
          <ac:picMkLst>
            <pc:docMk/>
            <pc:sldMk cId="1517751593" sldId="281"/>
            <ac:picMk id="4" creationId="{7AECA66E-AABE-C879-896E-BF98E38562E3}"/>
          </ac:picMkLst>
        </pc:picChg>
      </pc:sldChg>
      <pc:sldChg chg="add del setBg">
        <pc:chgData name="mine djeryala" userId="b72c0bb5b1708789" providerId="LiveId" clId="{D06E7BC8-DC7D-4B29-AAA4-00702FFE034D}" dt="2025-05-18T13:17:16.803" v="1601"/>
        <pc:sldMkLst>
          <pc:docMk/>
          <pc:sldMk cId="1159316049" sldId="282"/>
        </pc:sldMkLst>
      </pc:sldChg>
      <pc:sldChg chg="modSp add mod">
        <pc:chgData name="mine djeryala" userId="b72c0bb5b1708789" providerId="LiveId" clId="{D06E7BC8-DC7D-4B29-AAA4-00702FFE034D}" dt="2025-05-18T14:34:31.424" v="1702"/>
        <pc:sldMkLst>
          <pc:docMk/>
          <pc:sldMk cId="1236315066" sldId="282"/>
        </pc:sldMkLst>
        <pc:spChg chg="mod">
          <ac:chgData name="mine djeryala" userId="b72c0bb5b1708789" providerId="LiveId" clId="{D06E7BC8-DC7D-4B29-AAA4-00702FFE034D}" dt="2025-05-18T14:34:31.424" v="1702"/>
          <ac:spMkLst>
            <pc:docMk/>
            <pc:sldMk cId="1236315066" sldId="282"/>
            <ac:spMk id="3" creationId="{37D82CD9-39B4-DF7C-9E49-6B800CB79724}"/>
          </ac:spMkLst>
        </pc:spChg>
      </pc:sldChg>
      <pc:sldChg chg="add del setBg">
        <pc:chgData name="mine djeryala" userId="b72c0bb5b1708789" providerId="LiveId" clId="{D06E7BC8-DC7D-4B29-AAA4-00702FFE034D}" dt="2025-05-18T13:06:36.983" v="1460"/>
        <pc:sldMkLst>
          <pc:docMk/>
          <pc:sldMk cId="2193006849" sldId="282"/>
        </pc:sldMkLst>
      </pc:sldChg>
      <pc:sldChg chg="modSp add del mod">
        <pc:chgData name="mine djeryala" userId="b72c0bb5b1708789" providerId="LiveId" clId="{D06E7BC8-DC7D-4B29-AAA4-00702FFE034D}" dt="2025-05-18T13:16:33.629" v="1597" actId="47"/>
        <pc:sldMkLst>
          <pc:docMk/>
          <pc:sldMk cId="3199405560" sldId="282"/>
        </pc:sldMkLst>
        <pc:spChg chg="mod">
          <ac:chgData name="mine djeryala" userId="b72c0bb5b1708789" providerId="LiveId" clId="{D06E7BC8-DC7D-4B29-AAA4-00702FFE034D}" dt="2025-05-18T13:11:34.392" v="1539" actId="14100"/>
          <ac:spMkLst>
            <pc:docMk/>
            <pc:sldMk cId="3199405560" sldId="282"/>
            <ac:spMk id="3" creationId="{BB7257AD-23FB-C204-C74B-9A814C08CDD7}"/>
          </ac:spMkLst>
        </pc:spChg>
      </pc:sldChg>
      <pc:sldChg chg="addSp delSp modSp add mod setBg">
        <pc:chgData name="mine djeryala" userId="b72c0bb5b1708789" providerId="LiveId" clId="{D06E7BC8-DC7D-4B29-AAA4-00702FFE034D}" dt="2025-05-18T14:50:59.064" v="1768" actId="20577"/>
        <pc:sldMkLst>
          <pc:docMk/>
          <pc:sldMk cId="127268909" sldId="283"/>
        </pc:sldMkLst>
        <pc:spChg chg="mod">
          <ac:chgData name="mine djeryala" userId="b72c0bb5b1708789" providerId="LiveId" clId="{D06E7BC8-DC7D-4B29-AAA4-00702FFE034D}" dt="2025-05-18T14:44:32.193" v="1745" actId="27636"/>
          <ac:spMkLst>
            <pc:docMk/>
            <pc:sldMk cId="127268909" sldId="283"/>
            <ac:spMk id="2" creationId="{53A1AB12-4EBB-774D-EA5D-D9DBC92A8CDB}"/>
          </ac:spMkLst>
        </pc:spChg>
        <pc:spChg chg="del">
          <ac:chgData name="mine djeryala" userId="b72c0bb5b1708789" providerId="LiveId" clId="{D06E7BC8-DC7D-4B29-AAA4-00702FFE034D}" dt="2025-05-18T14:40:19.107" v="1726"/>
          <ac:spMkLst>
            <pc:docMk/>
            <pc:sldMk cId="127268909" sldId="283"/>
            <ac:spMk id="3" creationId="{9BAF1FF9-4F78-C50A-4A0F-90410736F5BB}"/>
          </ac:spMkLst>
        </pc:spChg>
        <pc:spChg chg="add mod">
          <ac:chgData name="mine djeryala" userId="b72c0bb5b1708789" providerId="LiveId" clId="{D06E7BC8-DC7D-4B29-AAA4-00702FFE034D}" dt="2025-05-18T14:50:59.064" v="1768" actId="20577"/>
          <ac:spMkLst>
            <pc:docMk/>
            <pc:sldMk cId="127268909" sldId="283"/>
            <ac:spMk id="6" creationId="{CF3A7067-0777-1D91-E306-E1E2CB407D99}"/>
          </ac:spMkLst>
        </pc:spChg>
        <pc:spChg chg="add del">
          <ac:chgData name="mine djeryala" userId="b72c0bb5b1708789" providerId="LiveId" clId="{D06E7BC8-DC7D-4B29-AAA4-00702FFE034D}" dt="2025-05-18T14:40:29.364" v="1728" actId="26606"/>
          <ac:spMkLst>
            <pc:docMk/>
            <pc:sldMk cId="127268909" sldId="283"/>
            <ac:spMk id="16390" creationId="{0A7AAD26-C2BC-6D4E-ECF8-121E599544FE}"/>
          </ac:spMkLst>
        </pc:spChg>
        <pc:spChg chg="add del">
          <ac:chgData name="mine djeryala" userId="b72c0bb5b1708789" providerId="LiveId" clId="{D06E7BC8-DC7D-4B29-AAA4-00702FFE034D}" dt="2025-05-18T14:40:29.364" v="1728" actId="26606"/>
          <ac:spMkLst>
            <pc:docMk/>
            <pc:sldMk cId="127268909" sldId="283"/>
            <ac:spMk id="16393" creationId="{B95B9BA8-1D69-4796-85F5-B6D0BD52354B}"/>
          </ac:spMkLst>
        </pc:spChg>
        <pc:grpChg chg="add del">
          <ac:chgData name="mine djeryala" userId="b72c0bb5b1708789" providerId="LiveId" clId="{D06E7BC8-DC7D-4B29-AAA4-00702FFE034D}" dt="2025-05-18T14:40:29.364" v="1728" actId="26606"/>
          <ac:grpSpMkLst>
            <pc:docMk/>
            <pc:sldMk cId="127268909" sldId="283"/>
            <ac:grpSpMk id="16395" creationId="{D44E3F87-3D58-4B03-86B2-15A5C5B9C964}"/>
          </ac:grpSpMkLst>
        </pc:grpChg>
        <pc:picChg chg="mod ord">
          <ac:chgData name="mine djeryala" userId="b72c0bb5b1708789" providerId="LiveId" clId="{D06E7BC8-DC7D-4B29-AAA4-00702FFE034D}" dt="2025-05-18T14:43:50.164" v="1737" actId="1076"/>
          <ac:picMkLst>
            <pc:docMk/>
            <pc:sldMk cId="127268909" sldId="283"/>
            <ac:picMk id="4" creationId="{1C50B3EB-7CE9-3EC9-4051-94775A374B1C}"/>
          </ac:picMkLst>
        </pc:picChg>
        <pc:picChg chg="add mod">
          <ac:chgData name="mine djeryala" userId="b72c0bb5b1708789" providerId="LiveId" clId="{D06E7BC8-DC7D-4B29-AAA4-00702FFE034D}" dt="2025-05-18T14:43:53.778" v="1738" actId="1076"/>
          <ac:picMkLst>
            <pc:docMk/>
            <pc:sldMk cId="127268909" sldId="283"/>
            <ac:picMk id="16386" creationId="{6C42C533-8EDF-8F38-9046-DFB43661516D}"/>
          </ac:picMkLst>
        </pc:picChg>
      </pc:sldChg>
      <pc:sldChg chg="add del setBg">
        <pc:chgData name="mine djeryala" userId="b72c0bb5b1708789" providerId="LiveId" clId="{D06E7BC8-DC7D-4B29-AAA4-00702FFE034D}" dt="2025-05-18T14:38:56.918" v="1707"/>
        <pc:sldMkLst>
          <pc:docMk/>
          <pc:sldMk cId="4038719961" sldId="283"/>
        </pc:sldMkLst>
      </pc:sldChg>
      <pc:sldChg chg="addSp modSp add mod">
        <pc:chgData name="mine djeryala" userId="b72c0bb5b1708789" providerId="LiveId" clId="{D06E7BC8-DC7D-4B29-AAA4-00702FFE034D}" dt="2025-05-18T17:00:14.422" v="1971" actId="1076"/>
        <pc:sldMkLst>
          <pc:docMk/>
          <pc:sldMk cId="491960032" sldId="284"/>
        </pc:sldMkLst>
        <pc:spChg chg="mod">
          <ac:chgData name="mine djeryala" userId="b72c0bb5b1708789" providerId="LiveId" clId="{D06E7BC8-DC7D-4B29-AAA4-00702FFE034D}" dt="2025-05-18T16:48:25.816" v="1831" actId="27636"/>
          <ac:spMkLst>
            <pc:docMk/>
            <pc:sldMk cId="491960032" sldId="284"/>
            <ac:spMk id="2" creationId="{EFF94610-1069-3AD0-7D6A-35518753B4EB}"/>
          </ac:spMkLst>
        </pc:spChg>
        <pc:spChg chg="mod">
          <ac:chgData name="mine djeryala" userId="b72c0bb5b1708789" providerId="LiveId" clId="{D06E7BC8-DC7D-4B29-AAA4-00702FFE034D}" dt="2025-05-18T17:00:01.748" v="1970" actId="20577"/>
          <ac:spMkLst>
            <pc:docMk/>
            <pc:sldMk cId="491960032" sldId="284"/>
            <ac:spMk id="3" creationId="{DFB19FE2-23B9-F09E-37B1-9935B672020D}"/>
          </ac:spMkLst>
        </pc:spChg>
        <pc:spChg chg="add">
          <ac:chgData name="mine djeryala" userId="b72c0bb5b1708789" providerId="LiveId" clId="{D06E7BC8-DC7D-4B29-AAA4-00702FFE034D}" dt="2025-05-18T16:47:55.168" v="1822"/>
          <ac:spMkLst>
            <pc:docMk/>
            <pc:sldMk cId="491960032" sldId="284"/>
            <ac:spMk id="5" creationId="{193E3C78-7C06-423A-B0C2-978A54535543}"/>
          </ac:spMkLst>
        </pc:spChg>
        <pc:spChg chg="add">
          <ac:chgData name="mine djeryala" userId="b72c0bb5b1708789" providerId="LiveId" clId="{D06E7BC8-DC7D-4B29-AAA4-00702FFE034D}" dt="2025-05-18T16:47:55.168" v="1822"/>
          <ac:spMkLst>
            <pc:docMk/>
            <pc:sldMk cId="491960032" sldId="284"/>
            <ac:spMk id="6" creationId="{9FDECE9C-6456-E562-E60C-282EA3E2572E}"/>
          </ac:spMkLst>
        </pc:spChg>
        <pc:spChg chg="add">
          <ac:chgData name="mine djeryala" userId="b72c0bb5b1708789" providerId="LiveId" clId="{D06E7BC8-DC7D-4B29-AAA4-00702FFE034D}" dt="2025-05-18T16:47:55.168" v="1822"/>
          <ac:spMkLst>
            <pc:docMk/>
            <pc:sldMk cId="491960032" sldId="284"/>
            <ac:spMk id="7" creationId="{C9B63AA4-DC1C-BC47-E1B0-1D07297AD116}"/>
          </ac:spMkLst>
        </pc:spChg>
        <pc:spChg chg="add">
          <ac:chgData name="mine djeryala" userId="b72c0bb5b1708789" providerId="LiveId" clId="{D06E7BC8-DC7D-4B29-AAA4-00702FFE034D}" dt="2025-05-18T16:47:55.168" v="1822"/>
          <ac:spMkLst>
            <pc:docMk/>
            <pc:sldMk cId="491960032" sldId="284"/>
            <ac:spMk id="8" creationId="{487C03C6-3632-E776-3B3E-8F2D9CCC6ADC}"/>
          </ac:spMkLst>
        </pc:spChg>
        <pc:spChg chg="add">
          <ac:chgData name="mine djeryala" userId="b72c0bb5b1708789" providerId="LiveId" clId="{D06E7BC8-DC7D-4B29-AAA4-00702FFE034D}" dt="2025-05-18T16:47:55.168" v="1822"/>
          <ac:spMkLst>
            <pc:docMk/>
            <pc:sldMk cId="491960032" sldId="284"/>
            <ac:spMk id="9" creationId="{D7884817-8E24-14A2-699A-440B1F07581D}"/>
          </ac:spMkLst>
        </pc:spChg>
        <pc:spChg chg="add">
          <ac:chgData name="mine djeryala" userId="b72c0bb5b1708789" providerId="LiveId" clId="{D06E7BC8-DC7D-4B29-AAA4-00702FFE034D}" dt="2025-05-18T16:47:55.168" v="1822"/>
          <ac:spMkLst>
            <pc:docMk/>
            <pc:sldMk cId="491960032" sldId="284"/>
            <ac:spMk id="10" creationId="{6ADE999C-2695-173B-5D4C-C9B9D544778B}"/>
          </ac:spMkLst>
        </pc:spChg>
        <pc:spChg chg="add">
          <ac:chgData name="mine djeryala" userId="b72c0bb5b1708789" providerId="LiveId" clId="{D06E7BC8-DC7D-4B29-AAA4-00702FFE034D}" dt="2025-05-18T16:47:55.168" v="1822"/>
          <ac:spMkLst>
            <pc:docMk/>
            <pc:sldMk cId="491960032" sldId="284"/>
            <ac:spMk id="11" creationId="{1B338F61-04AA-70C5-104B-C25C070A9645}"/>
          </ac:spMkLst>
        </pc:spChg>
        <pc:picChg chg="mod">
          <ac:chgData name="mine djeryala" userId="b72c0bb5b1708789" providerId="LiveId" clId="{D06E7BC8-DC7D-4B29-AAA4-00702FFE034D}" dt="2025-05-18T16:48:31.096" v="1833" actId="1076"/>
          <ac:picMkLst>
            <pc:docMk/>
            <pc:sldMk cId="491960032" sldId="284"/>
            <ac:picMk id="4" creationId="{636CF880-BDC6-B720-A910-A394B89B0FBC}"/>
          </ac:picMkLst>
        </pc:picChg>
        <pc:picChg chg="add mod">
          <ac:chgData name="mine djeryala" userId="b72c0bb5b1708789" providerId="LiveId" clId="{D06E7BC8-DC7D-4B29-AAA4-00702FFE034D}" dt="2025-05-18T16:48:39.413" v="1834"/>
          <ac:picMkLst>
            <pc:docMk/>
            <pc:sldMk cId="491960032" sldId="284"/>
            <ac:picMk id="12" creationId="{3BBB167A-ACFA-5AE6-F022-ED9A3E38F711}"/>
          </ac:picMkLst>
        </pc:picChg>
        <pc:picChg chg="add mod modCrop">
          <ac:chgData name="mine djeryala" userId="b72c0bb5b1708789" providerId="LiveId" clId="{D06E7BC8-DC7D-4B29-AAA4-00702FFE034D}" dt="2025-05-18T17:00:14.422" v="1971" actId="1076"/>
          <ac:picMkLst>
            <pc:docMk/>
            <pc:sldMk cId="491960032" sldId="284"/>
            <ac:picMk id="14" creationId="{52E2E1E9-5087-3087-8D39-3D75A36FF3F6}"/>
          </ac:picMkLst>
        </pc:picChg>
      </pc:sldChg>
      <pc:sldChg chg="add del setBg">
        <pc:chgData name="mine djeryala" userId="b72c0bb5b1708789" providerId="LiveId" clId="{D06E7BC8-DC7D-4B29-AAA4-00702FFE034D}" dt="2025-05-18T14:39:01.063" v="1710"/>
        <pc:sldMkLst>
          <pc:docMk/>
          <pc:sldMk cId="4066402050" sldId="284"/>
        </pc:sldMkLst>
      </pc:sldChg>
      <pc:sldChg chg="addSp modSp add mod">
        <pc:chgData name="mine djeryala" userId="b72c0bb5b1708789" providerId="LiveId" clId="{D06E7BC8-DC7D-4B29-AAA4-00702FFE034D}" dt="2025-05-18T16:59:19.970" v="1959" actId="1076"/>
        <pc:sldMkLst>
          <pc:docMk/>
          <pc:sldMk cId="705838451" sldId="285"/>
        </pc:sldMkLst>
        <pc:spChg chg="mod">
          <ac:chgData name="mine djeryala" userId="b72c0bb5b1708789" providerId="LiveId" clId="{D06E7BC8-DC7D-4B29-AAA4-00702FFE034D}" dt="2025-05-18T16:58:14.949" v="1951" actId="20577"/>
          <ac:spMkLst>
            <pc:docMk/>
            <pc:sldMk cId="705838451" sldId="285"/>
            <ac:spMk id="3" creationId="{F0EC7984-4075-F19C-BF54-1D80EF21B0E5}"/>
          </ac:spMkLst>
        </pc:spChg>
        <pc:picChg chg="add mod modCrop">
          <ac:chgData name="mine djeryala" userId="b72c0bb5b1708789" providerId="LiveId" clId="{D06E7BC8-DC7D-4B29-AAA4-00702FFE034D}" dt="2025-05-18T16:59:19.970" v="1959" actId="1076"/>
          <ac:picMkLst>
            <pc:docMk/>
            <pc:sldMk cId="705838451" sldId="285"/>
            <ac:picMk id="6" creationId="{3851F663-C9B2-BFEF-082C-67EB651DCC64}"/>
          </ac:picMkLst>
        </pc:picChg>
        <pc:picChg chg="add mod modCrop">
          <ac:chgData name="mine djeryala" userId="b72c0bb5b1708789" providerId="LiveId" clId="{D06E7BC8-DC7D-4B29-AAA4-00702FFE034D}" dt="2025-05-18T16:58:19.010" v="1952" actId="1076"/>
          <ac:picMkLst>
            <pc:docMk/>
            <pc:sldMk cId="705838451" sldId="285"/>
            <ac:picMk id="8" creationId="{BA18C217-490C-2977-C2A3-73AE3C688532}"/>
          </ac:picMkLst>
        </pc:picChg>
      </pc:sldChg>
      <pc:sldChg chg="add del setBg">
        <pc:chgData name="mine djeryala" userId="b72c0bb5b1708789" providerId="LiveId" clId="{D06E7BC8-DC7D-4B29-AAA4-00702FFE034D}" dt="2025-05-18T16:51:56.241" v="1871"/>
        <pc:sldMkLst>
          <pc:docMk/>
          <pc:sldMk cId="2585694837" sldId="285"/>
        </pc:sldMkLst>
      </pc:sldChg>
      <pc:sldChg chg="delSp add del mod">
        <pc:chgData name="mine djeryala" userId="b72c0bb5b1708789" providerId="LiveId" clId="{D06E7BC8-DC7D-4B29-AAA4-00702FFE034D}" dt="2025-05-18T17:15:10.357" v="1994" actId="47"/>
        <pc:sldMkLst>
          <pc:docMk/>
          <pc:sldMk cId="386508877" sldId="286"/>
        </pc:sldMkLst>
        <pc:picChg chg="del">
          <ac:chgData name="mine djeryala" userId="b72c0bb5b1708789" providerId="LiveId" clId="{D06E7BC8-DC7D-4B29-AAA4-00702FFE034D}" dt="2025-05-18T17:15:03.477" v="1993" actId="478"/>
          <ac:picMkLst>
            <pc:docMk/>
            <pc:sldMk cId="386508877" sldId="286"/>
            <ac:picMk id="4" creationId="{3F57DD3E-D898-DE6F-F1DB-77F1972945A8}"/>
          </ac:picMkLst>
        </pc:picChg>
      </pc:sldChg>
      <pc:sldChg chg="add del setBg">
        <pc:chgData name="mine djeryala" userId="b72c0bb5b1708789" providerId="LiveId" clId="{D06E7BC8-DC7D-4B29-AAA4-00702FFE034D}" dt="2025-05-18T17:15:20.249" v="1997"/>
        <pc:sldMkLst>
          <pc:docMk/>
          <pc:sldMk cId="3164167506" sldId="286"/>
        </pc:sldMkLst>
      </pc:sldChg>
      <pc:sldChg chg="addSp modSp add mod">
        <pc:chgData name="mine djeryala" userId="b72c0bb5b1708789" providerId="LiveId" clId="{D06E7BC8-DC7D-4B29-AAA4-00702FFE034D}" dt="2025-05-18T17:51:34.538" v="2227" actId="1076"/>
        <pc:sldMkLst>
          <pc:docMk/>
          <pc:sldMk cId="4123706459" sldId="286"/>
        </pc:sldMkLst>
        <pc:spChg chg="mod">
          <ac:chgData name="mine djeryala" userId="b72c0bb5b1708789" providerId="LiveId" clId="{D06E7BC8-DC7D-4B29-AAA4-00702FFE034D}" dt="2025-05-18T17:50:53.498" v="2222" actId="20577"/>
          <ac:spMkLst>
            <pc:docMk/>
            <pc:sldMk cId="4123706459" sldId="286"/>
            <ac:spMk id="3" creationId="{1C4249C1-ABAA-E3E2-9014-90F6F59E1CB1}"/>
          </ac:spMkLst>
        </pc:spChg>
        <pc:picChg chg="add mod">
          <ac:chgData name="mine djeryala" userId="b72c0bb5b1708789" providerId="LiveId" clId="{D06E7BC8-DC7D-4B29-AAA4-00702FFE034D}" dt="2025-05-18T17:50:29.945" v="2219" actId="1076"/>
          <ac:picMkLst>
            <pc:docMk/>
            <pc:sldMk cId="4123706459" sldId="286"/>
            <ac:picMk id="6" creationId="{05A89B2C-7C17-1D11-0CC7-4BD943567F4E}"/>
          </ac:picMkLst>
        </pc:picChg>
        <pc:picChg chg="add mod">
          <ac:chgData name="mine djeryala" userId="b72c0bb5b1708789" providerId="LiveId" clId="{D06E7BC8-DC7D-4B29-AAA4-00702FFE034D}" dt="2025-05-18T17:51:04.900" v="2224" actId="1076"/>
          <ac:picMkLst>
            <pc:docMk/>
            <pc:sldMk cId="4123706459" sldId="286"/>
            <ac:picMk id="8" creationId="{F1874084-309B-EE22-E175-2B6D7DE4DCD2}"/>
          </ac:picMkLst>
        </pc:picChg>
        <pc:picChg chg="add mod">
          <ac:chgData name="mine djeryala" userId="b72c0bb5b1708789" providerId="LiveId" clId="{D06E7BC8-DC7D-4B29-AAA4-00702FFE034D}" dt="2025-05-18T17:51:34.538" v="2227" actId="1076"/>
          <ac:picMkLst>
            <pc:docMk/>
            <pc:sldMk cId="4123706459" sldId="286"/>
            <ac:picMk id="10" creationId="{2ABF68CE-21D1-8F8D-0A8E-F5F9ED9BE8E2}"/>
          </ac:picMkLst>
        </pc:picChg>
      </pc:sldChg>
      <pc:sldChg chg="add del setBg">
        <pc:chgData name="mine djeryala" userId="b72c0bb5b1708789" providerId="LiveId" clId="{D06E7BC8-DC7D-4B29-AAA4-00702FFE034D}" dt="2025-05-18T17:12:54.076" v="1979"/>
        <pc:sldMkLst>
          <pc:docMk/>
          <pc:sldMk cId="4250127233" sldId="286"/>
        </pc:sldMkLst>
      </pc:sldChg>
      <pc:sldChg chg="addSp delSp modSp add mod">
        <pc:chgData name="mine djeryala" userId="b72c0bb5b1708789" providerId="LiveId" clId="{D06E7BC8-DC7D-4B29-AAA4-00702FFE034D}" dt="2025-05-18T18:02:15.196" v="2350"/>
        <pc:sldMkLst>
          <pc:docMk/>
          <pc:sldMk cId="1549002958" sldId="287"/>
        </pc:sldMkLst>
        <pc:spChg chg="add del mod">
          <ac:chgData name="mine djeryala" userId="b72c0bb5b1708789" providerId="LiveId" clId="{D06E7BC8-DC7D-4B29-AAA4-00702FFE034D}" dt="2025-05-18T17:58:20.063" v="2317"/>
          <ac:spMkLst>
            <pc:docMk/>
            <pc:sldMk cId="1549002958" sldId="287"/>
            <ac:spMk id="3" creationId="{D739C926-C5BE-9365-3BCE-23DD84CEB371}"/>
          </ac:spMkLst>
        </pc:spChg>
        <pc:graphicFrameChg chg="add mod">
          <ac:chgData name="mine djeryala" userId="b72c0bb5b1708789" providerId="LiveId" clId="{D06E7BC8-DC7D-4B29-AAA4-00702FFE034D}" dt="2025-05-18T17:58:13.655" v="2313"/>
          <ac:graphicFrameMkLst>
            <pc:docMk/>
            <pc:sldMk cId="1549002958" sldId="287"/>
            <ac:graphicFrameMk id="5" creationId="{DC9101AB-EF37-8E91-9530-08AD8199BFA7}"/>
          </ac:graphicFrameMkLst>
        </pc:graphicFrameChg>
        <pc:graphicFrameChg chg="add mod modGraphic">
          <ac:chgData name="mine djeryala" userId="b72c0bb5b1708789" providerId="LiveId" clId="{D06E7BC8-DC7D-4B29-AAA4-00702FFE034D}" dt="2025-05-18T18:02:15.196" v="2350"/>
          <ac:graphicFrameMkLst>
            <pc:docMk/>
            <pc:sldMk cId="1549002958" sldId="287"/>
            <ac:graphicFrameMk id="7" creationId="{5C8D4511-3981-D3C9-B0F6-6535FB404644}"/>
          </ac:graphicFrameMkLst>
        </pc:graphicFrameChg>
      </pc:sldChg>
      <pc:sldChg chg="add del setBg">
        <pc:chgData name="mine djeryala" userId="b72c0bb5b1708789" providerId="LiveId" clId="{D06E7BC8-DC7D-4B29-AAA4-00702FFE034D}" dt="2025-05-18T17:19:19.211" v="2011"/>
        <pc:sldMkLst>
          <pc:docMk/>
          <pc:sldMk cId="3051810402" sldId="287"/>
        </pc:sldMkLst>
      </pc:sldChg>
      <pc:sldChg chg="add del setBg">
        <pc:chgData name="mine djeryala" userId="b72c0bb5b1708789" providerId="LiveId" clId="{D06E7BC8-DC7D-4B29-AAA4-00702FFE034D}" dt="2025-05-18T17:52:12.026" v="2233"/>
        <pc:sldMkLst>
          <pc:docMk/>
          <pc:sldMk cId="2125571219" sldId="288"/>
        </pc:sldMkLst>
      </pc:sldChg>
      <pc:sldChg chg="modSp add mod">
        <pc:chgData name="mine djeryala" userId="b72c0bb5b1708789" providerId="LiveId" clId="{D06E7BC8-DC7D-4B29-AAA4-00702FFE034D}" dt="2025-05-18T17:56:05.129" v="2309" actId="15"/>
        <pc:sldMkLst>
          <pc:docMk/>
          <pc:sldMk cId="2850096654" sldId="288"/>
        </pc:sldMkLst>
        <pc:spChg chg="mod">
          <ac:chgData name="mine djeryala" userId="b72c0bb5b1708789" providerId="LiveId" clId="{D06E7BC8-DC7D-4B29-AAA4-00702FFE034D}" dt="2025-05-18T17:56:05.129" v="2309" actId="15"/>
          <ac:spMkLst>
            <pc:docMk/>
            <pc:sldMk cId="2850096654" sldId="288"/>
            <ac:spMk id="3" creationId="{E82D7775-90E4-ADA3-8EC4-BDB9CB4FA14C}"/>
          </ac:spMkLst>
        </pc:spChg>
      </pc:sldChg>
      <pc:sldChg chg="add del setBg">
        <pc:chgData name="mine djeryala" userId="b72c0bb5b1708789" providerId="LiveId" clId="{D06E7BC8-DC7D-4B29-AAA4-00702FFE034D}" dt="2025-05-18T17:59:26.818" v="2331"/>
        <pc:sldMkLst>
          <pc:docMk/>
          <pc:sldMk cId="688060991" sldId="289"/>
        </pc:sldMkLst>
      </pc:sldChg>
      <pc:sldChg chg="addSp delSp modSp add mod">
        <pc:chgData name="mine djeryala" userId="b72c0bb5b1708789" providerId="LiveId" clId="{D06E7BC8-DC7D-4B29-AAA4-00702FFE034D}" dt="2025-05-18T18:03:00.252" v="2356" actId="20577"/>
        <pc:sldMkLst>
          <pc:docMk/>
          <pc:sldMk cId="2295905882" sldId="289"/>
        </pc:sldMkLst>
        <pc:spChg chg="add del mod">
          <ac:chgData name="mine djeryala" userId="b72c0bb5b1708789" providerId="LiveId" clId="{D06E7BC8-DC7D-4B29-AAA4-00702FFE034D}" dt="2025-05-18T18:03:00.252" v="2356" actId="20577"/>
          <ac:spMkLst>
            <pc:docMk/>
            <pc:sldMk cId="2295905882" sldId="289"/>
            <ac:spMk id="5" creationId="{DB81516F-ADA0-7E2C-DA95-22FA6F0E3978}"/>
          </ac:spMkLst>
        </pc:spChg>
        <pc:spChg chg="add mod">
          <ac:chgData name="mine djeryala" userId="b72c0bb5b1708789" providerId="LiveId" clId="{D06E7BC8-DC7D-4B29-AAA4-00702FFE034D}" dt="2025-05-18T17:59:40.799" v="2337"/>
          <ac:spMkLst>
            <pc:docMk/>
            <pc:sldMk cId="2295905882" sldId="289"/>
            <ac:spMk id="8" creationId="{2040EDDE-9FEB-35DB-94C1-759BE8E5C5AC}"/>
          </ac:spMkLst>
        </pc:spChg>
        <pc:graphicFrameChg chg="del">
          <ac:chgData name="mine djeryala" userId="b72c0bb5b1708789" providerId="LiveId" clId="{D06E7BC8-DC7D-4B29-AAA4-00702FFE034D}" dt="2025-05-18T17:59:29.454" v="2333" actId="478"/>
          <ac:graphicFrameMkLst>
            <pc:docMk/>
            <pc:sldMk cId="2295905882" sldId="289"/>
            <ac:graphicFrameMk id="7" creationId="{3D3F7FC9-D712-5DD6-3FEA-1EE5B7C7AD7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5D265-36CF-48E1-AD89-44AE0F4346C3}"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B7C4D-C255-42E6-A402-F9D44AFE75FF}" type="slidenum">
              <a:rPr lang="fr-FR" smtClean="0"/>
              <a:t>‹N°›</a:t>
            </a:fld>
            <a:endParaRPr lang="fr-FR"/>
          </a:p>
        </p:txBody>
      </p:sp>
    </p:spTree>
    <p:extLst>
      <p:ext uri="{BB962C8B-B14F-4D97-AF65-F5344CB8AC3E}">
        <p14:creationId xmlns:p14="http://schemas.microsoft.com/office/powerpoint/2010/main" val="294306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D0B7C4D-C255-42E6-A402-F9D44AFE75FF}" type="slidenum">
              <a:rPr lang="fr-FR" smtClean="0"/>
              <a:t>1</a:t>
            </a:fld>
            <a:endParaRPr lang="fr-FR"/>
          </a:p>
        </p:txBody>
      </p:sp>
    </p:spTree>
    <p:extLst>
      <p:ext uri="{BB962C8B-B14F-4D97-AF65-F5344CB8AC3E}">
        <p14:creationId xmlns:p14="http://schemas.microsoft.com/office/powerpoint/2010/main" val="20385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E44679B-479D-4ED8-B42D-49C0E5040BD2}" type="slidenum">
              <a:rPr lang="fr-FR" smtClean="0"/>
              <a:t>28</a:t>
            </a:fld>
            <a:endParaRPr lang="fr-FR"/>
          </a:p>
        </p:txBody>
      </p:sp>
    </p:spTree>
    <p:extLst>
      <p:ext uri="{BB962C8B-B14F-4D97-AF65-F5344CB8AC3E}">
        <p14:creationId xmlns:p14="http://schemas.microsoft.com/office/powerpoint/2010/main" val="1193419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C0C298-3C09-3B21-2883-D00567CCE8A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EC65CE5-A89C-3D10-B185-665400D7FF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4166F92-6360-75CB-4C1B-B4CDE7BCCB93}"/>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991EC3F0-49A0-2A69-F046-8606C02A2C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708643-E08D-1E62-96D2-A8A952249FF4}"/>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177007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C01D00-A1D1-9787-6ACD-57303E8CAA6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D2F9556-B5C5-DD53-C518-65146374F28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FA4077F-24B7-888E-9F62-1F437B0613AA}"/>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E42AE43F-813B-9079-E338-FFBB68D3ACF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DCBA4FB-0F05-1EDF-A57A-2F7FB6E57EFA}"/>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64306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2BB0C1-E72B-3967-7649-EE740A2A4C0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6CAF680-43BC-EBC5-7C3D-8208883120B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84AAD29-9FE7-EA11-48C9-F2918D274561}"/>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75C4F5D3-69C4-1F7E-8BC2-DE1BE78C7E1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E1EA9E-5803-39A1-1E1D-AC3A84850018}"/>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78727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A645E6-D2AD-8572-C93E-A3D55750CF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9EF5635-9131-A8CD-3D9F-A5B9A126C3C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8C81A18-4746-9C9B-6B99-D49AFFA6035A}"/>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DA0B0FB9-0968-4BDC-F3E1-49614E883C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389F813-6B31-67F9-83A3-05E88D52A3B7}"/>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2789318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AD0249-9BC6-95FB-6533-2D82CD9E6E3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CDA0325-1BCA-F21A-3292-E92E9F32FC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5A568F8-4B04-C08F-81F6-5DA0F50AAA74}"/>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07766702-7CE6-BD98-CB97-0ADA4932EE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678AF3-198E-C929-E61F-62772CD4194B}"/>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98818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C7200C-65E1-64B2-15C2-153ABD75005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EF9C6CF-5494-5364-220C-ED9008DDB79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9487100-9DE5-1CD1-49D2-613CB73F7C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3746C78-AF45-BA89-9341-8145449FD168}"/>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F78B6461-BC30-FB7B-D12F-E0481FA6408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DFFFCF-63F5-8ECE-F187-1252AA1F59C4}"/>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3029059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429B7-38DA-3935-015E-61D10316638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EF88100-3A52-0B2F-5391-C9F38ADF37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D749DE0-DB40-0144-1BF4-B552F415A81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3B35EC1-7514-73FF-8524-752AEE11C6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377FBC2-7AB5-DD58-F785-17DF73F12E3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74B23FB-7034-5F17-2ABD-01F9C448283E}"/>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8" name="Espace réservé du pied de page 7">
            <a:extLst>
              <a:ext uri="{FF2B5EF4-FFF2-40B4-BE49-F238E27FC236}">
                <a16:creationId xmlns:a16="http://schemas.microsoft.com/office/drawing/2014/main" id="{4E5F9BD8-C37D-131C-EA52-D59EBEDD3C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434664D-ABF8-5B4A-399A-255A6781E2E7}"/>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005375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1144A-AD58-654E-6469-E015A41FF3D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CD3AC4A-34A9-BCDB-E43D-AF36E3AE933F}"/>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4" name="Espace réservé du pied de page 3">
            <a:extLst>
              <a:ext uri="{FF2B5EF4-FFF2-40B4-BE49-F238E27FC236}">
                <a16:creationId xmlns:a16="http://schemas.microsoft.com/office/drawing/2014/main" id="{57C1AC77-A919-055F-C40A-89CF172A3F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6222ED1-21FB-61CA-ECDD-C3EDC6F3B00B}"/>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99019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1D420F3-9BC6-CFE4-E52E-52B8E1D620F4}"/>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3" name="Espace réservé du pied de page 2">
            <a:extLst>
              <a:ext uri="{FF2B5EF4-FFF2-40B4-BE49-F238E27FC236}">
                <a16:creationId xmlns:a16="http://schemas.microsoft.com/office/drawing/2014/main" id="{37283E39-5F37-9C79-D337-3731C85E21E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022092-54E8-80C2-D8BB-8A18C9481281}"/>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306441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576E4E-489E-7460-07AE-9205C0A663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96A654D-7B5B-D9F0-BEE1-20550318B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0E879A7-C17A-8934-DD46-729A7E890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3BD9166-A015-7360-D5A0-6D8373FA17D2}"/>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97F2AE20-427B-B141-641A-24BF9D5463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5A93DBA-117F-8114-E7C5-671AD5EBF901}"/>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22569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D5613D-D112-8E7F-24E8-BE35EE6A53A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57E0633-E839-C37F-31CC-A5B618FEA7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9E5305B-5AC4-943D-0BEE-7F566A349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5BBF5-CC2E-DCA6-8C73-1A3913B659F7}"/>
              </a:ext>
            </a:extLst>
          </p:cNvPr>
          <p:cNvSpPr>
            <a:spLocks noGrp="1"/>
          </p:cNvSpPr>
          <p:nvPr>
            <p:ph type="dt" sz="half" idx="10"/>
          </p:nvPr>
        </p:nvSpPr>
        <p:spPr/>
        <p:txBody>
          <a:bodyPr/>
          <a:lstStyle/>
          <a:p>
            <a:fld id="{BC62F1FE-BE10-4287-837B-E49D2F938FD3}" type="datetimeFigureOut">
              <a:rPr lang="fr-FR" smtClean="0"/>
              <a:t>19/05/2025</a:t>
            </a:fld>
            <a:endParaRPr lang="fr-FR"/>
          </a:p>
        </p:txBody>
      </p:sp>
      <p:sp>
        <p:nvSpPr>
          <p:cNvPr id="6" name="Espace réservé du pied de page 5">
            <a:extLst>
              <a:ext uri="{FF2B5EF4-FFF2-40B4-BE49-F238E27FC236}">
                <a16:creationId xmlns:a16="http://schemas.microsoft.com/office/drawing/2014/main" id="{4DD6D57E-CA00-4CB0-CAC3-83E0BF6773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8C31DC-4C17-ED20-FEBB-B7904CD6DF2E}"/>
              </a:ext>
            </a:extLst>
          </p:cNvPr>
          <p:cNvSpPr>
            <a:spLocks noGrp="1"/>
          </p:cNvSpPr>
          <p:nvPr>
            <p:ph type="sldNum" sz="quarter" idx="12"/>
          </p:nvPr>
        </p:nvSpPr>
        <p:spPr/>
        <p:txBody>
          <a:bodyPr/>
          <a:lstStyle/>
          <a:p>
            <a:fld id="{7EF8127E-AD6D-4B4E-AF6D-AD5B563ED2D6}" type="slidenum">
              <a:rPr lang="fr-FR" smtClean="0"/>
              <a:t>‹N°›</a:t>
            </a:fld>
            <a:endParaRPr lang="fr-FR"/>
          </a:p>
        </p:txBody>
      </p:sp>
    </p:spTree>
    <p:extLst>
      <p:ext uri="{BB962C8B-B14F-4D97-AF65-F5344CB8AC3E}">
        <p14:creationId xmlns:p14="http://schemas.microsoft.com/office/powerpoint/2010/main" val="1456886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AFB7FAA-F6F2-F910-DB0C-46E4EBF9A7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8D4E787-D5D9-FF88-2B0A-D2F7C3F09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9D9875-9BF6-C59E-9C19-C34CF65EB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62F1FE-BE10-4287-837B-E49D2F938FD3}" type="datetimeFigureOut">
              <a:rPr lang="fr-FR" smtClean="0"/>
              <a:t>19/05/2025</a:t>
            </a:fld>
            <a:endParaRPr lang="fr-FR"/>
          </a:p>
        </p:txBody>
      </p:sp>
      <p:sp>
        <p:nvSpPr>
          <p:cNvPr id="5" name="Espace réservé du pied de page 4">
            <a:extLst>
              <a:ext uri="{FF2B5EF4-FFF2-40B4-BE49-F238E27FC236}">
                <a16:creationId xmlns:a16="http://schemas.microsoft.com/office/drawing/2014/main" id="{7496FA57-7B93-B85E-3288-05403D9477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C280ABC-8FBB-811E-F902-64C4C57F7C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F8127E-AD6D-4B4E-AF6D-AD5B563ED2D6}" type="slidenum">
              <a:rPr lang="fr-FR" smtClean="0"/>
              <a:t>‹N°›</a:t>
            </a:fld>
            <a:endParaRPr lang="fr-FR"/>
          </a:p>
        </p:txBody>
      </p:sp>
    </p:spTree>
    <p:extLst>
      <p:ext uri="{BB962C8B-B14F-4D97-AF65-F5344CB8AC3E}">
        <p14:creationId xmlns:p14="http://schemas.microsoft.com/office/powerpoint/2010/main" val="3139090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researchgate.net/publication/360024897_Medical_Diagnosis_Classification_Using_WEKA" TargetMode="External"/><Relationship Id="rId2" Type="http://schemas.openxmlformats.org/officeDocument/2006/relationships/hyperlink" Target="https://github.com/marrylindgrace/HVAC-comm-building-weka" TargetMode="Externa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s://blog.pulipuli.info/2017/10/text-classification-with-weka.html" TargetMode="External"/><Relationship Id="rId7" Type="http://schemas.openxmlformats.org/officeDocument/2006/relationships/image" Target="../media/image4.svg"/><Relationship Id="rId2" Type="http://schemas.openxmlformats.org/officeDocument/2006/relationships/hyperlink" Target="https://github.com/JackBurdick/weka_text_classification"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bing.com/search?q=Agricultural%20Yield%20Prediction%20%20using%20weka%20regression&amp;qs=n&amp;form=QBRE&amp;sp=-1&amp;ghc=1&amp;lq=0&amp;pq=agricultural%20yield%20prediction%20%20using%20weka%20regression&amp;sc=8-52&amp;sk=&amp;cvid=069D1C4C1372434EB5F8658062B72CBA" TargetMode="External"/><Relationship Id="rId4" Type="http://schemas.openxmlformats.org/officeDocument/2006/relationships/hyperlink" Target="https://github.com/brayanvalle/weka-linear-regress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racpete/tclass-weka-package" TargetMode="External"/><Relationship Id="rId2" Type="http://schemas.openxmlformats.org/officeDocument/2006/relationships/hyperlink" Target="https://github.com/malike/elasticsearch-recommendation-engine"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github.com/search?q=+language%3AJava+weka&amp;type=repositori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filehorse.com/download-weka/" TargetMode="External"/><Relationship Id="rId2" Type="http://schemas.openxmlformats.org/officeDocument/2006/relationships/hyperlink" Target="https://sourceforge.net/projects/weka/postdownload"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geeksforgeeks.org/how-to-install-weka-on-window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hyperlink" Target="https://www.cs.waikato.ac.nz/ml/weka/downloading.html"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jpeg"/><Relationship Id="rId4" Type="http://schemas.openxmlformats.org/officeDocument/2006/relationships/image" Target="../media/image4.sv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5DDABE-0FF1-54AD-5CE4-F9906470CEE2}"/>
              </a:ext>
            </a:extLst>
          </p:cNvPr>
          <p:cNvSpPr>
            <a:spLocks noGrp="1"/>
          </p:cNvSpPr>
          <p:nvPr>
            <p:ph type="ctrTitle"/>
          </p:nvPr>
        </p:nvSpPr>
        <p:spPr>
          <a:xfrm>
            <a:off x="121139" y="341645"/>
            <a:ext cx="11534949" cy="2369574"/>
          </a:xfrm>
        </p:spPr>
        <p:txBody>
          <a:bodyPr>
            <a:noAutofit/>
          </a:bodyPr>
          <a:lstStyle/>
          <a:p>
            <a:pPr algn="l"/>
            <a:r>
              <a:rPr lang="fr-FR" sz="4000" dirty="0">
                <a:ln w="22225">
                  <a:solidFill>
                    <a:schemeClr val="tx1"/>
                  </a:solidFill>
                  <a:miter lim="800000"/>
                </a:ln>
                <a:noFill/>
                <a:latin typeface="+mn-lt"/>
                <a:cs typeface="Aharoni" panose="02010803020104030203" pitchFamily="2" charset="-79"/>
              </a:rPr>
              <a:t>Projet : Java avancées en IA pour détecter des anomalies</a:t>
            </a:r>
            <a:br>
              <a:rPr lang="fr-FR" sz="4000" dirty="0">
                <a:ln w="22225">
                  <a:solidFill>
                    <a:schemeClr val="tx1"/>
                  </a:solidFill>
                  <a:miter lim="800000"/>
                </a:ln>
                <a:noFill/>
                <a:latin typeface="+mn-lt"/>
                <a:cs typeface="Aharoni" panose="02010803020104030203" pitchFamily="2" charset="-79"/>
              </a:rPr>
            </a:br>
            <a:r>
              <a:rPr lang="fr-FR" sz="4000" dirty="0">
                <a:ln w="22225">
                  <a:solidFill>
                    <a:schemeClr val="tx1"/>
                  </a:solidFill>
                  <a:miter lim="800000"/>
                </a:ln>
                <a:noFill/>
                <a:latin typeface="+mn-lt"/>
                <a:cs typeface="Aharoni" panose="02010803020104030203" pitchFamily="2" charset="-79"/>
              </a:rPr>
              <a:t>bibliothèques : </a:t>
            </a:r>
            <a:r>
              <a:rPr lang="fr-FR" sz="4000" i="1" dirty="0" err="1">
                <a:ln w="22225">
                  <a:solidFill>
                    <a:schemeClr val="tx1"/>
                  </a:solidFill>
                  <a:miter lim="800000"/>
                </a:ln>
                <a:noFill/>
                <a:effectLst/>
                <a:latin typeface="+mn-lt"/>
                <a:cs typeface="Aharoni" panose="02010803020104030203" pitchFamily="2" charset="-79"/>
              </a:rPr>
              <a:t>Weka</a:t>
            </a:r>
            <a:r>
              <a:rPr lang="fr-FR" sz="4000" i="1" dirty="0">
                <a:ln w="22225">
                  <a:solidFill>
                    <a:schemeClr val="tx1"/>
                  </a:solidFill>
                  <a:miter lim="800000"/>
                </a:ln>
                <a:noFill/>
                <a:effectLst/>
                <a:latin typeface="+mn-lt"/>
                <a:cs typeface="Aharoni" panose="02010803020104030203" pitchFamily="2" charset="-79"/>
              </a:rPr>
              <a:t> , Java</a:t>
            </a:r>
            <a:br>
              <a:rPr lang="fr-FR" sz="4000" dirty="0">
                <a:ln w="22225">
                  <a:solidFill>
                    <a:schemeClr val="tx1"/>
                  </a:solidFill>
                  <a:miter lim="800000"/>
                </a:ln>
                <a:noFill/>
                <a:latin typeface="+mn-lt"/>
                <a:cs typeface="Aharoni" panose="02010803020104030203" pitchFamily="2" charset="-79"/>
              </a:rPr>
            </a:br>
            <a:endParaRPr lang="fr-FR" sz="4000" dirty="0">
              <a:ln w="22225">
                <a:solidFill>
                  <a:schemeClr val="tx1"/>
                </a:solidFill>
                <a:miter lim="800000"/>
              </a:ln>
              <a:noFill/>
              <a:latin typeface="+mn-lt"/>
              <a:cs typeface="Aharoni" panose="02010803020104030203" pitchFamily="2" charset="-79"/>
            </a:endParaRPr>
          </a:p>
        </p:txBody>
      </p:sp>
      <p:sp>
        <p:nvSpPr>
          <p:cNvPr id="3" name="Sous-titre 2">
            <a:extLst>
              <a:ext uri="{FF2B5EF4-FFF2-40B4-BE49-F238E27FC236}">
                <a16:creationId xmlns:a16="http://schemas.microsoft.com/office/drawing/2014/main" id="{4373FAB1-AC62-A3ED-00B4-A5E452DB00F7}"/>
              </a:ext>
            </a:extLst>
          </p:cNvPr>
          <p:cNvSpPr>
            <a:spLocks noGrp="1"/>
          </p:cNvSpPr>
          <p:nvPr>
            <p:ph type="subTitle" idx="1"/>
          </p:nvPr>
        </p:nvSpPr>
        <p:spPr>
          <a:xfrm>
            <a:off x="121139" y="5466305"/>
            <a:ext cx="10261600" cy="1202995"/>
          </a:xfrm>
        </p:spPr>
        <p:txBody>
          <a:bodyPr>
            <a:normAutofit/>
          </a:bodyPr>
          <a:lstStyle/>
          <a:p>
            <a:pPr algn="l"/>
            <a:r>
              <a:rPr lang="fr-FR" sz="3200" dirty="0" err="1">
                <a:latin typeface="Aldhabi" panose="01000000000000000000" pitchFamily="2" charset="-78"/>
                <a:cs typeface="Aldhabi" panose="01000000000000000000" pitchFamily="2" charset="-78"/>
              </a:rPr>
              <a:t>Presenté</a:t>
            </a:r>
            <a:r>
              <a:rPr lang="fr-FR" sz="3200" dirty="0">
                <a:latin typeface="Aldhabi" panose="01000000000000000000" pitchFamily="2" charset="-78"/>
                <a:cs typeface="Aldhabi" panose="01000000000000000000" pitchFamily="2" charset="-78"/>
              </a:rPr>
              <a:t> par : DJERI – ALASSANI OUBENOUPOU</a:t>
            </a:r>
          </a:p>
        </p:txBody>
      </p:sp>
      <p:pic>
        <p:nvPicPr>
          <p:cNvPr id="37" name="Image 36" descr="Une image contenant Graphique, Police, graphisme, conception&#10;&#10;Le contenu généré par l’IA peut être incorrect.">
            <a:extLst>
              <a:ext uri="{FF2B5EF4-FFF2-40B4-BE49-F238E27FC236}">
                <a16:creationId xmlns:a16="http://schemas.microsoft.com/office/drawing/2014/main" id="{198FBBE0-EB4E-6413-CFFC-D3DC99790F35}"/>
              </a:ext>
            </a:extLst>
          </p:cNvPr>
          <p:cNvPicPr>
            <a:picLocks noChangeAspect="1"/>
          </p:cNvPicPr>
          <p:nvPr/>
        </p:nvPicPr>
        <p:blipFill>
          <a:blip r:embed="rId3">
            <a:extLst>
              <a:ext uri="{28A0092B-C50C-407E-A947-70E740481C1C}">
                <a14:useLocalDpi xmlns:a14="http://schemas.microsoft.com/office/drawing/2010/main" val="0"/>
              </a:ext>
            </a:extLst>
          </a:blip>
          <a:srcRect t="9936"/>
          <a:stretch/>
        </p:blipFill>
        <p:spPr>
          <a:xfrm>
            <a:off x="6096000" y="2711219"/>
            <a:ext cx="4915326" cy="2554117"/>
          </a:xfrm>
          <a:prstGeom prst="rect">
            <a:avLst/>
          </a:prstGeom>
        </p:spPr>
      </p:pic>
      <p:pic>
        <p:nvPicPr>
          <p:cNvPr id="39" name="Image 38" descr="Une image contenant oiseau, bec&#10;&#10;Le contenu généré par l’IA peut être incorrect.">
            <a:extLst>
              <a:ext uri="{FF2B5EF4-FFF2-40B4-BE49-F238E27FC236}">
                <a16:creationId xmlns:a16="http://schemas.microsoft.com/office/drawing/2014/main" id="{4338FEB4-0E11-63C3-45AE-A19568BFF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402" y="2824851"/>
            <a:ext cx="4357636" cy="2288859"/>
          </a:xfrm>
          <a:prstGeom prst="rect">
            <a:avLst/>
          </a:prstGeom>
        </p:spPr>
      </p:pic>
    </p:spTree>
    <p:extLst>
      <p:ext uri="{BB962C8B-B14F-4D97-AF65-F5344CB8AC3E}">
        <p14:creationId xmlns:p14="http://schemas.microsoft.com/office/powerpoint/2010/main" val="226311367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D06582-29EF-F35D-9A88-2C97EF12EE3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CBFBAC-5297-9096-8C29-6C5D69B7A3A8}"/>
              </a:ext>
            </a:extLst>
          </p:cNvPr>
          <p:cNvSpPr>
            <a:spLocks noGrp="1"/>
          </p:cNvSpPr>
          <p:nvPr>
            <p:ph type="title"/>
          </p:nvPr>
        </p:nvSpPr>
        <p:spPr>
          <a:xfrm>
            <a:off x="0" y="-24271"/>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la bibliothèque WEKA</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238CDC7D-D7BA-1B0B-C2D3-57C2F202D0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8" name="ZoneTexte 7">
            <a:extLst>
              <a:ext uri="{FF2B5EF4-FFF2-40B4-BE49-F238E27FC236}">
                <a16:creationId xmlns:a16="http://schemas.microsoft.com/office/drawing/2014/main" id="{98FEECE9-3BCF-B48D-7C02-6E65B90224D7}"/>
              </a:ext>
            </a:extLst>
          </p:cNvPr>
          <p:cNvSpPr txBox="1"/>
          <p:nvPr/>
        </p:nvSpPr>
        <p:spPr>
          <a:xfrm>
            <a:off x="-64477" y="670146"/>
            <a:ext cx="6462533" cy="3780522"/>
          </a:xfrm>
          <a:prstGeom prst="rect">
            <a:avLst/>
          </a:prstGeom>
          <a:noFill/>
          <a:ln>
            <a:solidFill>
              <a:schemeClr val="accent1"/>
            </a:solidFill>
            <a:extLst>
              <a:ext uri="{C807C97D-BFC1-408E-A445-0C87EB9F89A2}">
                <ask:lineSketchStyleProps xmlns:ask="http://schemas.microsoft.com/office/drawing/2018/sketchyshapes" sd="1219033472">
                  <a:custGeom>
                    <a:avLst/>
                    <a:gdLst>
                      <a:gd name="connsiteX0" fmla="*/ 0 w 6796805"/>
                      <a:gd name="connsiteY0" fmla="*/ 0 h 2585323"/>
                      <a:gd name="connsiteX1" fmla="*/ 6796805 w 6796805"/>
                      <a:gd name="connsiteY1" fmla="*/ 0 h 2585323"/>
                      <a:gd name="connsiteX2" fmla="*/ 6796805 w 6796805"/>
                      <a:gd name="connsiteY2" fmla="*/ 2585323 h 2585323"/>
                      <a:gd name="connsiteX3" fmla="*/ 0 w 6796805"/>
                      <a:gd name="connsiteY3" fmla="*/ 2585323 h 2585323"/>
                      <a:gd name="connsiteX4" fmla="*/ 0 w 6796805"/>
                      <a:gd name="connsiteY4" fmla="*/ 0 h 2585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6805" h="2585323" extrusionOk="0">
                        <a:moveTo>
                          <a:pt x="0" y="0"/>
                        </a:moveTo>
                        <a:cubicBezTo>
                          <a:pt x="3029421" y="118645"/>
                          <a:pt x="6001001" y="116012"/>
                          <a:pt x="6796805" y="0"/>
                        </a:cubicBezTo>
                        <a:cubicBezTo>
                          <a:pt x="6663923" y="1144384"/>
                          <a:pt x="6881756" y="1523236"/>
                          <a:pt x="6796805" y="2585323"/>
                        </a:cubicBezTo>
                        <a:cubicBezTo>
                          <a:pt x="4650870" y="2719923"/>
                          <a:pt x="1404286" y="2428127"/>
                          <a:pt x="0" y="2585323"/>
                        </a:cubicBezTo>
                        <a:cubicBezTo>
                          <a:pt x="-20187" y="2016507"/>
                          <a:pt x="-152480" y="893090"/>
                          <a:pt x="0" y="0"/>
                        </a:cubicBezTo>
                        <a:close/>
                      </a:path>
                    </a:pathLst>
                  </a:custGeom>
                  <ask:type>
                    <ask:lineSketchNone/>
                  </ask:type>
                </ask:lineSketchStyleProps>
              </a:ext>
            </a:extLst>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Classification (supervisée)</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Via weka.classifiers.*</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Arbres de décision (J48,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RandomTree</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etc.)</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Naive</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Bayes,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BayesNet</a:t>
            </a: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Régression logistique</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SVM (SMO)k-NN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IBk</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Réseaux de neurones simples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MultilayerPerceptron</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Classifieurs paresseux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Lazy</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classifiers</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4" name="ZoneTexte 13">
            <a:extLst>
              <a:ext uri="{FF2B5EF4-FFF2-40B4-BE49-F238E27FC236}">
                <a16:creationId xmlns:a16="http://schemas.microsoft.com/office/drawing/2014/main" id="{F18C8E3D-6D37-2FCA-BD35-7432B3FABEF8}"/>
              </a:ext>
            </a:extLst>
          </p:cNvPr>
          <p:cNvSpPr txBox="1"/>
          <p:nvPr/>
        </p:nvSpPr>
        <p:spPr>
          <a:xfrm>
            <a:off x="6738026" y="566678"/>
            <a:ext cx="5389497" cy="2862322"/>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Régression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Régression linéaire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LinearRegression</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M5P (arbre de modèles)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SVM pour la régression (</a:t>
            </a:r>
            <a:r>
              <a:rPr kumimoji="0" lang="fr-FR" altLang="fr-FR"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SMOreg</a:t>
            </a: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9" name="ZoneTexte 8">
            <a:extLst>
              <a:ext uri="{FF2B5EF4-FFF2-40B4-BE49-F238E27FC236}">
                <a16:creationId xmlns:a16="http://schemas.microsoft.com/office/drawing/2014/main" id="{0BD928B7-1E99-0378-3F5F-ECEF282ADF0C}"/>
              </a:ext>
            </a:extLst>
          </p:cNvPr>
          <p:cNvSpPr txBox="1"/>
          <p:nvPr/>
        </p:nvSpPr>
        <p:spPr>
          <a:xfrm>
            <a:off x="6398056" y="3664647"/>
            <a:ext cx="5729467" cy="2960875"/>
          </a:xfrm>
          <a:prstGeom prst="rect">
            <a:avLst/>
          </a:prstGeom>
          <a:noFill/>
          <a:ln w="12700">
            <a:solidFill>
              <a:srgbClr val="0070C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1" i="0" u="sng" strike="noStrike" kern="1200" cap="none" spc="0" normalizeH="0" baseline="0" noProof="0" dirty="0">
                <a:ln>
                  <a:noFill/>
                </a:ln>
                <a:solidFill>
                  <a:prstClr val="white"/>
                </a:solidFill>
                <a:effectLst/>
                <a:uLnTx/>
                <a:uFillTx/>
                <a:latin typeface="Aptos" panose="02110004020202020204"/>
                <a:ea typeface="+mn-ea"/>
                <a:cs typeface="+mn-cs"/>
              </a:rPr>
              <a:t>Clustering (non supervisé)</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Via weka.clusterers.*</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KMeans</a:t>
            </a: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SimpleKMeans</a:t>
            </a: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EM (Expectation </a:t>
            </a: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Maximization</a:t>
            </a: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HierarchicalClusterer</a:t>
            </a: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Cobweb</a:t>
            </a: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 name="Rectangle 1">
            <a:extLst>
              <a:ext uri="{FF2B5EF4-FFF2-40B4-BE49-F238E27FC236}">
                <a16:creationId xmlns:a16="http://schemas.microsoft.com/office/drawing/2014/main" id="{BDF8B46E-E3E0-B2DF-FCD8-94C56846EA87}"/>
              </a:ext>
            </a:extLst>
          </p:cNvPr>
          <p:cNvSpPr>
            <a:spLocks noChangeArrowheads="1"/>
          </p:cNvSpPr>
          <p:nvPr/>
        </p:nvSpPr>
        <p:spPr bwMode="auto">
          <a:xfrm>
            <a:off x="0" y="4801676"/>
            <a:ext cx="5729467" cy="1200329"/>
          </a:xfrm>
          <a:prstGeom prst="rect">
            <a:avLst/>
          </a:prstGeom>
          <a:noFill/>
          <a:ln w="127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sng" strike="noStrike" cap="none" normalizeH="0" baseline="0" dirty="0">
                <a:ln>
                  <a:noFill/>
                </a:ln>
                <a:solidFill>
                  <a:schemeClr val="bg1"/>
                </a:solidFill>
                <a:effectLst/>
                <a:latin typeface="Arial" panose="020B0604020202020204" pitchFamily="34" charset="0"/>
              </a:rPr>
              <a:t>Apprentissage incrémental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Arial" panose="020B0604020202020204" pitchFamily="34" charset="0"/>
              </a:rPr>
              <a:t>Classifieurs implémentant </a:t>
            </a:r>
            <a:r>
              <a:rPr kumimoji="0" lang="fr-FR" altLang="fr-FR" b="0" i="0" u="none" strike="noStrike" cap="none" normalizeH="0" baseline="0" dirty="0" err="1">
                <a:ln>
                  <a:noFill/>
                </a:ln>
                <a:solidFill>
                  <a:schemeClr val="bg1"/>
                </a:solidFill>
                <a:effectLst/>
                <a:latin typeface="Arial Unicode MS"/>
              </a:rPr>
              <a:t>UpdateableClassifier</a:t>
            </a:r>
            <a:endParaRPr kumimoji="0" lang="fr-FR" altLang="fr-FR"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a:ln>
                  <a:noFill/>
                </a:ln>
                <a:solidFill>
                  <a:schemeClr val="bg1"/>
                </a:solidFill>
                <a:effectLst/>
                <a:latin typeface="Arial" panose="020B0604020202020204" pitchFamily="34" charset="0"/>
              </a:rPr>
              <a:t>Exemples : </a:t>
            </a:r>
            <a:r>
              <a:rPr kumimoji="0" lang="fr-FR" altLang="fr-FR" b="0" i="0" u="none" strike="noStrike" cap="none" normalizeH="0" baseline="0" dirty="0" err="1">
                <a:ln>
                  <a:noFill/>
                </a:ln>
                <a:solidFill>
                  <a:schemeClr val="bg1"/>
                </a:solidFill>
                <a:effectLst/>
                <a:latin typeface="Arial Unicode MS"/>
              </a:rPr>
              <a:t>NaiveBayesUpdateable</a:t>
            </a:r>
            <a:r>
              <a:rPr kumimoji="0" lang="fr-FR" altLang="fr-FR" b="0" i="0" u="none" strike="noStrike" cap="none" normalizeH="0" baseline="0" dirty="0">
                <a:ln>
                  <a:noFill/>
                </a:ln>
                <a:solidFill>
                  <a:schemeClr val="bg1"/>
                </a:solidFill>
                <a:effectLst/>
              </a:rPr>
              <a:t>, </a:t>
            </a:r>
            <a:r>
              <a:rPr kumimoji="0" lang="fr-FR" altLang="fr-FR" b="0" i="0" u="none" strike="noStrike" cap="none" normalizeH="0" baseline="0" dirty="0">
                <a:ln>
                  <a:noFill/>
                </a:ln>
                <a:solidFill>
                  <a:schemeClr val="bg1"/>
                </a:solidFill>
                <a:effectLst/>
                <a:latin typeface="Arial Unicode MS"/>
              </a:rPr>
              <a:t>SGD</a:t>
            </a:r>
            <a:r>
              <a:rPr kumimoji="0" lang="fr-FR" altLang="fr-FR" b="0" i="0" u="none" strike="noStrike" cap="none" normalizeH="0" baseline="0" dirty="0">
                <a:ln>
                  <a:noFill/>
                </a:ln>
                <a:solidFill>
                  <a:schemeClr val="bg1"/>
                </a:solidFill>
                <a:effectLst/>
              </a:rPr>
              <a:t>, etc.</a:t>
            </a:r>
            <a:endParaRPr kumimoji="0" lang="fr-FR" altLang="fr-FR"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91434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7EFC33C-C481-5845-A43D-E23FBFE2D4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92C8080-725F-EB42-D771-D8C80B3AB8A1}"/>
              </a:ext>
            </a:extLst>
          </p:cNvPr>
          <p:cNvSpPr>
            <a:spLocks noGrp="1"/>
          </p:cNvSpPr>
          <p:nvPr>
            <p:ph type="title"/>
          </p:nvPr>
        </p:nvSpPr>
        <p:spPr>
          <a:xfrm>
            <a:off x="0" y="-24271"/>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la bibliothèque WEKA</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27D5D6B0-2003-A0CE-5DB3-9F8263A9F3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8" name="ZoneTexte 7">
            <a:extLst>
              <a:ext uri="{FF2B5EF4-FFF2-40B4-BE49-F238E27FC236}">
                <a16:creationId xmlns:a16="http://schemas.microsoft.com/office/drawing/2014/main" id="{AF236CF9-99B6-B92F-4823-F291FB6BC8B0}"/>
              </a:ext>
            </a:extLst>
          </p:cNvPr>
          <p:cNvSpPr txBox="1"/>
          <p:nvPr/>
        </p:nvSpPr>
        <p:spPr>
          <a:xfrm>
            <a:off x="64477" y="4018585"/>
            <a:ext cx="6462533" cy="2118529"/>
          </a:xfrm>
          <a:prstGeom prst="rect">
            <a:avLst/>
          </a:prstGeom>
          <a:noFill/>
          <a:ln>
            <a:solidFill>
              <a:schemeClr val="accent1"/>
            </a:solidFill>
            <a:extLst>
              <a:ext uri="{C807C97D-BFC1-408E-A445-0C87EB9F89A2}">
                <ask:lineSketchStyleProps xmlns:ask="http://schemas.microsoft.com/office/drawing/2018/sketchyshapes" sd="1219033472">
                  <a:custGeom>
                    <a:avLst/>
                    <a:gdLst>
                      <a:gd name="connsiteX0" fmla="*/ 0 w 6796805"/>
                      <a:gd name="connsiteY0" fmla="*/ 0 h 2585323"/>
                      <a:gd name="connsiteX1" fmla="*/ 6796805 w 6796805"/>
                      <a:gd name="connsiteY1" fmla="*/ 0 h 2585323"/>
                      <a:gd name="connsiteX2" fmla="*/ 6796805 w 6796805"/>
                      <a:gd name="connsiteY2" fmla="*/ 2585323 h 2585323"/>
                      <a:gd name="connsiteX3" fmla="*/ 0 w 6796805"/>
                      <a:gd name="connsiteY3" fmla="*/ 2585323 h 2585323"/>
                      <a:gd name="connsiteX4" fmla="*/ 0 w 6796805"/>
                      <a:gd name="connsiteY4" fmla="*/ 0 h 2585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6805" h="2585323" extrusionOk="0">
                        <a:moveTo>
                          <a:pt x="0" y="0"/>
                        </a:moveTo>
                        <a:cubicBezTo>
                          <a:pt x="3029421" y="118645"/>
                          <a:pt x="6001001" y="116012"/>
                          <a:pt x="6796805" y="0"/>
                        </a:cubicBezTo>
                        <a:cubicBezTo>
                          <a:pt x="6663923" y="1144384"/>
                          <a:pt x="6881756" y="1523236"/>
                          <a:pt x="6796805" y="2585323"/>
                        </a:cubicBezTo>
                        <a:cubicBezTo>
                          <a:pt x="4650870" y="2719923"/>
                          <a:pt x="1404286" y="2428127"/>
                          <a:pt x="0" y="2585323"/>
                        </a:cubicBezTo>
                        <a:cubicBezTo>
                          <a:pt x="-20187" y="2016507"/>
                          <a:pt x="-152480" y="893090"/>
                          <a:pt x="0" y="0"/>
                        </a:cubicBezTo>
                        <a:close/>
                      </a:path>
                    </a:pathLst>
                  </a:custGeom>
                  <ask:type>
                    <ask:lineSketchNone/>
                  </ask:type>
                </ask:lineSketchStyleProps>
              </a:ext>
            </a:extLst>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 Règles d’association</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Via weka.associations.*</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Apriori</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FPGrowth</a:t>
            </a:r>
            <a:endPar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4" name="ZoneTexte 13">
            <a:extLst>
              <a:ext uri="{FF2B5EF4-FFF2-40B4-BE49-F238E27FC236}">
                <a16:creationId xmlns:a16="http://schemas.microsoft.com/office/drawing/2014/main" id="{2941BBF7-1B80-4D8B-5063-EB779E5F6BD2}"/>
              </a:ext>
            </a:extLst>
          </p:cNvPr>
          <p:cNvSpPr txBox="1"/>
          <p:nvPr/>
        </p:nvSpPr>
        <p:spPr>
          <a:xfrm>
            <a:off x="6738026" y="566678"/>
            <a:ext cx="5389497" cy="3139321"/>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 Évaluation automatique des modèles</a:t>
            </a:r>
            <a:endPar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Via </a:t>
            </a:r>
            <a:r>
              <a:rPr kumimoji="0" lang="fr-FR" altLang="fr-FR" sz="180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weka.classifiers.Evaluation</a:t>
            </a:r>
            <a:endPar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Validation croisée, </a:t>
            </a:r>
            <a:r>
              <a:rPr kumimoji="0" lang="fr-FR" altLang="fr-FR"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hold</a:t>
            </a: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-out</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Précision, rappel, F-mesure</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Matrice de confusion</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Courbes ROC</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Tests statistiques</a:t>
            </a:r>
          </a:p>
          <a:p>
            <a:pPr marL="0" marR="0" lvl="0" indent="0" algn="l" defTabSz="914400" rtl="0" eaLnBrk="0" fontAlgn="base" latinLnBrk="0" hangingPunct="0">
              <a:lnSpc>
                <a:spcPct val="100000"/>
              </a:lnSpc>
              <a:spcBef>
                <a:spcPct val="0"/>
              </a:spcBef>
              <a:spcAft>
                <a:spcPct val="0"/>
              </a:spcAft>
              <a:buClrTx/>
              <a:buSzTx/>
              <a:buFontTx/>
              <a:buNone/>
              <a:tabLst/>
              <a:defRPr/>
            </a:pPr>
            <a:endParaRPr lang="fr-FR" altLang="fr-FR" b="1" dirty="0">
              <a:solidFill>
                <a:prstClr val="white"/>
              </a:solidFill>
              <a:latin typeface="Arial" panose="020B0604020202020204" pitchFamily="34" charset="0"/>
            </a:endParaRPr>
          </a:p>
        </p:txBody>
      </p:sp>
      <p:sp>
        <p:nvSpPr>
          <p:cNvPr id="9" name="ZoneTexte 8">
            <a:extLst>
              <a:ext uri="{FF2B5EF4-FFF2-40B4-BE49-F238E27FC236}">
                <a16:creationId xmlns:a16="http://schemas.microsoft.com/office/drawing/2014/main" id="{235EA8B2-C84F-18B2-A9CA-B2F52B08C5D7}"/>
              </a:ext>
            </a:extLst>
          </p:cNvPr>
          <p:cNvSpPr txBox="1"/>
          <p:nvPr/>
        </p:nvSpPr>
        <p:spPr>
          <a:xfrm>
            <a:off x="64477" y="710487"/>
            <a:ext cx="6095999" cy="2545377"/>
          </a:xfrm>
          <a:prstGeom prst="rect">
            <a:avLst/>
          </a:prstGeom>
          <a:noFill/>
          <a:ln w="12700">
            <a:solidFill>
              <a:srgbClr val="0070C0"/>
            </a:solidFill>
          </a:ln>
        </p:spPr>
        <p:txBody>
          <a:bodyPr wrap="square">
            <a:spAutoFit/>
          </a:bodyPr>
          <a:lstStyle/>
          <a:p>
            <a:pPr>
              <a:lnSpc>
                <a:spcPct val="150000"/>
              </a:lnSpc>
            </a:pPr>
            <a:r>
              <a:rPr lang="fr-FR" b="1" u="sng" dirty="0">
                <a:solidFill>
                  <a:schemeClr val="bg1"/>
                </a:solidFill>
              </a:rPr>
              <a:t>Métamodèles (Meta-</a:t>
            </a:r>
            <a:r>
              <a:rPr lang="fr-FR" b="1" u="sng" dirty="0" err="1">
                <a:solidFill>
                  <a:schemeClr val="bg1"/>
                </a:solidFill>
              </a:rPr>
              <a:t>learning</a:t>
            </a:r>
            <a:r>
              <a:rPr lang="fr-FR" b="1" u="sng" dirty="0">
                <a:solidFill>
                  <a:schemeClr val="bg1"/>
                </a:solidFill>
              </a:rPr>
              <a:t>)</a:t>
            </a:r>
          </a:p>
          <a:p>
            <a:pPr>
              <a:lnSpc>
                <a:spcPct val="150000"/>
              </a:lnSpc>
            </a:pPr>
            <a:r>
              <a:rPr lang="fr-FR" dirty="0">
                <a:solidFill>
                  <a:schemeClr val="bg1"/>
                </a:solidFill>
              </a:rPr>
              <a:t>Via weka.classifiers.meta.*</a:t>
            </a:r>
          </a:p>
          <a:p>
            <a:pPr marL="742950" lvl="1" indent="-285750">
              <a:lnSpc>
                <a:spcPct val="150000"/>
              </a:lnSpc>
              <a:buFont typeface="Arial" panose="020B0604020202020204" pitchFamily="34" charset="0"/>
              <a:buChar char="•"/>
            </a:pPr>
            <a:r>
              <a:rPr lang="fr-FR" dirty="0">
                <a:solidFill>
                  <a:schemeClr val="bg1"/>
                </a:solidFill>
              </a:rPr>
              <a:t>Bagging, </a:t>
            </a:r>
            <a:r>
              <a:rPr lang="fr-FR" dirty="0" err="1">
                <a:solidFill>
                  <a:schemeClr val="bg1"/>
                </a:solidFill>
              </a:rPr>
              <a:t>Boosting</a:t>
            </a:r>
            <a:r>
              <a:rPr lang="fr-FR" dirty="0">
                <a:solidFill>
                  <a:schemeClr val="bg1"/>
                </a:solidFill>
              </a:rPr>
              <a:t> (AdaBoostM1)</a:t>
            </a:r>
          </a:p>
          <a:p>
            <a:pPr marL="742950" lvl="1" indent="-285750">
              <a:lnSpc>
                <a:spcPct val="150000"/>
              </a:lnSpc>
              <a:buFont typeface="Arial" panose="020B0604020202020204" pitchFamily="34" charset="0"/>
              <a:buChar char="•"/>
            </a:pPr>
            <a:r>
              <a:rPr lang="fr-FR" dirty="0" err="1">
                <a:solidFill>
                  <a:schemeClr val="bg1"/>
                </a:solidFill>
              </a:rPr>
              <a:t>Stacking</a:t>
            </a:r>
            <a:r>
              <a:rPr lang="fr-FR" dirty="0">
                <a:solidFill>
                  <a:schemeClr val="bg1"/>
                </a:solidFill>
              </a:rPr>
              <a:t>, </a:t>
            </a:r>
            <a:r>
              <a:rPr lang="fr-FR" dirty="0" err="1">
                <a:solidFill>
                  <a:schemeClr val="bg1"/>
                </a:solidFill>
              </a:rPr>
              <a:t>Voting</a:t>
            </a:r>
            <a:r>
              <a:rPr lang="fr-FR" dirty="0">
                <a:solidFill>
                  <a:schemeClr val="bg1"/>
                </a:solidFill>
              </a:rPr>
              <a:t>, </a:t>
            </a:r>
            <a:r>
              <a:rPr lang="fr-FR" dirty="0" err="1">
                <a:solidFill>
                  <a:schemeClr val="bg1"/>
                </a:solidFill>
              </a:rPr>
              <a:t>FilteredClassifier</a:t>
            </a:r>
            <a:endParaRPr lang="fr-FR" dirty="0">
              <a:solidFill>
                <a:schemeClr val="bg1"/>
              </a:solidFill>
            </a:endParaRPr>
          </a:p>
          <a:p>
            <a:pPr marL="742950" lvl="1" indent="-285750">
              <a:lnSpc>
                <a:spcPct val="150000"/>
              </a:lnSpc>
              <a:buFont typeface="Arial" panose="020B0604020202020204" pitchFamily="34" charset="0"/>
              <a:buChar char="•"/>
            </a:pPr>
            <a:r>
              <a:rPr lang="fr-FR" dirty="0" err="1">
                <a:solidFill>
                  <a:schemeClr val="bg1"/>
                </a:solidFill>
              </a:rPr>
              <a:t>CostSensitiveClassifier</a:t>
            </a:r>
            <a:endParaRPr lang="fr-FR" dirty="0">
              <a:solidFill>
                <a:schemeClr val="bg1"/>
              </a:solidFill>
            </a:endParaRPr>
          </a:p>
          <a:p>
            <a:pPr>
              <a:lnSpc>
                <a:spcPct val="150000"/>
              </a:lnSpc>
            </a:pPr>
            <a:endParaRPr lang="fr-FR" dirty="0">
              <a:solidFill>
                <a:schemeClr val="bg1"/>
              </a:solidFill>
            </a:endParaRPr>
          </a:p>
        </p:txBody>
      </p:sp>
    </p:spTree>
    <p:extLst>
      <p:ext uri="{BB962C8B-B14F-4D97-AF65-F5344CB8AC3E}">
        <p14:creationId xmlns:p14="http://schemas.microsoft.com/office/powerpoint/2010/main" val="289084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515FA77-A6A9-7CCA-B803-AE893F35433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0CB053C-6BF4-2DEA-4FB3-8ADD4F2431B7}"/>
              </a:ext>
            </a:extLst>
          </p:cNvPr>
          <p:cNvSpPr>
            <a:spLocks noGrp="1"/>
          </p:cNvSpPr>
          <p:nvPr>
            <p:ph type="title"/>
          </p:nvPr>
        </p:nvSpPr>
        <p:spPr>
          <a:xfrm>
            <a:off x="0" y="-24271"/>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la bibliothèque WEKA</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17B70151-3466-DC74-AA5D-AA3ED1E031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14" name="ZoneTexte 13">
            <a:extLst>
              <a:ext uri="{FF2B5EF4-FFF2-40B4-BE49-F238E27FC236}">
                <a16:creationId xmlns:a16="http://schemas.microsoft.com/office/drawing/2014/main" id="{B63DB6FA-1237-A705-63D1-3666F0C24C01}"/>
              </a:ext>
            </a:extLst>
          </p:cNvPr>
          <p:cNvSpPr txBox="1"/>
          <p:nvPr/>
        </p:nvSpPr>
        <p:spPr>
          <a:xfrm>
            <a:off x="6738026" y="2328243"/>
            <a:ext cx="5389497" cy="1754326"/>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 Utilisation en Java pur</a:t>
            </a: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Tout est modulaire et intégrable dans des projets Java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Exécution de modèles dans des applications complètes sans interface graphique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9" name="ZoneTexte 8">
            <a:extLst>
              <a:ext uri="{FF2B5EF4-FFF2-40B4-BE49-F238E27FC236}">
                <a16:creationId xmlns:a16="http://schemas.microsoft.com/office/drawing/2014/main" id="{C6801B41-DA06-2EFA-AA65-DEF31AA4FD57}"/>
              </a:ext>
            </a:extLst>
          </p:cNvPr>
          <p:cNvSpPr txBox="1"/>
          <p:nvPr/>
        </p:nvSpPr>
        <p:spPr>
          <a:xfrm>
            <a:off x="64477" y="1060111"/>
            <a:ext cx="6095999" cy="1714380"/>
          </a:xfrm>
          <a:prstGeom prst="rect">
            <a:avLst/>
          </a:prstGeom>
          <a:noFill/>
          <a:ln w="12700">
            <a:solidFill>
              <a:srgbClr val="0070C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1" i="0" u="sng" strike="noStrike" kern="1200" cap="none" spc="0" normalizeH="0" baseline="0" noProof="0" dirty="0">
                <a:ln>
                  <a:noFill/>
                </a:ln>
                <a:solidFill>
                  <a:prstClr val="white"/>
                </a:solidFill>
                <a:effectLst/>
                <a:uLnTx/>
                <a:uFillTx/>
                <a:latin typeface="Aptos" panose="02110004020202020204"/>
                <a:ea typeface="+mn-ea"/>
                <a:cs typeface="+mn-cs"/>
              </a:rPr>
              <a:t>Système de plugins/packages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Extensions via </a:t>
            </a: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PackageManager</a:t>
            </a: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Ajout de nouveaux algorithmes ou filtres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906344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728B760-0C7C-09D2-20A8-577B97E5588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6F06214-42AB-6C87-D2BA-CA796590E360}"/>
              </a:ext>
            </a:extLst>
          </p:cNvPr>
          <p:cNvSpPr>
            <a:spLocks noGrp="1"/>
          </p:cNvSpPr>
          <p:nvPr>
            <p:ph type="title"/>
          </p:nvPr>
        </p:nvSpPr>
        <p:spPr>
          <a:xfrm>
            <a:off x="0" y="0"/>
            <a:ext cx="10972060" cy="625249"/>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Exemples d’applications en IA avec WEKA</a:t>
            </a:r>
          </a:p>
        </p:txBody>
      </p:sp>
      <p:sp>
        <p:nvSpPr>
          <p:cNvPr id="3" name="Espace réservé du contenu 2">
            <a:extLst>
              <a:ext uri="{FF2B5EF4-FFF2-40B4-BE49-F238E27FC236}">
                <a16:creationId xmlns:a16="http://schemas.microsoft.com/office/drawing/2014/main" id="{E06B1563-2385-6CEE-68A7-BAD25CC34F5C}"/>
              </a:ext>
            </a:extLst>
          </p:cNvPr>
          <p:cNvSpPr>
            <a:spLocks noGrp="1"/>
          </p:cNvSpPr>
          <p:nvPr>
            <p:ph idx="1"/>
          </p:nvPr>
        </p:nvSpPr>
        <p:spPr>
          <a:xfrm>
            <a:off x="21455" y="625249"/>
            <a:ext cx="10779450" cy="5889104"/>
          </a:xfrm>
        </p:spPr>
        <p:txBody>
          <a:bodyPr>
            <a:noAutofit/>
          </a:bodyPr>
          <a:lstStyle/>
          <a:p>
            <a:pPr marL="0" indent="0">
              <a:lnSpc>
                <a:spcPct val="150000"/>
              </a:lnSpc>
              <a:buNone/>
            </a:pPr>
            <a:r>
              <a:rPr lang="fr-FR" sz="1600" b="1" u="sng" dirty="0" err="1">
                <a:solidFill>
                  <a:schemeClr val="bg1"/>
                </a:solidFill>
              </a:rPr>
              <a:t>Predictive</a:t>
            </a:r>
            <a:r>
              <a:rPr lang="fr-FR" sz="1600" b="1" u="sng" dirty="0">
                <a:solidFill>
                  <a:schemeClr val="bg1"/>
                </a:solidFill>
              </a:rPr>
              <a:t> Maintenance in </a:t>
            </a:r>
            <a:r>
              <a:rPr lang="fr-FR" sz="1600" b="1" u="sng" dirty="0" err="1">
                <a:solidFill>
                  <a:schemeClr val="bg1"/>
                </a:solidFill>
              </a:rPr>
              <a:t>Industry</a:t>
            </a:r>
            <a:r>
              <a:rPr lang="fr-FR" sz="1600" b="1" u="sng" dirty="0">
                <a:solidFill>
                  <a:schemeClr val="bg1"/>
                </a:solidFill>
              </a:rPr>
              <a:t> :</a:t>
            </a:r>
          </a:p>
          <a:p>
            <a:pPr marL="0" indent="0">
              <a:lnSpc>
                <a:spcPct val="150000"/>
              </a:lnSpc>
              <a:buNone/>
            </a:pPr>
            <a:r>
              <a:rPr lang="fr-FR" sz="1600" dirty="0">
                <a:solidFill>
                  <a:schemeClr val="bg1"/>
                </a:solidFill>
              </a:rPr>
              <a:t>Application: </a:t>
            </a:r>
            <a:r>
              <a:rPr lang="fr-FR" sz="1600" dirty="0" err="1">
                <a:solidFill>
                  <a:schemeClr val="bg1"/>
                </a:solidFill>
              </a:rPr>
              <a:t>Using</a:t>
            </a:r>
            <a:r>
              <a:rPr lang="fr-FR" sz="1600" dirty="0">
                <a:solidFill>
                  <a:schemeClr val="bg1"/>
                </a:solidFill>
              </a:rPr>
              <a:t> </a:t>
            </a:r>
            <a:r>
              <a:rPr lang="fr-FR" sz="1600" dirty="0" err="1">
                <a:solidFill>
                  <a:schemeClr val="bg1"/>
                </a:solidFill>
              </a:rPr>
              <a:t>Weka</a:t>
            </a:r>
            <a:r>
              <a:rPr lang="fr-FR" sz="1600" dirty="0">
                <a:solidFill>
                  <a:schemeClr val="bg1"/>
                </a:solidFill>
              </a:rPr>
              <a:t> to </a:t>
            </a:r>
            <a:r>
              <a:rPr lang="fr-FR" sz="1600" dirty="0" err="1">
                <a:solidFill>
                  <a:schemeClr val="bg1"/>
                </a:solidFill>
              </a:rPr>
              <a:t>predict</a:t>
            </a:r>
            <a:r>
              <a:rPr lang="fr-FR" sz="1600" dirty="0">
                <a:solidFill>
                  <a:schemeClr val="bg1"/>
                </a:solidFill>
              </a:rPr>
              <a:t> </a:t>
            </a:r>
            <a:r>
              <a:rPr lang="fr-FR" sz="1600" dirty="0" err="1">
                <a:solidFill>
                  <a:schemeClr val="bg1"/>
                </a:solidFill>
              </a:rPr>
              <a:t>equipment</a:t>
            </a:r>
            <a:r>
              <a:rPr lang="fr-FR" sz="1600" dirty="0">
                <a:solidFill>
                  <a:schemeClr val="bg1"/>
                </a:solidFill>
              </a:rPr>
              <a:t> </a:t>
            </a:r>
            <a:r>
              <a:rPr lang="fr-FR" sz="1600" dirty="0" err="1">
                <a:solidFill>
                  <a:schemeClr val="bg1"/>
                </a:solidFill>
              </a:rPr>
              <a:t>failures</a:t>
            </a:r>
            <a:r>
              <a:rPr lang="fr-FR" sz="1600" dirty="0">
                <a:solidFill>
                  <a:schemeClr val="bg1"/>
                </a:solidFill>
              </a:rPr>
              <a:t> </a:t>
            </a:r>
            <a:r>
              <a:rPr lang="fr-FR" sz="1600" dirty="0" err="1">
                <a:solidFill>
                  <a:schemeClr val="bg1"/>
                </a:solidFill>
              </a:rPr>
              <a:t>based</a:t>
            </a:r>
            <a:r>
              <a:rPr lang="fr-FR" sz="1600" dirty="0">
                <a:solidFill>
                  <a:schemeClr val="bg1"/>
                </a:solidFill>
              </a:rPr>
              <a:t> on </a:t>
            </a:r>
            <a:r>
              <a:rPr lang="fr-FR" sz="1600" dirty="0" err="1">
                <a:solidFill>
                  <a:schemeClr val="bg1"/>
                </a:solidFill>
              </a:rPr>
              <a:t>sensor</a:t>
            </a:r>
            <a:r>
              <a:rPr lang="fr-FR" sz="1600" dirty="0">
                <a:solidFill>
                  <a:schemeClr val="bg1"/>
                </a:solidFill>
              </a:rPr>
              <a:t> data.</a:t>
            </a:r>
          </a:p>
          <a:p>
            <a:pPr marL="0" indent="0">
              <a:lnSpc>
                <a:spcPct val="150000"/>
              </a:lnSpc>
              <a:buNone/>
            </a:pPr>
            <a:r>
              <a:rPr lang="fr-FR" sz="1600" dirty="0">
                <a:solidFill>
                  <a:schemeClr val="bg1"/>
                </a:solidFill>
              </a:rPr>
              <a:t>Techniques: Classification (J48, </a:t>
            </a:r>
            <a:r>
              <a:rPr lang="fr-FR" sz="1600" dirty="0" err="1">
                <a:solidFill>
                  <a:schemeClr val="bg1"/>
                </a:solidFill>
              </a:rPr>
              <a:t>Random</a:t>
            </a:r>
            <a:r>
              <a:rPr lang="fr-FR" sz="1600" dirty="0">
                <a:solidFill>
                  <a:schemeClr val="bg1"/>
                </a:solidFill>
              </a:rPr>
              <a:t> Forest), </a:t>
            </a:r>
            <a:r>
              <a:rPr lang="fr-FR" sz="1600" dirty="0" err="1">
                <a:solidFill>
                  <a:schemeClr val="bg1"/>
                </a:solidFill>
              </a:rPr>
              <a:t>Regression</a:t>
            </a:r>
            <a:r>
              <a:rPr lang="fr-FR" sz="1600" dirty="0">
                <a:solidFill>
                  <a:schemeClr val="bg1"/>
                </a:solidFill>
              </a:rPr>
              <a:t>.</a:t>
            </a:r>
          </a:p>
          <a:p>
            <a:pPr marL="0" indent="0">
              <a:lnSpc>
                <a:spcPct val="150000"/>
              </a:lnSpc>
              <a:buNone/>
            </a:pPr>
            <a:r>
              <a:rPr lang="fr-FR" sz="1600" u="sng" dirty="0">
                <a:solidFill>
                  <a:schemeClr val="bg1"/>
                </a:solidFill>
              </a:rPr>
              <a:t>Repository</a:t>
            </a:r>
            <a:r>
              <a:rPr lang="fr-FR" sz="1600" dirty="0">
                <a:solidFill>
                  <a:schemeClr val="bg1"/>
                </a:solidFill>
              </a:rPr>
              <a:t>:</a:t>
            </a:r>
          </a:p>
          <a:p>
            <a:pPr marL="0" indent="0">
              <a:lnSpc>
                <a:spcPct val="150000"/>
              </a:lnSpc>
              <a:buNone/>
            </a:pPr>
            <a:r>
              <a:rPr lang="en-US" sz="1100" dirty="0" err="1">
                <a:hlinkClick r:id="rId2"/>
              </a:rPr>
              <a:t>marrylindgrace</a:t>
            </a:r>
            <a:r>
              <a:rPr lang="en-US" sz="1100" dirty="0">
                <a:hlinkClick r:id="rId2"/>
              </a:rPr>
              <a:t>/HVAC-comm-building-</a:t>
            </a:r>
            <a:r>
              <a:rPr lang="en-US" sz="1100" dirty="0" err="1">
                <a:hlinkClick r:id="rId2"/>
              </a:rPr>
              <a:t>weka</a:t>
            </a:r>
            <a:r>
              <a:rPr lang="en-US" sz="1100" dirty="0">
                <a:hlinkClick r:id="rId2"/>
              </a:rPr>
              <a:t>: Predictive Maintenance For HVAC Systems in A Commercial Building</a:t>
            </a:r>
            <a:endParaRPr lang="fr-FR" sz="1600" dirty="0">
              <a:solidFill>
                <a:schemeClr val="bg1"/>
              </a:solidFill>
            </a:endParaRPr>
          </a:p>
          <a:p>
            <a:pPr marL="0" indent="0">
              <a:lnSpc>
                <a:spcPct val="150000"/>
              </a:lnSpc>
              <a:buNone/>
            </a:pPr>
            <a:r>
              <a:rPr lang="fr-FR" sz="1600" b="1" u="sng" dirty="0" err="1">
                <a:solidFill>
                  <a:schemeClr val="bg1"/>
                </a:solidFill>
              </a:rPr>
              <a:t>Medical</a:t>
            </a:r>
            <a:r>
              <a:rPr lang="fr-FR" sz="1600" b="1" u="sng" dirty="0">
                <a:solidFill>
                  <a:schemeClr val="bg1"/>
                </a:solidFill>
              </a:rPr>
              <a:t> </a:t>
            </a:r>
            <a:r>
              <a:rPr lang="fr-FR" sz="1600" b="1" u="sng" dirty="0" err="1">
                <a:solidFill>
                  <a:schemeClr val="bg1"/>
                </a:solidFill>
              </a:rPr>
              <a:t>Diagnosis</a:t>
            </a:r>
            <a:r>
              <a:rPr lang="fr-FR" sz="1600" b="1" u="sng" dirty="0">
                <a:solidFill>
                  <a:schemeClr val="bg1"/>
                </a:solidFill>
              </a:rPr>
              <a:t> (</a:t>
            </a:r>
            <a:r>
              <a:rPr lang="fr-FR" sz="1600" b="1" u="sng" dirty="0" err="1">
                <a:solidFill>
                  <a:schemeClr val="bg1"/>
                </a:solidFill>
              </a:rPr>
              <a:t>Disease</a:t>
            </a:r>
            <a:r>
              <a:rPr lang="fr-FR" sz="1600" b="1" u="sng" dirty="0">
                <a:solidFill>
                  <a:schemeClr val="bg1"/>
                </a:solidFill>
              </a:rPr>
              <a:t> </a:t>
            </a:r>
            <a:r>
              <a:rPr lang="fr-FR" sz="1600" b="1" u="sng" dirty="0" err="1">
                <a:solidFill>
                  <a:schemeClr val="bg1"/>
                </a:solidFill>
              </a:rPr>
              <a:t>Prediction</a:t>
            </a:r>
            <a:r>
              <a:rPr lang="fr-FR" sz="1600" b="1" u="sng" dirty="0">
                <a:solidFill>
                  <a:schemeClr val="bg1"/>
                </a:solidFill>
              </a:rPr>
              <a:t>)</a:t>
            </a:r>
          </a:p>
          <a:p>
            <a:pPr marL="0" indent="0">
              <a:lnSpc>
                <a:spcPct val="150000"/>
              </a:lnSpc>
              <a:buNone/>
            </a:pPr>
            <a:r>
              <a:rPr lang="fr-FR" sz="1600" dirty="0">
                <a:solidFill>
                  <a:schemeClr val="bg1"/>
                </a:solidFill>
              </a:rPr>
              <a:t>Application: </a:t>
            </a:r>
            <a:r>
              <a:rPr lang="fr-FR" sz="1600" dirty="0" err="1">
                <a:solidFill>
                  <a:schemeClr val="bg1"/>
                </a:solidFill>
              </a:rPr>
              <a:t>Predicting</a:t>
            </a:r>
            <a:r>
              <a:rPr lang="fr-FR" sz="1600" dirty="0">
                <a:solidFill>
                  <a:schemeClr val="bg1"/>
                </a:solidFill>
              </a:rPr>
              <a:t> </a:t>
            </a:r>
            <a:r>
              <a:rPr lang="fr-FR" sz="1600" dirty="0" err="1">
                <a:solidFill>
                  <a:schemeClr val="bg1"/>
                </a:solidFill>
              </a:rPr>
              <a:t>diseases</a:t>
            </a:r>
            <a:r>
              <a:rPr lang="fr-FR" sz="1600" dirty="0">
                <a:solidFill>
                  <a:schemeClr val="bg1"/>
                </a:solidFill>
              </a:rPr>
              <a:t> like </a:t>
            </a:r>
            <a:r>
              <a:rPr lang="fr-FR" sz="1600" dirty="0" err="1">
                <a:solidFill>
                  <a:schemeClr val="bg1"/>
                </a:solidFill>
              </a:rPr>
              <a:t>diabetes</a:t>
            </a:r>
            <a:r>
              <a:rPr lang="fr-FR" sz="1600" dirty="0">
                <a:solidFill>
                  <a:schemeClr val="bg1"/>
                </a:solidFill>
              </a:rPr>
              <a:t> or cancer </a:t>
            </a:r>
            <a:r>
              <a:rPr lang="fr-FR" sz="1600" dirty="0" err="1">
                <a:solidFill>
                  <a:schemeClr val="bg1"/>
                </a:solidFill>
              </a:rPr>
              <a:t>using</a:t>
            </a:r>
            <a:r>
              <a:rPr lang="fr-FR" sz="1600" dirty="0">
                <a:solidFill>
                  <a:schemeClr val="bg1"/>
                </a:solidFill>
              </a:rPr>
              <a:t> patient data.</a:t>
            </a:r>
          </a:p>
          <a:p>
            <a:pPr marL="0" indent="0">
              <a:lnSpc>
                <a:spcPct val="150000"/>
              </a:lnSpc>
              <a:buNone/>
            </a:pPr>
            <a:r>
              <a:rPr lang="fr-FR" sz="1600" dirty="0" err="1">
                <a:solidFill>
                  <a:schemeClr val="bg1"/>
                </a:solidFill>
              </a:rPr>
              <a:t>Dataset</a:t>
            </a:r>
            <a:r>
              <a:rPr lang="fr-FR" sz="1600" dirty="0">
                <a:solidFill>
                  <a:schemeClr val="bg1"/>
                </a:solidFill>
              </a:rPr>
              <a:t>: UCI ML Repository (e.g., </a:t>
            </a:r>
            <a:r>
              <a:rPr lang="fr-FR" sz="1600" dirty="0" err="1">
                <a:solidFill>
                  <a:schemeClr val="bg1"/>
                </a:solidFill>
              </a:rPr>
              <a:t>Pima</a:t>
            </a:r>
            <a:r>
              <a:rPr lang="fr-FR" sz="1600" dirty="0">
                <a:solidFill>
                  <a:schemeClr val="bg1"/>
                </a:solidFill>
              </a:rPr>
              <a:t> </a:t>
            </a:r>
            <a:r>
              <a:rPr lang="fr-FR" sz="1600" dirty="0" err="1">
                <a:solidFill>
                  <a:schemeClr val="bg1"/>
                </a:solidFill>
              </a:rPr>
              <a:t>Indians</a:t>
            </a:r>
            <a:r>
              <a:rPr lang="fr-FR" sz="1600" dirty="0">
                <a:solidFill>
                  <a:schemeClr val="bg1"/>
                </a:solidFill>
              </a:rPr>
              <a:t> </a:t>
            </a:r>
            <a:r>
              <a:rPr lang="fr-FR" sz="1600" dirty="0" err="1">
                <a:solidFill>
                  <a:schemeClr val="bg1"/>
                </a:solidFill>
              </a:rPr>
              <a:t>Diabetes</a:t>
            </a:r>
            <a:r>
              <a:rPr lang="fr-FR" sz="1600" dirty="0">
                <a:solidFill>
                  <a:schemeClr val="bg1"/>
                </a:solidFill>
              </a:rPr>
              <a:t> </a:t>
            </a:r>
            <a:r>
              <a:rPr lang="fr-FR" sz="1600" dirty="0" err="1">
                <a:solidFill>
                  <a:schemeClr val="bg1"/>
                </a:solidFill>
              </a:rPr>
              <a:t>Dataset</a:t>
            </a:r>
            <a:r>
              <a:rPr lang="fr-FR" sz="1600" dirty="0">
                <a:solidFill>
                  <a:schemeClr val="bg1"/>
                </a:solidFill>
              </a:rPr>
              <a:t>).</a:t>
            </a:r>
          </a:p>
          <a:p>
            <a:pPr marL="0" indent="0">
              <a:lnSpc>
                <a:spcPct val="150000"/>
              </a:lnSpc>
              <a:buNone/>
            </a:pPr>
            <a:r>
              <a:rPr lang="fr-FR" sz="1600" dirty="0">
                <a:solidFill>
                  <a:schemeClr val="bg1"/>
                </a:solidFill>
              </a:rPr>
              <a:t>Techniques: </a:t>
            </a:r>
            <a:r>
              <a:rPr lang="fr-FR" sz="1600" dirty="0" err="1">
                <a:solidFill>
                  <a:schemeClr val="bg1"/>
                </a:solidFill>
              </a:rPr>
              <a:t>Naive</a:t>
            </a:r>
            <a:r>
              <a:rPr lang="fr-FR" sz="1600" dirty="0">
                <a:solidFill>
                  <a:schemeClr val="bg1"/>
                </a:solidFill>
              </a:rPr>
              <a:t> Bayes, SVM, </a:t>
            </a:r>
            <a:r>
              <a:rPr lang="fr-FR" sz="1600" dirty="0" err="1">
                <a:solidFill>
                  <a:schemeClr val="bg1"/>
                </a:solidFill>
              </a:rPr>
              <a:t>Decision</a:t>
            </a:r>
            <a:r>
              <a:rPr lang="fr-FR" sz="1600" dirty="0">
                <a:solidFill>
                  <a:schemeClr val="bg1"/>
                </a:solidFill>
              </a:rPr>
              <a:t> </a:t>
            </a:r>
            <a:r>
              <a:rPr lang="fr-FR" sz="1600" dirty="0" err="1">
                <a:solidFill>
                  <a:schemeClr val="bg1"/>
                </a:solidFill>
              </a:rPr>
              <a:t>Trees</a:t>
            </a:r>
            <a:r>
              <a:rPr lang="fr-FR" sz="1600" dirty="0">
                <a:solidFill>
                  <a:schemeClr val="bg1"/>
                </a:solidFill>
              </a:rPr>
              <a:t>.</a:t>
            </a:r>
          </a:p>
          <a:p>
            <a:pPr marL="0" indent="0">
              <a:lnSpc>
                <a:spcPct val="150000"/>
              </a:lnSpc>
              <a:buNone/>
            </a:pPr>
            <a:r>
              <a:rPr lang="fr-FR" sz="1600" u="sng" dirty="0">
                <a:solidFill>
                  <a:schemeClr val="bg1"/>
                </a:solidFill>
              </a:rPr>
              <a:t>rapport</a:t>
            </a:r>
            <a:r>
              <a:rPr lang="fr-FR" sz="1600" dirty="0">
                <a:solidFill>
                  <a:schemeClr val="bg1"/>
                </a:solidFill>
              </a:rPr>
              <a:t>:</a:t>
            </a:r>
          </a:p>
          <a:p>
            <a:pPr marL="457200" lvl="1" indent="0">
              <a:lnSpc>
                <a:spcPct val="150000"/>
              </a:lnSpc>
              <a:buNone/>
            </a:pPr>
            <a:r>
              <a:rPr lang="en-US" sz="1200" dirty="0">
                <a:hlinkClick r:id="rId3"/>
              </a:rPr>
              <a:t>(PDF) Medical Diagnosis Classification Using WEKA</a:t>
            </a:r>
            <a:endParaRPr lang="fr-FR" sz="1600" dirty="0">
              <a:solidFill>
                <a:schemeClr val="bg1"/>
              </a:solidFill>
            </a:endParaRPr>
          </a:p>
          <a:p>
            <a:pPr marL="0" indent="0">
              <a:lnSpc>
                <a:spcPct val="150000"/>
              </a:lnSpc>
              <a:buNone/>
            </a:pPr>
            <a:endParaRPr lang="fr-FR" sz="16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BBCC929B-BBB8-FF5D-60DB-CF9D8F5DDD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893026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F87DEE6-147A-CD42-CAEA-CF39B64EE64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B80219-5123-8A8C-3D71-B7C20F79A69B}"/>
              </a:ext>
            </a:extLst>
          </p:cNvPr>
          <p:cNvSpPr>
            <a:spLocks noGrp="1"/>
          </p:cNvSpPr>
          <p:nvPr>
            <p:ph type="title"/>
          </p:nvPr>
        </p:nvSpPr>
        <p:spPr>
          <a:xfrm>
            <a:off x="0" y="0"/>
            <a:ext cx="11108020" cy="749239"/>
          </a:xfrm>
        </p:spPr>
        <p:txBody>
          <a:bodyPr>
            <a:normAutofit/>
          </a:bodyPr>
          <a:lstStyle/>
          <a:p>
            <a:r>
              <a:rPr lang="fr-FR" dirty="0">
                <a:solidFill>
                  <a:schemeClr val="bg1"/>
                </a:solidFill>
                <a:latin typeface="Aldhabi" panose="01000000000000000000" pitchFamily="2" charset="-78"/>
                <a:cs typeface="Aldhabi" panose="01000000000000000000" pitchFamily="2" charset="-78"/>
              </a:rPr>
              <a:t>Exemples d’applications en IA avec WEKA</a:t>
            </a:r>
          </a:p>
        </p:txBody>
      </p:sp>
      <p:sp>
        <p:nvSpPr>
          <p:cNvPr id="3" name="Espace réservé du contenu 2">
            <a:extLst>
              <a:ext uri="{FF2B5EF4-FFF2-40B4-BE49-F238E27FC236}">
                <a16:creationId xmlns:a16="http://schemas.microsoft.com/office/drawing/2014/main" id="{316A6DA2-5AC5-00EF-E6B2-DE0406494EF4}"/>
              </a:ext>
            </a:extLst>
          </p:cNvPr>
          <p:cNvSpPr>
            <a:spLocks noGrp="1"/>
          </p:cNvSpPr>
          <p:nvPr>
            <p:ph idx="1"/>
          </p:nvPr>
        </p:nvSpPr>
        <p:spPr>
          <a:xfrm>
            <a:off x="0" y="599090"/>
            <a:ext cx="12192000" cy="6258910"/>
          </a:xfrm>
        </p:spPr>
        <p:txBody>
          <a:bodyPr>
            <a:noAutofit/>
          </a:bodyPr>
          <a:lstStyle/>
          <a:p>
            <a:pPr marL="0" indent="0">
              <a:lnSpc>
                <a:spcPct val="150000"/>
              </a:lnSpc>
              <a:buNone/>
            </a:pPr>
            <a:r>
              <a:rPr lang="fr-FR" sz="1200" b="1" u="sng" dirty="0">
                <a:solidFill>
                  <a:schemeClr val="bg1"/>
                </a:solidFill>
              </a:rPr>
              <a:t>Sentiment </a:t>
            </a:r>
            <a:r>
              <a:rPr lang="fr-FR" sz="1200" b="1" u="sng" dirty="0" err="1">
                <a:solidFill>
                  <a:schemeClr val="bg1"/>
                </a:solidFill>
              </a:rPr>
              <a:t>Analysis</a:t>
            </a:r>
            <a:r>
              <a:rPr lang="fr-FR" sz="1200" b="1" u="sng" dirty="0">
                <a:solidFill>
                  <a:schemeClr val="bg1"/>
                </a:solidFill>
              </a:rPr>
              <a:t> (</a:t>
            </a:r>
            <a:r>
              <a:rPr lang="fr-FR" sz="1200" b="1" u="sng" dirty="0" err="1">
                <a:solidFill>
                  <a:schemeClr val="bg1"/>
                </a:solidFill>
              </a:rPr>
              <a:t>Text</a:t>
            </a:r>
            <a:r>
              <a:rPr lang="fr-FR" sz="1200" b="1" u="sng" dirty="0">
                <a:solidFill>
                  <a:schemeClr val="bg1"/>
                </a:solidFill>
              </a:rPr>
              <a:t> Classification)</a:t>
            </a:r>
          </a:p>
          <a:p>
            <a:pPr marL="0" indent="0">
              <a:lnSpc>
                <a:spcPct val="150000"/>
              </a:lnSpc>
              <a:buNone/>
            </a:pPr>
            <a:r>
              <a:rPr lang="fr-FR" sz="1200" dirty="0">
                <a:solidFill>
                  <a:schemeClr val="bg1"/>
                </a:solidFill>
              </a:rPr>
              <a:t>Application: </a:t>
            </a:r>
            <a:r>
              <a:rPr lang="fr-FR" sz="1200" dirty="0" err="1">
                <a:solidFill>
                  <a:schemeClr val="bg1"/>
                </a:solidFill>
              </a:rPr>
              <a:t>Classifying</a:t>
            </a:r>
            <a:r>
              <a:rPr lang="fr-FR" sz="1200" dirty="0">
                <a:solidFill>
                  <a:schemeClr val="bg1"/>
                </a:solidFill>
              </a:rPr>
              <a:t> </a:t>
            </a:r>
            <a:r>
              <a:rPr lang="fr-FR" sz="1200" dirty="0" err="1">
                <a:solidFill>
                  <a:schemeClr val="bg1"/>
                </a:solidFill>
              </a:rPr>
              <a:t>customer</a:t>
            </a:r>
            <a:r>
              <a:rPr lang="fr-FR" sz="1200" dirty="0">
                <a:solidFill>
                  <a:schemeClr val="bg1"/>
                </a:solidFill>
              </a:rPr>
              <a:t> </a:t>
            </a:r>
            <a:r>
              <a:rPr lang="fr-FR" sz="1200" dirty="0" err="1">
                <a:solidFill>
                  <a:schemeClr val="bg1"/>
                </a:solidFill>
              </a:rPr>
              <a:t>reviews</a:t>
            </a:r>
            <a:r>
              <a:rPr lang="fr-FR" sz="1200" dirty="0">
                <a:solidFill>
                  <a:schemeClr val="bg1"/>
                </a:solidFill>
              </a:rPr>
              <a:t> as positive/</a:t>
            </a:r>
            <a:r>
              <a:rPr lang="fr-FR" sz="1200" dirty="0" err="1">
                <a:solidFill>
                  <a:schemeClr val="bg1"/>
                </a:solidFill>
              </a:rPr>
              <a:t>negative</a:t>
            </a:r>
            <a:r>
              <a:rPr lang="fr-FR" sz="1200" dirty="0">
                <a:solidFill>
                  <a:schemeClr val="bg1"/>
                </a:solidFill>
              </a:rPr>
              <a:t>.</a:t>
            </a:r>
          </a:p>
          <a:p>
            <a:pPr marL="0" indent="0">
              <a:lnSpc>
                <a:spcPct val="150000"/>
              </a:lnSpc>
              <a:buNone/>
            </a:pPr>
            <a:r>
              <a:rPr lang="fr-FR" sz="1200" dirty="0">
                <a:solidFill>
                  <a:schemeClr val="bg1"/>
                </a:solidFill>
              </a:rPr>
              <a:t>Techniques: </a:t>
            </a:r>
            <a:r>
              <a:rPr lang="fr-FR" sz="1200" dirty="0" err="1">
                <a:solidFill>
                  <a:schemeClr val="bg1"/>
                </a:solidFill>
              </a:rPr>
              <a:t>Text</a:t>
            </a:r>
            <a:r>
              <a:rPr lang="fr-FR" sz="1200" dirty="0">
                <a:solidFill>
                  <a:schemeClr val="bg1"/>
                </a:solidFill>
              </a:rPr>
              <a:t> </a:t>
            </a:r>
            <a:r>
              <a:rPr lang="fr-FR" sz="1200" dirty="0" err="1">
                <a:solidFill>
                  <a:schemeClr val="bg1"/>
                </a:solidFill>
              </a:rPr>
              <a:t>preprocessing</a:t>
            </a:r>
            <a:r>
              <a:rPr lang="fr-FR" sz="1200" dirty="0">
                <a:solidFill>
                  <a:schemeClr val="bg1"/>
                </a:solidFill>
              </a:rPr>
              <a:t> + </a:t>
            </a:r>
            <a:r>
              <a:rPr lang="fr-FR" sz="1200" dirty="0" err="1">
                <a:solidFill>
                  <a:schemeClr val="bg1"/>
                </a:solidFill>
              </a:rPr>
              <a:t>Naive</a:t>
            </a:r>
            <a:r>
              <a:rPr lang="fr-FR" sz="1200" dirty="0">
                <a:solidFill>
                  <a:schemeClr val="bg1"/>
                </a:solidFill>
              </a:rPr>
              <a:t> Bayes or SMO (SVM).</a:t>
            </a:r>
          </a:p>
          <a:p>
            <a:pPr marL="0" indent="0">
              <a:lnSpc>
                <a:spcPct val="150000"/>
              </a:lnSpc>
              <a:buNone/>
            </a:pPr>
            <a:r>
              <a:rPr lang="fr-FR" sz="1200" dirty="0">
                <a:solidFill>
                  <a:schemeClr val="bg1"/>
                </a:solidFill>
              </a:rPr>
              <a:t>Repository:</a:t>
            </a:r>
          </a:p>
          <a:p>
            <a:pPr marL="0" indent="0">
              <a:lnSpc>
                <a:spcPct val="150000"/>
              </a:lnSpc>
              <a:buNone/>
            </a:pPr>
            <a:r>
              <a:rPr lang="en-US" sz="1200" dirty="0" err="1">
                <a:hlinkClick r:id="rId2"/>
              </a:rPr>
              <a:t>JackBurdick</a:t>
            </a:r>
            <a:r>
              <a:rPr lang="en-US" sz="1200" dirty="0">
                <a:hlinkClick r:id="rId2"/>
              </a:rPr>
              <a:t>/</a:t>
            </a:r>
            <a:r>
              <a:rPr lang="en-US" sz="1200" dirty="0" err="1">
                <a:hlinkClick r:id="rId2"/>
              </a:rPr>
              <a:t>weka_text_classification</a:t>
            </a:r>
            <a:r>
              <a:rPr lang="en-US" sz="1200" dirty="0">
                <a:hlinkClick r:id="rId2"/>
              </a:rPr>
              <a:t>: naive bayes and </a:t>
            </a:r>
            <a:r>
              <a:rPr lang="en-US" sz="1200" dirty="0" err="1">
                <a:hlinkClick r:id="rId2"/>
              </a:rPr>
              <a:t>svm</a:t>
            </a:r>
            <a:r>
              <a:rPr lang="en-US" sz="1200" dirty="0">
                <a:hlinkClick r:id="rId2"/>
              </a:rPr>
              <a:t> classification implemented in </a:t>
            </a:r>
            <a:r>
              <a:rPr lang="en-US" sz="1200" dirty="0" err="1">
                <a:hlinkClick r:id="rId2"/>
              </a:rPr>
              <a:t>weka</a:t>
            </a:r>
            <a:endParaRPr lang="en-US" sz="1200" dirty="0"/>
          </a:p>
          <a:p>
            <a:pPr marL="0" indent="0">
              <a:lnSpc>
                <a:spcPct val="150000"/>
              </a:lnSpc>
              <a:buNone/>
            </a:pPr>
            <a:r>
              <a:rPr lang="ja-JP" altLang="fr-FR" sz="1200" dirty="0">
                <a:hlinkClick r:id="rId3"/>
              </a:rPr>
              <a:t>超簡單！文本機器分類入門 </a:t>
            </a:r>
            <a:r>
              <a:rPr lang="fr-FR" altLang="ja-JP" sz="1200" dirty="0">
                <a:hlinkClick r:id="rId3"/>
              </a:rPr>
              <a:t>/ </a:t>
            </a:r>
            <a:r>
              <a:rPr lang="fr-FR" sz="1200" dirty="0" err="1">
                <a:hlinkClick r:id="rId3"/>
              </a:rPr>
              <a:t>Text</a:t>
            </a:r>
            <a:r>
              <a:rPr lang="fr-FR" sz="1200" dirty="0">
                <a:hlinkClick r:id="rId3"/>
              </a:rPr>
              <a:t> Classification </a:t>
            </a:r>
            <a:r>
              <a:rPr lang="fr-FR" sz="1200" dirty="0" err="1">
                <a:hlinkClick r:id="rId3"/>
              </a:rPr>
              <a:t>with</a:t>
            </a:r>
            <a:r>
              <a:rPr lang="fr-FR" sz="1200" dirty="0">
                <a:hlinkClick r:id="rId3"/>
              </a:rPr>
              <a:t> </a:t>
            </a:r>
            <a:r>
              <a:rPr lang="fr-FR" sz="1200" dirty="0" err="1">
                <a:hlinkClick r:id="rId3"/>
              </a:rPr>
              <a:t>Weka</a:t>
            </a:r>
            <a:r>
              <a:rPr lang="fr-FR" sz="1200" dirty="0">
                <a:hlinkClick r:id="rId3"/>
              </a:rPr>
              <a:t> - </a:t>
            </a:r>
            <a:r>
              <a:rPr lang="ja-JP" altLang="fr-FR" sz="1200" dirty="0">
                <a:hlinkClick r:id="rId3"/>
              </a:rPr>
              <a:t>布丁布丁吃什麼？</a:t>
            </a:r>
            <a:endParaRPr lang="fr-FR" sz="1200" dirty="0">
              <a:solidFill>
                <a:schemeClr val="bg1"/>
              </a:solidFill>
            </a:endParaRPr>
          </a:p>
          <a:p>
            <a:pPr marL="0" indent="0">
              <a:lnSpc>
                <a:spcPct val="150000"/>
              </a:lnSpc>
              <a:buNone/>
            </a:pPr>
            <a:r>
              <a:rPr lang="fr-FR" sz="1200" b="1" u="sng" dirty="0">
                <a:solidFill>
                  <a:schemeClr val="bg1"/>
                </a:solidFill>
              </a:rPr>
              <a:t>Agricultural </a:t>
            </a:r>
            <a:r>
              <a:rPr lang="fr-FR" sz="1200" b="1" u="sng" dirty="0" err="1">
                <a:solidFill>
                  <a:schemeClr val="bg1"/>
                </a:solidFill>
              </a:rPr>
              <a:t>Yield</a:t>
            </a:r>
            <a:r>
              <a:rPr lang="fr-FR" sz="1200" b="1" u="sng" dirty="0">
                <a:solidFill>
                  <a:schemeClr val="bg1"/>
                </a:solidFill>
              </a:rPr>
              <a:t> </a:t>
            </a:r>
            <a:r>
              <a:rPr lang="fr-FR" sz="1200" b="1" u="sng" dirty="0" err="1">
                <a:solidFill>
                  <a:schemeClr val="bg1"/>
                </a:solidFill>
              </a:rPr>
              <a:t>Prediction</a:t>
            </a:r>
            <a:endParaRPr lang="fr-FR" sz="1200" b="1" u="sng" dirty="0">
              <a:solidFill>
                <a:schemeClr val="bg1"/>
              </a:solidFill>
            </a:endParaRPr>
          </a:p>
          <a:p>
            <a:pPr marL="0" indent="0">
              <a:lnSpc>
                <a:spcPct val="150000"/>
              </a:lnSpc>
              <a:buNone/>
            </a:pPr>
            <a:r>
              <a:rPr lang="fr-FR" sz="1200" dirty="0">
                <a:solidFill>
                  <a:schemeClr val="bg1"/>
                </a:solidFill>
              </a:rPr>
              <a:t>Application: </a:t>
            </a:r>
            <a:r>
              <a:rPr lang="fr-FR" sz="1200" dirty="0" err="1">
                <a:solidFill>
                  <a:schemeClr val="bg1"/>
                </a:solidFill>
              </a:rPr>
              <a:t>Predicting</a:t>
            </a:r>
            <a:r>
              <a:rPr lang="fr-FR" sz="1200" dirty="0">
                <a:solidFill>
                  <a:schemeClr val="bg1"/>
                </a:solidFill>
              </a:rPr>
              <a:t> </a:t>
            </a:r>
            <a:r>
              <a:rPr lang="fr-FR" sz="1200" dirty="0" err="1">
                <a:solidFill>
                  <a:schemeClr val="bg1"/>
                </a:solidFill>
              </a:rPr>
              <a:t>crop</a:t>
            </a:r>
            <a:r>
              <a:rPr lang="fr-FR" sz="1200" dirty="0">
                <a:solidFill>
                  <a:schemeClr val="bg1"/>
                </a:solidFill>
              </a:rPr>
              <a:t> </a:t>
            </a:r>
            <a:r>
              <a:rPr lang="fr-FR" sz="1200" dirty="0" err="1">
                <a:solidFill>
                  <a:schemeClr val="bg1"/>
                </a:solidFill>
              </a:rPr>
              <a:t>yields</a:t>
            </a:r>
            <a:r>
              <a:rPr lang="fr-FR" sz="1200" dirty="0">
                <a:solidFill>
                  <a:schemeClr val="bg1"/>
                </a:solidFill>
              </a:rPr>
              <a:t> </a:t>
            </a:r>
            <a:r>
              <a:rPr lang="fr-FR" sz="1200" dirty="0" err="1">
                <a:solidFill>
                  <a:schemeClr val="bg1"/>
                </a:solidFill>
              </a:rPr>
              <a:t>based</a:t>
            </a:r>
            <a:r>
              <a:rPr lang="fr-FR" sz="1200" dirty="0">
                <a:solidFill>
                  <a:schemeClr val="bg1"/>
                </a:solidFill>
              </a:rPr>
              <a:t> on </a:t>
            </a:r>
            <a:r>
              <a:rPr lang="fr-FR" sz="1200" dirty="0" err="1">
                <a:solidFill>
                  <a:schemeClr val="bg1"/>
                </a:solidFill>
              </a:rPr>
              <a:t>weather</a:t>
            </a:r>
            <a:r>
              <a:rPr lang="fr-FR" sz="1200" dirty="0">
                <a:solidFill>
                  <a:schemeClr val="bg1"/>
                </a:solidFill>
              </a:rPr>
              <a:t> and </a:t>
            </a:r>
            <a:r>
              <a:rPr lang="fr-FR" sz="1200" dirty="0" err="1">
                <a:solidFill>
                  <a:schemeClr val="bg1"/>
                </a:solidFill>
              </a:rPr>
              <a:t>soil</a:t>
            </a:r>
            <a:r>
              <a:rPr lang="fr-FR" sz="1200" dirty="0">
                <a:solidFill>
                  <a:schemeClr val="bg1"/>
                </a:solidFill>
              </a:rPr>
              <a:t> data.</a:t>
            </a:r>
          </a:p>
          <a:p>
            <a:pPr marL="0" indent="0">
              <a:lnSpc>
                <a:spcPct val="150000"/>
              </a:lnSpc>
              <a:buNone/>
            </a:pPr>
            <a:r>
              <a:rPr lang="fr-FR" sz="1200" dirty="0">
                <a:solidFill>
                  <a:schemeClr val="bg1"/>
                </a:solidFill>
              </a:rPr>
              <a:t>Techniques: </a:t>
            </a:r>
            <a:r>
              <a:rPr lang="fr-FR" sz="1200" dirty="0" err="1">
                <a:solidFill>
                  <a:schemeClr val="bg1"/>
                </a:solidFill>
              </a:rPr>
              <a:t>Regression</a:t>
            </a:r>
            <a:r>
              <a:rPr lang="fr-FR" sz="1200" dirty="0">
                <a:solidFill>
                  <a:schemeClr val="bg1"/>
                </a:solidFill>
              </a:rPr>
              <a:t> (</a:t>
            </a:r>
            <a:r>
              <a:rPr lang="fr-FR" sz="1200" dirty="0" err="1">
                <a:solidFill>
                  <a:schemeClr val="bg1"/>
                </a:solidFill>
              </a:rPr>
              <a:t>Linear</a:t>
            </a:r>
            <a:r>
              <a:rPr lang="fr-FR" sz="1200" dirty="0">
                <a:solidFill>
                  <a:schemeClr val="bg1"/>
                </a:solidFill>
              </a:rPr>
              <a:t> </a:t>
            </a:r>
            <a:r>
              <a:rPr lang="fr-FR" sz="1200" dirty="0" err="1">
                <a:solidFill>
                  <a:schemeClr val="bg1"/>
                </a:solidFill>
              </a:rPr>
              <a:t>Regression</a:t>
            </a:r>
            <a:r>
              <a:rPr lang="fr-FR" sz="1200" dirty="0">
                <a:solidFill>
                  <a:schemeClr val="bg1"/>
                </a:solidFill>
              </a:rPr>
              <a:t>, M5P).</a:t>
            </a:r>
          </a:p>
          <a:p>
            <a:pPr marL="0" indent="0">
              <a:lnSpc>
                <a:spcPct val="150000"/>
              </a:lnSpc>
              <a:buNone/>
            </a:pPr>
            <a:r>
              <a:rPr lang="fr-FR" sz="1200" dirty="0">
                <a:solidFill>
                  <a:schemeClr val="bg1"/>
                </a:solidFill>
              </a:rPr>
              <a:t>Repository:</a:t>
            </a:r>
          </a:p>
          <a:p>
            <a:pPr marL="0" indent="0">
              <a:lnSpc>
                <a:spcPct val="150000"/>
              </a:lnSpc>
              <a:buNone/>
            </a:pPr>
            <a:r>
              <a:rPr lang="fr-FR" sz="1200" dirty="0" err="1">
                <a:hlinkClick r:id="rId4"/>
              </a:rPr>
              <a:t>brayanvalle</a:t>
            </a:r>
            <a:r>
              <a:rPr lang="fr-FR" sz="1200" dirty="0">
                <a:hlinkClick r:id="rId4"/>
              </a:rPr>
              <a:t>/</a:t>
            </a:r>
            <a:r>
              <a:rPr lang="fr-FR" sz="1200" dirty="0" err="1">
                <a:hlinkClick r:id="rId4"/>
              </a:rPr>
              <a:t>weka-linear-regression</a:t>
            </a:r>
            <a:r>
              <a:rPr lang="fr-FR" sz="1200" dirty="0">
                <a:hlinkClick r:id="rId4"/>
              </a:rPr>
              <a:t>: </a:t>
            </a:r>
            <a:r>
              <a:rPr lang="fr-FR" sz="1200" dirty="0" err="1">
                <a:hlinkClick r:id="rId4"/>
              </a:rPr>
              <a:t>Linear</a:t>
            </a:r>
            <a:r>
              <a:rPr lang="fr-FR" sz="1200" dirty="0">
                <a:hlinkClick r:id="rId4"/>
              </a:rPr>
              <a:t> </a:t>
            </a:r>
            <a:r>
              <a:rPr lang="fr-FR" sz="1200" dirty="0" err="1">
                <a:hlinkClick r:id="rId4"/>
              </a:rPr>
              <a:t>Regression</a:t>
            </a:r>
            <a:r>
              <a:rPr lang="fr-FR" sz="1200" dirty="0">
                <a:hlinkClick r:id="rId4"/>
              </a:rPr>
              <a:t> in </a:t>
            </a:r>
            <a:r>
              <a:rPr lang="fr-FR" sz="1200" dirty="0" err="1">
                <a:hlinkClick r:id="rId4"/>
              </a:rPr>
              <a:t>Weka</a:t>
            </a:r>
            <a:endParaRPr lang="fr-FR" sz="1200" dirty="0">
              <a:solidFill>
                <a:schemeClr val="bg1"/>
              </a:solidFill>
            </a:endParaRPr>
          </a:p>
          <a:p>
            <a:pPr marL="0" indent="0">
              <a:lnSpc>
                <a:spcPct val="150000"/>
              </a:lnSpc>
              <a:buNone/>
            </a:pPr>
            <a:r>
              <a:rPr lang="fr-FR" sz="1200" dirty="0">
                <a:hlinkClick r:id="rId5"/>
              </a:rPr>
              <a:t>bing.com/</a:t>
            </a:r>
            <a:r>
              <a:rPr lang="fr-FR" sz="1200" dirty="0" err="1">
                <a:hlinkClick r:id="rId5"/>
              </a:rPr>
              <a:t>ck</a:t>
            </a:r>
            <a:r>
              <a:rPr lang="fr-FR" sz="1200" dirty="0">
                <a:hlinkClick r:id="rId5"/>
              </a:rPr>
              <a:t>/a?!&amp;&amp;p=2d79095c9d31e01c16ea4b7eeed33c65ffe092813074c7c7c73f10ed25d45d61JmltdHM9MTc0NzUyNjQwMA&amp;ptn=3&amp;ver=2&amp;hsh=4&amp;fclid=33c7cab6-20dd-6b91-357a-df3c219a6a8f&amp;psq=</a:t>
            </a:r>
            <a:r>
              <a:rPr lang="fr-FR" sz="1200" dirty="0" err="1">
                <a:hlinkClick r:id="rId5"/>
              </a:rPr>
              <a:t>Agricultural+Yield+Prediction</a:t>
            </a:r>
            <a:r>
              <a:rPr lang="fr-FR" sz="1200" dirty="0">
                <a:hlinkClick r:id="rId5"/>
              </a:rPr>
              <a:t>++</a:t>
            </a:r>
            <a:r>
              <a:rPr lang="fr-FR" sz="1200" dirty="0" err="1">
                <a:hlinkClick r:id="rId5"/>
              </a:rPr>
              <a:t>using+weka+regression&amp;u</a:t>
            </a:r>
            <a:r>
              <a:rPr lang="fr-FR" sz="1200" dirty="0">
                <a:hlinkClick r:id="rId5"/>
              </a:rPr>
              <a:t>=a1aHR0cHM6Ly9wcm9wdWxzaW9udGVjaGpvdXJuYWwuY29tL2luZGV4LnBocC9qb3VybmFsL2FydGljbGUvZG93bmxvYWQvNjQyMi80MjA2LzExMDQ5Izp-OnRleHQ9SW4lMjB0aGlzJTIwcmVzZWFyY2glMjB3ZSUyMGFyZSUyMGdvaW5nJTIwdG8lMjBwbGFuLG9mJTIwZGF0YSUyMG1pbmluZyUyMHVzaW5nJTIwd2VrYSUyMG1hY2hpbmUlMjBsZWFybmluZyUyMHRvb2wu&amp;ntb=1</a:t>
            </a:r>
            <a:endParaRPr lang="fr-FR" sz="1200" dirty="0"/>
          </a:p>
          <a:p>
            <a:pPr marL="0" indent="0">
              <a:lnSpc>
                <a:spcPct val="150000"/>
              </a:lnSpc>
              <a:buNone/>
            </a:pPr>
            <a:endParaRPr lang="fr-FR" sz="1200" dirty="0">
              <a:solidFill>
                <a:schemeClr val="bg1"/>
              </a:solidFill>
            </a:endParaRPr>
          </a:p>
          <a:p>
            <a:pPr marL="0" indent="0">
              <a:lnSpc>
                <a:spcPct val="150000"/>
              </a:lnSpc>
              <a:buNone/>
            </a:pPr>
            <a:endParaRPr lang="fr-FR" sz="12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7AECA66E-AABE-C879-896E-BF98E38562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51775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76F0DB0-F425-13CC-454B-3B1F2CCEF54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A4F49A9-DE1B-BA57-BA45-92674EE3AFB8}"/>
              </a:ext>
            </a:extLst>
          </p:cNvPr>
          <p:cNvSpPr>
            <a:spLocks noGrp="1"/>
          </p:cNvSpPr>
          <p:nvPr>
            <p:ph type="title"/>
          </p:nvPr>
        </p:nvSpPr>
        <p:spPr>
          <a:xfrm>
            <a:off x="0" y="0"/>
            <a:ext cx="11108020" cy="749239"/>
          </a:xfrm>
        </p:spPr>
        <p:txBody>
          <a:bodyPr>
            <a:normAutofit/>
          </a:bodyPr>
          <a:lstStyle/>
          <a:p>
            <a:r>
              <a:rPr lang="fr-FR" dirty="0">
                <a:solidFill>
                  <a:schemeClr val="bg1"/>
                </a:solidFill>
                <a:latin typeface="Aldhabi" panose="01000000000000000000" pitchFamily="2" charset="-78"/>
                <a:cs typeface="Aldhabi" panose="01000000000000000000" pitchFamily="2" charset="-78"/>
              </a:rPr>
              <a:t>Exemples d’applications en IA avec WEKA</a:t>
            </a:r>
          </a:p>
        </p:txBody>
      </p:sp>
      <p:sp>
        <p:nvSpPr>
          <p:cNvPr id="3" name="Espace réservé du contenu 2">
            <a:extLst>
              <a:ext uri="{FF2B5EF4-FFF2-40B4-BE49-F238E27FC236}">
                <a16:creationId xmlns:a16="http://schemas.microsoft.com/office/drawing/2014/main" id="{37D82CD9-39B4-DF7C-9E49-6B800CB79724}"/>
              </a:ext>
            </a:extLst>
          </p:cNvPr>
          <p:cNvSpPr>
            <a:spLocks noGrp="1"/>
          </p:cNvSpPr>
          <p:nvPr>
            <p:ph idx="1"/>
          </p:nvPr>
        </p:nvSpPr>
        <p:spPr>
          <a:xfrm>
            <a:off x="0" y="599090"/>
            <a:ext cx="12192000" cy="6258910"/>
          </a:xfrm>
        </p:spPr>
        <p:txBody>
          <a:bodyPr>
            <a:noAutofit/>
          </a:bodyPr>
          <a:lstStyle/>
          <a:p>
            <a:pPr marL="0" indent="0">
              <a:lnSpc>
                <a:spcPct val="150000"/>
              </a:lnSpc>
              <a:buNone/>
            </a:pPr>
            <a:r>
              <a:rPr lang="fr-FR" sz="1600" b="1" u="sng" dirty="0" err="1">
                <a:solidFill>
                  <a:schemeClr val="bg1"/>
                </a:solidFill>
              </a:rPr>
              <a:t>Recommender</a:t>
            </a:r>
            <a:r>
              <a:rPr lang="fr-FR" sz="1600" b="1" u="sng" dirty="0">
                <a:solidFill>
                  <a:schemeClr val="bg1"/>
                </a:solidFill>
              </a:rPr>
              <a:t> </a:t>
            </a:r>
            <a:r>
              <a:rPr lang="fr-FR" sz="1600" b="1" u="sng" dirty="0" err="1">
                <a:solidFill>
                  <a:schemeClr val="bg1"/>
                </a:solidFill>
              </a:rPr>
              <a:t>Systems</a:t>
            </a:r>
            <a:r>
              <a:rPr lang="fr-FR" sz="1600" b="1" u="sng" dirty="0">
                <a:solidFill>
                  <a:schemeClr val="bg1"/>
                </a:solidFill>
              </a:rPr>
              <a:t> (Collaborative </a:t>
            </a:r>
            <a:r>
              <a:rPr lang="fr-FR" sz="1600" b="1" u="sng" dirty="0" err="1">
                <a:solidFill>
                  <a:schemeClr val="bg1"/>
                </a:solidFill>
              </a:rPr>
              <a:t>Filtering</a:t>
            </a:r>
            <a:r>
              <a:rPr lang="fr-FR" sz="1600" b="1" u="sng" dirty="0">
                <a:solidFill>
                  <a:schemeClr val="bg1"/>
                </a:solidFill>
              </a:rPr>
              <a:t>)</a:t>
            </a:r>
          </a:p>
          <a:p>
            <a:pPr marL="0" indent="0">
              <a:lnSpc>
                <a:spcPct val="150000"/>
              </a:lnSpc>
              <a:buNone/>
            </a:pPr>
            <a:r>
              <a:rPr lang="fr-FR" sz="1600" dirty="0">
                <a:solidFill>
                  <a:schemeClr val="bg1"/>
                </a:solidFill>
              </a:rPr>
              <a:t>Application: </a:t>
            </a:r>
            <a:r>
              <a:rPr lang="fr-FR" sz="1600" dirty="0" err="1">
                <a:solidFill>
                  <a:schemeClr val="bg1"/>
                </a:solidFill>
              </a:rPr>
              <a:t>Suggesting</a:t>
            </a:r>
            <a:r>
              <a:rPr lang="fr-FR" sz="1600" dirty="0">
                <a:solidFill>
                  <a:schemeClr val="bg1"/>
                </a:solidFill>
              </a:rPr>
              <a:t> </a:t>
            </a:r>
            <a:r>
              <a:rPr lang="fr-FR" sz="1600" dirty="0" err="1">
                <a:solidFill>
                  <a:schemeClr val="bg1"/>
                </a:solidFill>
              </a:rPr>
              <a:t>products</a:t>
            </a:r>
            <a:r>
              <a:rPr lang="fr-FR" sz="1600" dirty="0">
                <a:solidFill>
                  <a:schemeClr val="bg1"/>
                </a:solidFill>
              </a:rPr>
              <a:t>/</a:t>
            </a:r>
            <a:r>
              <a:rPr lang="fr-FR" sz="1600" dirty="0" err="1">
                <a:solidFill>
                  <a:schemeClr val="bg1"/>
                </a:solidFill>
              </a:rPr>
              <a:t>movies</a:t>
            </a:r>
            <a:r>
              <a:rPr lang="fr-FR" sz="1600" dirty="0">
                <a:solidFill>
                  <a:schemeClr val="bg1"/>
                </a:solidFill>
              </a:rPr>
              <a:t> </a:t>
            </a:r>
            <a:r>
              <a:rPr lang="fr-FR" sz="1600" dirty="0" err="1">
                <a:solidFill>
                  <a:schemeClr val="bg1"/>
                </a:solidFill>
              </a:rPr>
              <a:t>based</a:t>
            </a:r>
            <a:r>
              <a:rPr lang="fr-FR" sz="1600" dirty="0">
                <a:solidFill>
                  <a:schemeClr val="bg1"/>
                </a:solidFill>
              </a:rPr>
              <a:t> on user </a:t>
            </a:r>
            <a:r>
              <a:rPr lang="fr-FR" sz="1600" dirty="0" err="1">
                <a:solidFill>
                  <a:schemeClr val="bg1"/>
                </a:solidFill>
              </a:rPr>
              <a:t>preferences</a:t>
            </a:r>
            <a:r>
              <a:rPr lang="fr-FR" sz="1600" dirty="0">
                <a:solidFill>
                  <a:schemeClr val="bg1"/>
                </a:solidFill>
              </a:rPr>
              <a:t>.</a:t>
            </a:r>
          </a:p>
          <a:p>
            <a:pPr marL="0" indent="0">
              <a:lnSpc>
                <a:spcPct val="150000"/>
              </a:lnSpc>
              <a:buNone/>
            </a:pPr>
            <a:r>
              <a:rPr lang="fr-FR" sz="1600" dirty="0">
                <a:solidFill>
                  <a:schemeClr val="bg1"/>
                </a:solidFill>
              </a:rPr>
              <a:t>Techniques: </a:t>
            </a:r>
            <a:r>
              <a:rPr lang="fr-FR" sz="1600" dirty="0" err="1">
                <a:solidFill>
                  <a:schemeClr val="bg1"/>
                </a:solidFill>
              </a:rPr>
              <a:t>Weka's</a:t>
            </a:r>
            <a:r>
              <a:rPr lang="fr-FR" sz="1600" dirty="0">
                <a:solidFill>
                  <a:schemeClr val="bg1"/>
                </a:solidFill>
              </a:rPr>
              <a:t> </a:t>
            </a:r>
            <a:r>
              <a:rPr lang="fr-FR" sz="1600" dirty="0" err="1">
                <a:solidFill>
                  <a:schemeClr val="bg1"/>
                </a:solidFill>
              </a:rPr>
              <a:t>CollaborativeFiltering</a:t>
            </a:r>
            <a:r>
              <a:rPr lang="fr-FR" sz="1600" dirty="0">
                <a:solidFill>
                  <a:schemeClr val="bg1"/>
                </a:solidFill>
              </a:rPr>
              <a:t> package.</a:t>
            </a:r>
          </a:p>
          <a:p>
            <a:pPr marL="0" indent="0">
              <a:lnSpc>
                <a:spcPct val="150000"/>
              </a:lnSpc>
              <a:buNone/>
            </a:pPr>
            <a:r>
              <a:rPr lang="fr-FR" sz="1600" dirty="0">
                <a:solidFill>
                  <a:schemeClr val="bg1"/>
                </a:solidFill>
              </a:rPr>
              <a:t>Repository:</a:t>
            </a:r>
          </a:p>
          <a:p>
            <a:pPr marL="0" indent="0">
              <a:lnSpc>
                <a:spcPct val="150000"/>
              </a:lnSpc>
              <a:buNone/>
            </a:pPr>
            <a:r>
              <a:rPr lang="en-US" sz="1100" dirty="0" err="1">
                <a:hlinkClick r:id="rId2"/>
              </a:rPr>
              <a:t>malike</a:t>
            </a:r>
            <a:r>
              <a:rPr lang="en-US" sz="1100" dirty="0">
                <a:hlinkClick r:id="rId2"/>
              </a:rPr>
              <a:t>/</a:t>
            </a:r>
            <a:r>
              <a:rPr lang="en-US" sz="1100" dirty="0" err="1">
                <a:hlinkClick r:id="rId2"/>
              </a:rPr>
              <a:t>elasticsearch</a:t>
            </a:r>
            <a:r>
              <a:rPr lang="en-US" sz="1100" dirty="0">
                <a:hlinkClick r:id="rId2"/>
              </a:rPr>
              <a:t>-recommendation-engine: An Elasticsearch plugin that can be configured to use Weka, Mahout or Apache Spark to generate recommendations.</a:t>
            </a:r>
            <a:endParaRPr lang="fr-FR" sz="1600" dirty="0">
              <a:solidFill>
                <a:schemeClr val="bg1"/>
              </a:solidFill>
            </a:endParaRPr>
          </a:p>
          <a:p>
            <a:pPr marL="0" indent="0">
              <a:lnSpc>
                <a:spcPct val="150000"/>
              </a:lnSpc>
              <a:buNone/>
            </a:pPr>
            <a:r>
              <a:rPr lang="fr-FR" sz="1600" b="1" u="sng" dirty="0">
                <a:solidFill>
                  <a:schemeClr val="bg1"/>
                </a:solidFill>
              </a:rPr>
              <a:t>Traffic Flow </a:t>
            </a:r>
            <a:r>
              <a:rPr lang="fr-FR" sz="1600" b="1" u="sng" dirty="0" err="1">
                <a:solidFill>
                  <a:schemeClr val="bg1"/>
                </a:solidFill>
              </a:rPr>
              <a:t>Prediction</a:t>
            </a:r>
            <a:endParaRPr lang="fr-FR" sz="1600" b="1" u="sng" dirty="0">
              <a:solidFill>
                <a:schemeClr val="bg1"/>
              </a:solidFill>
            </a:endParaRPr>
          </a:p>
          <a:p>
            <a:pPr marL="0" indent="0">
              <a:lnSpc>
                <a:spcPct val="150000"/>
              </a:lnSpc>
              <a:buNone/>
            </a:pPr>
            <a:r>
              <a:rPr lang="fr-FR" sz="1600" dirty="0">
                <a:solidFill>
                  <a:schemeClr val="bg1"/>
                </a:solidFill>
              </a:rPr>
              <a:t>Application: </a:t>
            </a:r>
            <a:r>
              <a:rPr lang="fr-FR" sz="1600" dirty="0" err="1">
                <a:solidFill>
                  <a:schemeClr val="bg1"/>
                </a:solidFill>
              </a:rPr>
              <a:t>Forecasting</a:t>
            </a:r>
            <a:r>
              <a:rPr lang="fr-FR" sz="1600" dirty="0">
                <a:solidFill>
                  <a:schemeClr val="bg1"/>
                </a:solidFill>
              </a:rPr>
              <a:t> </a:t>
            </a:r>
            <a:r>
              <a:rPr lang="fr-FR" sz="1600" dirty="0" err="1">
                <a:solidFill>
                  <a:schemeClr val="bg1"/>
                </a:solidFill>
              </a:rPr>
              <a:t>traffic</a:t>
            </a:r>
            <a:r>
              <a:rPr lang="fr-FR" sz="1600" dirty="0">
                <a:solidFill>
                  <a:schemeClr val="bg1"/>
                </a:solidFill>
              </a:rPr>
              <a:t> congestion </a:t>
            </a:r>
            <a:r>
              <a:rPr lang="fr-FR" sz="1600" dirty="0" err="1">
                <a:solidFill>
                  <a:schemeClr val="bg1"/>
                </a:solidFill>
              </a:rPr>
              <a:t>using</a:t>
            </a:r>
            <a:r>
              <a:rPr lang="fr-FR" sz="1600" dirty="0">
                <a:solidFill>
                  <a:schemeClr val="bg1"/>
                </a:solidFill>
              </a:rPr>
              <a:t> </a:t>
            </a:r>
            <a:r>
              <a:rPr lang="fr-FR" sz="1600" dirty="0" err="1">
                <a:solidFill>
                  <a:schemeClr val="bg1"/>
                </a:solidFill>
              </a:rPr>
              <a:t>historical</a:t>
            </a:r>
            <a:r>
              <a:rPr lang="fr-FR" sz="1600" dirty="0">
                <a:solidFill>
                  <a:schemeClr val="bg1"/>
                </a:solidFill>
              </a:rPr>
              <a:t> data.</a:t>
            </a:r>
          </a:p>
          <a:p>
            <a:pPr marL="0" indent="0">
              <a:lnSpc>
                <a:spcPct val="150000"/>
              </a:lnSpc>
              <a:buNone/>
            </a:pPr>
            <a:r>
              <a:rPr lang="fr-FR" sz="1600" dirty="0">
                <a:solidFill>
                  <a:schemeClr val="bg1"/>
                </a:solidFill>
              </a:rPr>
              <a:t>Techniques: Time-</a:t>
            </a:r>
            <a:r>
              <a:rPr lang="fr-FR" sz="1600" dirty="0" err="1">
                <a:solidFill>
                  <a:schemeClr val="bg1"/>
                </a:solidFill>
              </a:rPr>
              <a:t>series</a:t>
            </a:r>
            <a:r>
              <a:rPr lang="fr-FR" sz="1600" dirty="0">
                <a:solidFill>
                  <a:schemeClr val="bg1"/>
                </a:solidFill>
              </a:rPr>
              <a:t> </a:t>
            </a:r>
            <a:r>
              <a:rPr lang="fr-FR" sz="1600" dirty="0" err="1">
                <a:solidFill>
                  <a:schemeClr val="bg1"/>
                </a:solidFill>
              </a:rPr>
              <a:t>forecasting</a:t>
            </a:r>
            <a:r>
              <a:rPr lang="fr-FR" sz="1600" dirty="0">
                <a:solidFill>
                  <a:schemeClr val="bg1"/>
                </a:solidFill>
              </a:rPr>
              <a:t> (</a:t>
            </a:r>
            <a:r>
              <a:rPr lang="fr-FR" sz="1600" dirty="0" err="1">
                <a:solidFill>
                  <a:schemeClr val="bg1"/>
                </a:solidFill>
              </a:rPr>
              <a:t>Weka</a:t>
            </a:r>
            <a:r>
              <a:rPr lang="fr-FR" sz="1600" dirty="0">
                <a:solidFill>
                  <a:schemeClr val="bg1"/>
                </a:solidFill>
              </a:rPr>
              <a:t> + ARFF </a:t>
            </a:r>
            <a:r>
              <a:rPr lang="fr-FR" sz="1600" dirty="0" err="1">
                <a:solidFill>
                  <a:schemeClr val="bg1"/>
                </a:solidFill>
              </a:rPr>
              <a:t>datasets</a:t>
            </a:r>
            <a:r>
              <a:rPr lang="fr-FR" sz="1600" dirty="0">
                <a:solidFill>
                  <a:schemeClr val="bg1"/>
                </a:solidFill>
              </a:rPr>
              <a:t>).</a:t>
            </a:r>
          </a:p>
          <a:p>
            <a:pPr marL="0" indent="0">
              <a:lnSpc>
                <a:spcPct val="150000"/>
              </a:lnSpc>
              <a:buNone/>
            </a:pPr>
            <a:r>
              <a:rPr lang="fr-FR" sz="1600" dirty="0">
                <a:solidFill>
                  <a:schemeClr val="bg1"/>
                </a:solidFill>
              </a:rPr>
              <a:t>Repository:</a:t>
            </a:r>
          </a:p>
          <a:p>
            <a:pPr marL="0" indent="0">
              <a:lnSpc>
                <a:spcPct val="150000"/>
              </a:lnSpc>
              <a:buNone/>
            </a:pPr>
            <a:r>
              <a:rPr lang="fr-FR" sz="1100" dirty="0" err="1">
                <a:hlinkClick r:id="rId3"/>
              </a:rPr>
              <a:t>fracpete</a:t>
            </a:r>
            <a:r>
              <a:rPr lang="fr-FR" sz="1100" dirty="0">
                <a:hlinkClick r:id="rId3"/>
              </a:rPr>
              <a:t>/</a:t>
            </a:r>
            <a:r>
              <a:rPr lang="fr-FR" sz="1100" dirty="0" err="1">
                <a:hlinkClick r:id="rId3"/>
              </a:rPr>
              <a:t>tclass</a:t>
            </a:r>
            <a:r>
              <a:rPr lang="fr-FR" sz="1100" dirty="0">
                <a:hlinkClick r:id="rId3"/>
              </a:rPr>
              <a:t>-</a:t>
            </a:r>
            <a:r>
              <a:rPr lang="fr-FR" sz="1100" dirty="0" err="1">
                <a:hlinkClick r:id="rId3"/>
              </a:rPr>
              <a:t>weka</a:t>
            </a:r>
            <a:r>
              <a:rPr lang="fr-FR" sz="1100" dirty="0">
                <a:hlinkClick r:id="rId3"/>
              </a:rPr>
              <a:t>-package: </a:t>
            </a:r>
            <a:r>
              <a:rPr lang="fr-FR" sz="1100" dirty="0" err="1">
                <a:hlinkClick r:id="rId3"/>
              </a:rPr>
              <a:t>TClass</a:t>
            </a:r>
            <a:r>
              <a:rPr lang="fr-FR" sz="1100" dirty="0">
                <a:hlinkClick r:id="rId3"/>
              </a:rPr>
              <a:t> </a:t>
            </a:r>
            <a:r>
              <a:rPr lang="fr-FR" sz="1100" dirty="0" err="1">
                <a:hlinkClick r:id="rId3"/>
              </a:rPr>
              <a:t>is</a:t>
            </a:r>
            <a:r>
              <a:rPr lang="fr-FR" sz="1100" dirty="0">
                <a:hlinkClick r:id="rId3"/>
              </a:rPr>
              <a:t> a WEKA package for </a:t>
            </a:r>
            <a:r>
              <a:rPr lang="fr-FR" sz="1100" dirty="0" err="1">
                <a:hlinkClick r:id="rId3"/>
              </a:rPr>
              <a:t>classifying</a:t>
            </a:r>
            <a:r>
              <a:rPr lang="fr-FR" sz="1100" dirty="0">
                <a:hlinkClick r:id="rId3"/>
              </a:rPr>
              <a:t> </a:t>
            </a:r>
            <a:r>
              <a:rPr lang="fr-FR" sz="1100" dirty="0" err="1">
                <a:hlinkClick r:id="rId3"/>
              </a:rPr>
              <a:t>multivariate</a:t>
            </a:r>
            <a:r>
              <a:rPr lang="fr-FR" sz="1100" dirty="0">
                <a:hlinkClick r:id="rId3"/>
              </a:rPr>
              <a:t> time </a:t>
            </a:r>
            <a:r>
              <a:rPr lang="fr-FR" sz="1100" dirty="0" err="1">
                <a:hlinkClick r:id="rId3"/>
              </a:rPr>
              <a:t>series</a:t>
            </a:r>
            <a:r>
              <a:rPr lang="fr-FR" sz="1100" dirty="0">
                <a:hlinkClick r:id="rId3"/>
              </a:rPr>
              <a:t>.</a:t>
            </a:r>
            <a:endParaRPr lang="fr-FR" sz="1600" dirty="0">
              <a:solidFill>
                <a:schemeClr val="bg1"/>
              </a:solidFill>
            </a:endParaRPr>
          </a:p>
          <a:p>
            <a:pPr marL="0" indent="0">
              <a:lnSpc>
                <a:spcPct val="150000"/>
              </a:lnSpc>
              <a:buNone/>
            </a:pPr>
            <a:endParaRPr lang="fr-FR" sz="1600" dirty="0">
              <a:solidFill>
                <a:schemeClr val="bg1"/>
              </a:solidFill>
            </a:endParaRPr>
          </a:p>
          <a:p>
            <a:pPr marL="0" indent="0">
              <a:lnSpc>
                <a:spcPct val="150000"/>
              </a:lnSpc>
              <a:buNone/>
            </a:pPr>
            <a:r>
              <a:rPr lang="fr-FR" sz="1600" dirty="0">
                <a:solidFill>
                  <a:schemeClr val="bg1"/>
                </a:solidFill>
              </a:rPr>
              <a:t>D’ AUTRES PROJET DISPONIBLE VIA : </a:t>
            </a:r>
            <a:r>
              <a:rPr lang="fr-FR" sz="1100" dirty="0">
                <a:hlinkClick r:id="rId4"/>
              </a:rPr>
              <a:t>Repository </a:t>
            </a:r>
            <a:r>
              <a:rPr lang="fr-FR" sz="1100" dirty="0" err="1">
                <a:hlinkClick r:id="rId4"/>
              </a:rPr>
              <a:t>search</a:t>
            </a:r>
            <a:r>
              <a:rPr lang="fr-FR" sz="1100" dirty="0">
                <a:hlinkClick r:id="rId4"/>
              </a:rPr>
              <a:t> </a:t>
            </a:r>
            <a:r>
              <a:rPr lang="fr-FR" sz="1100" dirty="0" err="1">
                <a:hlinkClick r:id="rId4"/>
              </a:rPr>
              <a:t>results</a:t>
            </a:r>
            <a:endParaRPr lang="fr-FR" sz="16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C61A6F81-A810-21E4-2E02-ADADA4D45D5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36315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68B2746-79C8-7227-3305-C2AF5CC96A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9C3194B-1AFA-294C-1881-8AFB955168A7}"/>
              </a:ext>
            </a:extLst>
          </p:cNvPr>
          <p:cNvSpPr>
            <a:spLocks noGrp="1"/>
          </p:cNvSpPr>
          <p:nvPr>
            <p:ph type="title"/>
          </p:nvPr>
        </p:nvSpPr>
        <p:spPr>
          <a:xfrm>
            <a:off x="140677" y="365125"/>
            <a:ext cx="11213123" cy="941161"/>
          </a:xfrm>
        </p:spPr>
        <p:txBody>
          <a:bodyPr/>
          <a:lstStyle/>
          <a:p>
            <a:r>
              <a:rPr lang="en-US" dirty="0">
                <a:solidFill>
                  <a:schemeClr val="bg1"/>
                </a:solidFill>
                <a:latin typeface="Aldhabi" panose="01000000000000000000" pitchFamily="2" charset="-78"/>
                <a:cs typeface="Aldhabi" panose="01000000000000000000" pitchFamily="2" charset="-78"/>
              </a:rPr>
              <a:t>Installation et configuration necessaires pour WEKA GUI</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D0DBEEAD-9684-F376-0E72-F7F57ECB8519}"/>
              </a:ext>
            </a:extLst>
          </p:cNvPr>
          <p:cNvSpPr>
            <a:spLocks noGrp="1"/>
          </p:cNvSpPr>
          <p:nvPr>
            <p:ph idx="1"/>
          </p:nvPr>
        </p:nvSpPr>
        <p:spPr/>
        <p:txBody>
          <a:bodyPr>
            <a:normAutofit/>
          </a:bodyPr>
          <a:lstStyle/>
          <a:p>
            <a:pPr marL="0" indent="0">
              <a:buNone/>
            </a:pPr>
            <a:r>
              <a:rPr lang="fr-FR" sz="2400" dirty="0" err="1">
                <a:solidFill>
                  <a:schemeClr val="bg1"/>
                </a:solidFill>
              </a:rPr>
              <a:t>Weka</a:t>
            </a:r>
            <a:r>
              <a:rPr lang="fr-FR" sz="2400" dirty="0">
                <a:solidFill>
                  <a:schemeClr val="bg1"/>
                </a:solidFill>
              </a:rPr>
              <a:t> peut donc être exécuté sur différents systèmes d'exploitation tels que Windows, Linux, Mac, etc. </a:t>
            </a:r>
          </a:p>
          <a:p>
            <a:pPr marL="0" indent="0">
              <a:buNone/>
            </a:pPr>
            <a:r>
              <a:rPr lang="fr-FR" sz="2400" dirty="0">
                <a:solidFill>
                  <a:schemeClr val="bg1"/>
                </a:solidFill>
              </a:rPr>
              <a:t>Le GUI de </a:t>
            </a:r>
            <a:r>
              <a:rPr lang="fr-FR" sz="2400" dirty="0" err="1">
                <a:solidFill>
                  <a:schemeClr val="bg1"/>
                </a:solidFill>
              </a:rPr>
              <a:t>weka</a:t>
            </a:r>
            <a:r>
              <a:rPr lang="fr-FR" sz="2400" dirty="0">
                <a:solidFill>
                  <a:schemeClr val="bg1"/>
                </a:solidFill>
              </a:rPr>
              <a:t> est disponible et </a:t>
            </a:r>
            <a:r>
              <a:rPr lang="fr-FR" sz="2400" dirty="0" err="1">
                <a:solidFill>
                  <a:schemeClr val="bg1"/>
                </a:solidFill>
              </a:rPr>
              <a:t>telechargable</a:t>
            </a:r>
            <a:r>
              <a:rPr lang="fr-FR" sz="2400" dirty="0">
                <a:solidFill>
                  <a:schemeClr val="bg1"/>
                </a:solidFill>
              </a:rPr>
              <a:t>  via : </a:t>
            </a:r>
            <a:r>
              <a:rPr lang="en-US" sz="1600" dirty="0">
                <a:hlinkClick r:id="rId2"/>
              </a:rPr>
              <a:t>Find out more about Weka | SourceForge.net</a:t>
            </a:r>
            <a:r>
              <a:rPr lang="fr-FR" sz="2400" dirty="0"/>
              <a:t>  </a:t>
            </a:r>
            <a:r>
              <a:rPr lang="fr-FR" sz="2400" dirty="0">
                <a:solidFill>
                  <a:schemeClr val="bg1"/>
                </a:solidFill>
              </a:rPr>
              <a:t>OR </a:t>
            </a:r>
            <a:r>
              <a:rPr lang="fr-FR" sz="1600" dirty="0" err="1">
                <a:hlinkClick r:id="rId3"/>
              </a:rPr>
              <a:t>Weka</a:t>
            </a:r>
            <a:r>
              <a:rPr lang="fr-FR" sz="1600" dirty="0">
                <a:hlinkClick r:id="rId3"/>
              </a:rPr>
              <a:t> for PC Download (2025 </a:t>
            </a:r>
            <a:r>
              <a:rPr lang="fr-FR" sz="1600" dirty="0" err="1">
                <a:hlinkClick r:id="rId3"/>
              </a:rPr>
              <a:t>Latest</a:t>
            </a:r>
            <a:r>
              <a:rPr lang="fr-FR" sz="1600" dirty="0">
                <a:hlinkClick r:id="rId3"/>
              </a:rPr>
              <a:t>)</a:t>
            </a:r>
            <a:endParaRPr lang="fr-FR" sz="2400" dirty="0"/>
          </a:p>
          <a:p>
            <a:pPr marL="0" indent="0">
              <a:buNone/>
            </a:pPr>
            <a:r>
              <a:rPr lang="fr-FR" sz="2400" dirty="0">
                <a:solidFill>
                  <a:schemeClr val="bg1"/>
                </a:solidFill>
              </a:rPr>
              <a:t>L </a:t>
            </a:r>
            <a:r>
              <a:rPr lang="fr-FR" sz="2400" dirty="0" err="1">
                <a:solidFill>
                  <a:schemeClr val="bg1"/>
                </a:solidFill>
              </a:rPr>
              <a:t>intallation</a:t>
            </a:r>
            <a:r>
              <a:rPr lang="fr-FR" sz="2400" dirty="0">
                <a:solidFill>
                  <a:schemeClr val="bg1"/>
                </a:solidFill>
              </a:rPr>
              <a:t> est intuitive . Il suffit de suivre les </a:t>
            </a:r>
            <a:r>
              <a:rPr lang="fr-FR" sz="2400" dirty="0" err="1">
                <a:solidFill>
                  <a:schemeClr val="bg1"/>
                </a:solidFill>
              </a:rPr>
              <a:t>instuction</a:t>
            </a:r>
            <a:r>
              <a:rPr lang="fr-FR" sz="2400" dirty="0">
                <a:solidFill>
                  <a:schemeClr val="bg1"/>
                </a:solidFill>
              </a:rPr>
              <a:t> </a:t>
            </a:r>
            <a:r>
              <a:rPr lang="fr-FR" sz="2400" dirty="0" err="1">
                <a:solidFill>
                  <a:schemeClr val="bg1"/>
                </a:solidFill>
              </a:rPr>
              <a:t>epres</a:t>
            </a:r>
            <a:r>
              <a:rPr lang="fr-FR" sz="2400" dirty="0">
                <a:solidFill>
                  <a:schemeClr val="bg1"/>
                </a:solidFill>
              </a:rPr>
              <a:t> avoir exécuter l </a:t>
            </a:r>
            <a:r>
              <a:rPr lang="fr-FR" sz="2400" dirty="0" err="1">
                <a:solidFill>
                  <a:schemeClr val="bg1"/>
                </a:solidFill>
              </a:rPr>
              <a:t>executable</a:t>
            </a:r>
            <a:r>
              <a:rPr lang="fr-FR" sz="2400" dirty="0">
                <a:solidFill>
                  <a:schemeClr val="bg1"/>
                </a:solidFill>
              </a:rPr>
              <a:t> . </a:t>
            </a:r>
          </a:p>
          <a:p>
            <a:pPr marL="0" indent="0">
              <a:buNone/>
            </a:pPr>
            <a:r>
              <a:rPr lang="fr-FR" sz="2400" dirty="0">
                <a:solidFill>
                  <a:schemeClr val="bg1"/>
                </a:solidFill>
              </a:rPr>
              <a:t>Pour installation sur </a:t>
            </a:r>
            <a:r>
              <a:rPr lang="fr-FR" sz="2400" dirty="0" err="1">
                <a:solidFill>
                  <a:schemeClr val="bg1"/>
                </a:solidFill>
              </a:rPr>
              <a:t>windows</a:t>
            </a:r>
            <a:r>
              <a:rPr lang="fr-FR" sz="2400" dirty="0">
                <a:solidFill>
                  <a:schemeClr val="bg1"/>
                </a:solidFill>
              </a:rPr>
              <a:t> voici un guide utile : </a:t>
            </a:r>
            <a:r>
              <a:rPr lang="en-US" sz="2400" dirty="0">
                <a:hlinkClick r:id="rId4"/>
              </a:rPr>
              <a:t>How to Install Weka on Windows? | </a:t>
            </a:r>
            <a:r>
              <a:rPr lang="en-US" sz="2400" dirty="0" err="1">
                <a:hlinkClick r:id="rId4"/>
              </a:rPr>
              <a:t>GeeksforGeeks</a:t>
            </a:r>
            <a:endParaRPr lang="fr-FR" sz="24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0084CBE9-5857-2065-973F-551EA56405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00905" y="223837"/>
            <a:ext cx="914400" cy="914400"/>
          </a:xfrm>
          <a:prstGeom prst="rect">
            <a:avLst/>
          </a:prstGeom>
        </p:spPr>
      </p:pic>
    </p:spTree>
    <p:extLst>
      <p:ext uri="{BB962C8B-B14F-4D97-AF65-F5344CB8AC3E}">
        <p14:creationId xmlns:p14="http://schemas.microsoft.com/office/powerpoint/2010/main" val="1392407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4F03330-EEDF-FBEA-6506-C7632270DFF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C0D4DFC-D1E8-750E-835F-BBBA3A4EB83A}"/>
              </a:ext>
            </a:extLst>
          </p:cNvPr>
          <p:cNvSpPr>
            <a:spLocks noGrp="1"/>
          </p:cNvSpPr>
          <p:nvPr>
            <p:ph type="title"/>
          </p:nvPr>
        </p:nvSpPr>
        <p:spPr>
          <a:xfrm>
            <a:off x="44982" y="0"/>
            <a:ext cx="11213123" cy="941161"/>
          </a:xfrm>
        </p:spPr>
        <p:txBody>
          <a:bodyPr/>
          <a:lstStyle/>
          <a:p>
            <a:r>
              <a:rPr lang="en-US" dirty="0">
                <a:solidFill>
                  <a:schemeClr val="bg1"/>
                </a:solidFill>
                <a:latin typeface="Aldhabi" panose="01000000000000000000" pitchFamily="2" charset="-78"/>
                <a:cs typeface="Aldhabi" panose="01000000000000000000" pitchFamily="2" charset="-78"/>
              </a:rPr>
              <a:t>Installation et configuration necessaires pour WEKA</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2393B3A5-1E7F-8A39-D7E2-209361488F0F}"/>
              </a:ext>
            </a:extLst>
          </p:cNvPr>
          <p:cNvSpPr>
            <a:spLocks noGrp="1"/>
          </p:cNvSpPr>
          <p:nvPr>
            <p:ph idx="1"/>
          </p:nvPr>
        </p:nvSpPr>
        <p:spPr>
          <a:xfrm>
            <a:off x="140677" y="1306286"/>
            <a:ext cx="11709201" cy="5186589"/>
          </a:xfrm>
        </p:spPr>
        <p:txBody>
          <a:bodyPr>
            <a:noAutofit/>
          </a:bodyPr>
          <a:lstStyle/>
          <a:p>
            <a:pPr marL="0" indent="0">
              <a:buNone/>
            </a:pPr>
            <a:r>
              <a:rPr lang="fr-FR" sz="1050" dirty="0">
                <a:solidFill>
                  <a:schemeClr val="bg1"/>
                </a:solidFill>
              </a:rPr>
              <a:t>La matrice suivante montre quelle version minimale de Java est nécessaire pour exécuter une version spécifique de </a:t>
            </a:r>
            <a:r>
              <a:rPr lang="fr-FR" sz="1050" dirty="0" err="1">
                <a:solidFill>
                  <a:schemeClr val="bg1"/>
                </a:solidFill>
              </a:rPr>
              <a:t>Weka</a:t>
            </a:r>
            <a:r>
              <a:rPr lang="fr-FR" sz="1050" dirty="0">
                <a:solidFill>
                  <a:schemeClr val="bg1"/>
                </a:solidFill>
              </a:rPr>
              <a:t>. Les dernières sorties officielles de </a:t>
            </a:r>
            <a:r>
              <a:rPr lang="fr-FR" sz="1050" dirty="0" err="1">
                <a:solidFill>
                  <a:schemeClr val="bg1"/>
                </a:solidFill>
              </a:rPr>
              <a:t>Weka</a:t>
            </a:r>
            <a:r>
              <a:rPr lang="fr-FR" sz="1050" dirty="0">
                <a:solidFill>
                  <a:schemeClr val="bg1"/>
                </a:solidFill>
              </a:rPr>
              <a:t> nécessite Java 8 ou version ultérieure.</a:t>
            </a:r>
          </a:p>
          <a:p>
            <a:pPr marL="0" indent="0">
              <a:buNone/>
            </a:pPr>
            <a:r>
              <a:rPr lang="fr-FR" sz="1050" dirty="0">
                <a:solidFill>
                  <a:schemeClr val="bg1"/>
                </a:solidFill>
              </a:rPr>
              <a:t>Notez que si vous utilisez Windows et que votre ordinateur dispose d’un écran avec une densité de pixels élevée (</a:t>
            </a:r>
            <a:r>
              <a:rPr lang="fr-FR" sz="1050" dirty="0" err="1">
                <a:solidFill>
                  <a:schemeClr val="bg1"/>
                </a:solidFill>
              </a:rPr>
              <a:t>HiDPI</a:t>
            </a:r>
            <a:r>
              <a:rPr lang="fr-FR" sz="1050" dirty="0">
                <a:solidFill>
                  <a:schemeClr val="bg1"/>
                </a:solidFill>
              </a:rPr>
              <a:t>), vous devrez peut-être utiliser Java 9 ou une version ultérieure pour éviter problèmes de mise à l’échelle inappropriée des interfaces utilisateur graphiques de </a:t>
            </a:r>
            <a:r>
              <a:rPr lang="fr-FR" sz="1050" dirty="0" err="1">
                <a:solidFill>
                  <a:schemeClr val="bg1"/>
                </a:solidFill>
              </a:rPr>
              <a:t>Weka</a:t>
            </a:r>
            <a:r>
              <a:rPr lang="fr-FR" sz="1050" dirty="0">
                <a:solidFill>
                  <a:schemeClr val="bg1"/>
                </a:solidFill>
              </a:rPr>
              <a:t>.</a:t>
            </a:r>
          </a:p>
        </p:txBody>
      </p:sp>
      <p:pic>
        <p:nvPicPr>
          <p:cNvPr id="4" name="Espace réservé du contenu 4" descr="Intelligence artificielle contour">
            <a:extLst>
              <a:ext uri="{FF2B5EF4-FFF2-40B4-BE49-F238E27FC236}">
                <a16:creationId xmlns:a16="http://schemas.microsoft.com/office/drawing/2014/main" id="{93712FB0-8633-B87C-9BD4-E665AF72B2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58105" y="26761"/>
            <a:ext cx="914400" cy="914400"/>
          </a:xfrm>
          <a:prstGeom prst="rect">
            <a:avLst/>
          </a:prstGeom>
        </p:spPr>
      </p:pic>
      <p:pic>
        <p:nvPicPr>
          <p:cNvPr id="21" name="Image 20">
            <a:extLst>
              <a:ext uri="{FF2B5EF4-FFF2-40B4-BE49-F238E27FC236}">
                <a16:creationId xmlns:a16="http://schemas.microsoft.com/office/drawing/2014/main" id="{C0D5D9A0-4C1B-DFF3-C13D-0D4C3A863EAB}"/>
              </a:ext>
            </a:extLst>
          </p:cNvPr>
          <p:cNvPicPr>
            <a:picLocks noChangeAspect="1"/>
          </p:cNvPicPr>
          <p:nvPr/>
        </p:nvPicPr>
        <p:blipFill>
          <a:blip r:embed="rId4"/>
          <a:stretch>
            <a:fillRect/>
          </a:stretch>
        </p:blipFill>
        <p:spPr>
          <a:xfrm>
            <a:off x="3545633" y="2247447"/>
            <a:ext cx="7600505" cy="4267845"/>
          </a:xfrm>
          <a:prstGeom prst="rect">
            <a:avLst/>
          </a:prstGeom>
        </p:spPr>
      </p:pic>
      <p:pic>
        <p:nvPicPr>
          <p:cNvPr id="14353" name="Picture 17">
            <a:extLst>
              <a:ext uri="{FF2B5EF4-FFF2-40B4-BE49-F238E27FC236}">
                <a16:creationId xmlns:a16="http://schemas.microsoft.com/office/drawing/2014/main" id="{176537BB-F20C-0929-6C4A-EAF268ED7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86650" y="26761"/>
            <a:ext cx="1559488" cy="703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58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90F0AE9-2B02-4A53-7776-6F3172F55C3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3A1AB12-4EBB-774D-EA5D-D9DBC92A8CDB}"/>
              </a:ext>
            </a:extLst>
          </p:cNvPr>
          <p:cNvSpPr>
            <a:spLocks noGrp="1"/>
          </p:cNvSpPr>
          <p:nvPr>
            <p:ph type="title"/>
          </p:nvPr>
        </p:nvSpPr>
        <p:spPr>
          <a:xfrm>
            <a:off x="0" y="0"/>
            <a:ext cx="11213123" cy="675491"/>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Installation et configuration necessaires pour WEKA</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1C50B3EB-7CE9-3EC9-4051-94775A374B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327027" y="0"/>
            <a:ext cx="914400" cy="914400"/>
          </a:xfrm>
          <a:prstGeom prst="rect">
            <a:avLst/>
          </a:prstGeom>
        </p:spPr>
      </p:pic>
      <p:pic>
        <p:nvPicPr>
          <p:cNvPr id="16386" name="Picture 2">
            <a:extLst>
              <a:ext uri="{FF2B5EF4-FFF2-40B4-BE49-F238E27FC236}">
                <a16:creationId xmlns:a16="http://schemas.microsoft.com/office/drawing/2014/main" id="{6C42C533-8EDF-8F38-9046-DFB43661516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089844" y="86252"/>
            <a:ext cx="1237183" cy="557746"/>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F3A7067-0777-1D91-E306-E1E2CB407D99}"/>
              </a:ext>
            </a:extLst>
          </p:cNvPr>
          <p:cNvSpPr txBox="1"/>
          <p:nvPr/>
        </p:nvSpPr>
        <p:spPr>
          <a:xfrm>
            <a:off x="0" y="1028343"/>
            <a:ext cx="12192000" cy="2585323"/>
          </a:xfrm>
          <a:prstGeom prst="rect">
            <a:avLst/>
          </a:prstGeom>
          <a:noFill/>
        </p:spPr>
        <p:txBody>
          <a:bodyPr wrap="square">
            <a:spAutoFit/>
          </a:bodyPr>
          <a:lstStyle/>
          <a:p>
            <a:r>
              <a:rPr lang="fr-FR" dirty="0">
                <a:solidFill>
                  <a:schemeClr val="bg1"/>
                </a:solidFill>
              </a:rPr>
              <a:t>Les deux versions les plus de </a:t>
            </a:r>
            <a:r>
              <a:rPr lang="fr-FR" dirty="0" err="1">
                <a:solidFill>
                  <a:schemeClr val="bg1"/>
                </a:solidFill>
              </a:rPr>
              <a:t>Weka</a:t>
            </a:r>
            <a:r>
              <a:rPr lang="fr-FR" dirty="0">
                <a:solidFill>
                  <a:schemeClr val="bg1"/>
                </a:solidFill>
              </a:rPr>
              <a:t> : </a:t>
            </a:r>
            <a:r>
              <a:rPr lang="fr-FR" dirty="0" err="1">
                <a:solidFill>
                  <a:schemeClr val="bg1"/>
                </a:solidFill>
              </a:rPr>
              <a:t>Weka</a:t>
            </a:r>
            <a:r>
              <a:rPr lang="fr-FR" dirty="0">
                <a:solidFill>
                  <a:schemeClr val="bg1"/>
                </a:solidFill>
              </a:rPr>
              <a:t> 3.8 est la dernière version stable et </a:t>
            </a:r>
            <a:r>
              <a:rPr lang="fr-FR" dirty="0" err="1">
                <a:solidFill>
                  <a:schemeClr val="bg1"/>
                </a:solidFill>
              </a:rPr>
              <a:t>Weka</a:t>
            </a:r>
            <a:r>
              <a:rPr lang="fr-FR" dirty="0">
                <a:solidFill>
                  <a:schemeClr val="bg1"/>
                </a:solidFill>
              </a:rPr>
              <a:t> 3.9 est la version de développement. Nouveautés de ces deux versions sont normalement effectués une ou deux fois par an.</a:t>
            </a:r>
          </a:p>
          <a:p>
            <a:endParaRPr lang="fr-FR" dirty="0">
              <a:solidFill>
                <a:schemeClr val="bg1"/>
              </a:solidFill>
            </a:endParaRPr>
          </a:p>
          <a:p>
            <a:r>
              <a:rPr lang="fr-FR" dirty="0">
                <a:solidFill>
                  <a:schemeClr val="bg1"/>
                </a:solidFill>
              </a:rPr>
              <a:t>La version stable ne reçoit que des corrections de bogues et des mises à niveau de fonctionnalités qui ne rompent pas la compatibilité avec ses versions antérieures, tandis que le La version de développement peut recevoir de nouvelles fonctionnalités qui rompent la compatibilité avec ses versions précédentes.</a:t>
            </a:r>
          </a:p>
          <a:p>
            <a:endParaRPr lang="fr-FR" dirty="0">
              <a:solidFill>
                <a:schemeClr val="bg1"/>
              </a:solidFill>
            </a:endParaRPr>
          </a:p>
          <a:p>
            <a:r>
              <a:rPr lang="fr-FR" dirty="0" err="1">
                <a:solidFill>
                  <a:schemeClr val="bg1"/>
                </a:solidFill>
              </a:rPr>
              <a:t>Weka</a:t>
            </a:r>
            <a:r>
              <a:rPr lang="fr-FR" dirty="0">
                <a:solidFill>
                  <a:schemeClr val="bg1"/>
                </a:solidFill>
              </a:rPr>
              <a:t> 3.8 et 3.9 disposent d’un système de gestion de paquets qui permet facile pour la communauté </a:t>
            </a:r>
            <a:r>
              <a:rPr lang="fr-FR" dirty="0" err="1">
                <a:solidFill>
                  <a:schemeClr val="bg1"/>
                </a:solidFill>
              </a:rPr>
              <a:t>Weka</a:t>
            </a:r>
            <a:r>
              <a:rPr lang="fr-FR" dirty="0">
                <a:solidFill>
                  <a:schemeClr val="bg1"/>
                </a:solidFill>
              </a:rPr>
              <a:t> d’ajouter de nouvelles fonctionnalités à </a:t>
            </a:r>
            <a:r>
              <a:rPr lang="fr-FR" dirty="0" err="1">
                <a:solidFill>
                  <a:schemeClr val="bg1"/>
                </a:solidFill>
              </a:rPr>
              <a:t>Weka</a:t>
            </a:r>
            <a:r>
              <a:rPr lang="fr-FR" dirty="0">
                <a:solidFill>
                  <a:schemeClr val="bg1"/>
                </a:solidFill>
              </a:rPr>
              <a:t>. Le nécessite une connexion Internet pour Téléchargez et installez des packages.</a:t>
            </a:r>
          </a:p>
        </p:txBody>
      </p:sp>
    </p:spTree>
    <p:extLst>
      <p:ext uri="{BB962C8B-B14F-4D97-AF65-F5344CB8AC3E}">
        <p14:creationId xmlns:p14="http://schemas.microsoft.com/office/powerpoint/2010/main" val="127268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D4BEF18-4305-7025-EA00-FD7853B3B76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F94610-1069-3AD0-7D6A-35518753B4EB}"/>
              </a:ext>
            </a:extLst>
          </p:cNvPr>
          <p:cNvSpPr>
            <a:spLocks noGrp="1"/>
          </p:cNvSpPr>
          <p:nvPr>
            <p:ph type="title"/>
          </p:nvPr>
        </p:nvSpPr>
        <p:spPr>
          <a:xfrm>
            <a:off x="0" y="0"/>
            <a:ext cx="11213123" cy="694417"/>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Installation et configuration necessaires pour WEKA</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DFB19FE2-23B9-F09E-37B1-9935B672020D}"/>
              </a:ext>
            </a:extLst>
          </p:cNvPr>
          <p:cNvSpPr>
            <a:spLocks noGrp="1"/>
          </p:cNvSpPr>
          <p:nvPr>
            <p:ph idx="1"/>
          </p:nvPr>
        </p:nvSpPr>
        <p:spPr>
          <a:xfrm>
            <a:off x="0" y="1000652"/>
            <a:ext cx="12192000" cy="6070708"/>
          </a:xfrm>
        </p:spPr>
        <p:txBody>
          <a:bodyPr>
            <a:noAutofit/>
          </a:bodyPr>
          <a:lstStyle/>
          <a:p>
            <a:pPr marL="0" indent="0">
              <a:buNone/>
            </a:pPr>
            <a:r>
              <a:rPr lang="fr-FR" sz="1600" b="1" u="sng" dirty="0">
                <a:solidFill>
                  <a:schemeClr val="bg1"/>
                </a:solidFill>
              </a:rPr>
              <a:t> Prérequis</a:t>
            </a:r>
          </a:p>
          <a:p>
            <a:pPr marL="0" indent="0">
              <a:buNone/>
            </a:pPr>
            <a:r>
              <a:rPr lang="fr-FR" sz="1600" dirty="0">
                <a:solidFill>
                  <a:schemeClr val="bg1"/>
                </a:solidFill>
              </a:rPr>
              <a:t>Avoir installé un IDE Java comme Eclipse, </a:t>
            </a:r>
            <a:r>
              <a:rPr lang="fr-FR" sz="1600" dirty="0" err="1">
                <a:solidFill>
                  <a:schemeClr val="bg1"/>
                </a:solidFill>
              </a:rPr>
              <a:t>IntelliJ</a:t>
            </a:r>
            <a:r>
              <a:rPr lang="fr-FR" sz="1600" dirty="0">
                <a:solidFill>
                  <a:schemeClr val="bg1"/>
                </a:solidFill>
              </a:rPr>
              <a:t> IDEA ou NetBeans</a:t>
            </a:r>
          </a:p>
          <a:p>
            <a:pPr marL="0" indent="0">
              <a:buNone/>
            </a:pPr>
            <a:r>
              <a:rPr lang="fr-FR" sz="1600" dirty="0">
                <a:solidFill>
                  <a:schemeClr val="bg1"/>
                </a:solidFill>
              </a:rPr>
              <a:t>Vérifier l’installation de :</a:t>
            </a:r>
          </a:p>
          <a:p>
            <a:pPr marL="0" indent="0">
              <a:buNone/>
            </a:pPr>
            <a:r>
              <a:rPr lang="fr-FR" sz="1600" dirty="0">
                <a:solidFill>
                  <a:schemeClr val="bg1"/>
                </a:solidFill>
              </a:rPr>
              <a:t>Java JDK (Java </a:t>
            </a:r>
            <a:r>
              <a:rPr lang="fr-FR" sz="1600" dirty="0" err="1">
                <a:solidFill>
                  <a:schemeClr val="bg1"/>
                </a:solidFill>
              </a:rPr>
              <a:t>Development</a:t>
            </a:r>
            <a:r>
              <a:rPr lang="fr-FR" sz="1600" dirty="0">
                <a:solidFill>
                  <a:schemeClr val="bg1"/>
                </a:solidFill>
              </a:rPr>
              <a:t> Kit)</a:t>
            </a:r>
          </a:p>
          <a:p>
            <a:pPr marL="0" indent="0">
              <a:buNone/>
            </a:pPr>
            <a:r>
              <a:rPr lang="fr-FR" sz="1600" dirty="0">
                <a:solidFill>
                  <a:schemeClr val="bg1"/>
                </a:solidFill>
              </a:rPr>
              <a:t>Java JRE (Java Runtime </a:t>
            </a:r>
            <a:r>
              <a:rPr lang="fr-FR" sz="1600" dirty="0" err="1">
                <a:solidFill>
                  <a:schemeClr val="bg1"/>
                </a:solidFill>
              </a:rPr>
              <a:t>Environment</a:t>
            </a:r>
            <a:r>
              <a:rPr lang="fr-FR" sz="1600" dirty="0">
                <a:solidFill>
                  <a:schemeClr val="bg1"/>
                </a:solidFill>
              </a:rPr>
              <a:t>)</a:t>
            </a:r>
          </a:p>
          <a:p>
            <a:pPr marL="0" indent="0">
              <a:buNone/>
            </a:pPr>
            <a:r>
              <a:rPr lang="fr-FR" sz="1600" dirty="0">
                <a:solidFill>
                  <a:schemeClr val="bg1"/>
                </a:solidFill>
              </a:rPr>
              <a:t>Ajouté au PATH du </a:t>
            </a:r>
            <a:r>
              <a:rPr lang="fr-FR" sz="1600" dirty="0" err="1">
                <a:solidFill>
                  <a:schemeClr val="bg1"/>
                </a:solidFill>
              </a:rPr>
              <a:t>systèmeVersion</a:t>
            </a:r>
            <a:r>
              <a:rPr lang="fr-FR" sz="1600" dirty="0">
                <a:solidFill>
                  <a:schemeClr val="bg1"/>
                </a:solidFill>
              </a:rPr>
              <a:t> recommandée : JDK 8 ou 11📦</a:t>
            </a:r>
          </a:p>
          <a:p>
            <a:pPr marL="0" indent="0">
              <a:buNone/>
            </a:pPr>
            <a:r>
              <a:rPr lang="fr-FR" sz="1600" b="1" u="sng" dirty="0">
                <a:solidFill>
                  <a:schemeClr val="bg1"/>
                </a:solidFill>
              </a:rPr>
              <a:t> Projet Java avec Maven (recommandé)</a:t>
            </a:r>
          </a:p>
          <a:p>
            <a:pPr marL="0" indent="0">
              <a:buNone/>
            </a:pPr>
            <a:r>
              <a:rPr lang="fr-FR" sz="1600" dirty="0">
                <a:solidFill>
                  <a:schemeClr val="bg1"/>
                </a:solidFill>
              </a:rPr>
              <a:t>Créer un nouveau projet Maven dans Eclipse ou </a:t>
            </a:r>
            <a:r>
              <a:rPr lang="fr-FR" sz="1600" dirty="0" err="1">
                <a:solidFill>
                  <a:schemeClr val="bg1"/>
                </a:solidFill>
              </a:rPr>
              <a:t>IntelliJ</a:t>
            </a:r>
            <a:r>
              <a:rPr lang="fr-FR" sz="1600" dirty="0">
                <a:solidFill>
                  <a:schemeClr val="bg1"/>
                </a:solidFill>
              </a:rPr>
              <a:t> ou autre ;</a:t>
            </a:r>
          </a:p>
          <a:p>
            <a:pPr marL="0" indent="0">
              <a:buNone/>
            </a:pPr>
            <a:r>
              <a:rPr lang="fr-FR" sz="1600" dirty="0">
                <a:solidFill>
                  <a:schemeClr val="bg1"/>
                </a:solidFill>
              </a:rPr>
              <a:t>Ouvrir le fichier pom.xml</a:t>
            </a:r>
          </a:p>
          <a:p>
            <a:pPr marL="0" indent="0">
              <a:buNone/>
            </a:pPr>
            <a:r>
              <a:rPr lang="fr-FR" sz="1600" dirty="0">
                <a:solidFill>
                  <a:schemeClr val="bg1"/>
                </a:solidFill>
              </a:rPr>
              <a:t>Ajouter la dépendance suivante :</a:t>
            </a: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r>
              <a:rPr lang="fr-FR" sz="1600" dirty="0">
                <a:solidFill>
                  <a:schemeClr val="bg1"/>
                </a:solidFill>
              </a:rPr>
              <a:t>Sauvegarder → Maven télécharge automatiquement la bibliothèque📁 </a:t>
            </a:r>
          </a:p>
        </p:txBody>
      </p:sp>
      <p:pic>
        <p:nvPicPr>
          <p:cNvPr id="4" name="Espace réservé du contenu 4" descr="Intelligence artificielle contour">
            <a:extLst>
              <a:ext uri="{FF2B5EF4-FFF2-40B4-BE49-F238E27FC236}">
                <a16:creationId xmlns:a16="http://schemas.microsoft.com/office/drawing/2014/main" id="{636CF880-BDC6-B720-A910-A394B89B0F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pic>
        <p:nvPicPr>
          <p:cNvPr id="12" name="Picture 2">
            <a:extLst>
              <a:ext uri="{FF2B5EF4-FFF2-40B4-BE49-F238E27FC236}">
                <a16:creationId xmlns:a16="http://schemas.microsoft.com/office/drawing/2014/main" id="{3BBB167A-ACFA-5AE6-F022-ED9A3E38F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9844" y="86252"/>
            <a:ext cx="1237183" cy="557746"/>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a:extLst>
              <a:ext uri="{FF2B5EF4-FFF2-40B4-BE49-F238E27FC236}">
                <a16:creationId xmlns:a16="http://schemas.microsoft.com/office/drawing/2014/main" id="{52E2E1E9-5087-3087-8D39-3D75A36FF3F6}"/>
              </a:ext>
            </a:extLst>
          </p:cNvPr>
          <p:cNvPicPr>
            <a:picLocks noChangeAspect="1"/>
          </p:cNvPicPr>
          <p:nvPr/>
        </p:nvPicPr>
        <p:blipFill>
          <a:blip r:embed="rId5"/>
          <a:srcRect t="6696" r="28892" b="6101"/>
          <a:stretch/>
        </p:blipFill>
        <p:spPr>
          <a:xfrm>
            <a:off x="104504" y="4428308"/>
            <a:ext cx="3990702" cy="1559668"/>
          </a:xfrm>
          <a:prstGeom prst="rect">
            <a:avLst/>
          </a:prstGeom>
        </p:spPr>
      </p:pic>
    </p:spTree>
    <p:extLst>
      <p:ext uri="{BB962C8B-B14F-4D97-AF65-F5344CB8AC3E}">
        <p14:creationId xmlns:p14="http://schemas.microsoft.com/office/powerpoint/2010/main" val="491960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B5675B4-9146-3CEF-A6CB-DAC7C37201F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F0B7630-5943-DC29-3CB5-9150E0845518}"/>
              </a:ext>
            </a:extLst>
          </p:cNvPr>
          <p:cNvSpPr>
            <a:spLocks noGrp="1"/>
          </p:cNvSpPr>
          <p:nvPr>
            <p:ph type="title"/>
          </p:nvPr>
        </p:nvSpPr>
        <p:spPr>
          <a:xfrm>
            <a:off x="44982" y="0"/>
            <a:ext cx="11213123" cy="941161"/>
          </a:xfrm>
        </p:spPr>
        <p:txBody>
          <a:bodyPr/>
          <a:lstStyle/>
          <a:p>
            <a:r>
              <a:rPr lang="fr-FR" dirty="0">
                <a:solidFill>
                  <a:schemeClr val="bg1"/>
                </a:solidFill>
                <a:latin typeface="Aldhabi" panose="01000000000000000000" pitchFamily="2" charset="-78"/>
                <a:cs typeface="Aldhabi" panose="01000000000000000000" pitchFamily="2" charset="-78"/>
              </a:rPr>
              <a:t>Qu’est ce que JAVA ?</a:t>
            </a:r>
          </a:p>
        </p:txBody>
      </p:sp>
      <p:sp>
        <p:nvSpPr>
          <p:cNvPr id="3" name="Espace réservé du contenu 2">
            <a:extLst>
              <a:ext uri="{FF2B5EF4-FFF2-40B4-BE49-F238E27FC236}">
                <a16:creationId xmlns:a16="http://schemas.microsoft.com/office/drawing/2014/main" id="{C2408A2E-2576-EC8A-9E1A-5C26F512CCE3}"/>
              </a:ext>
            </a:extLst>
          </p:cNvPr>
          <p:cNvSpPr>
            <a:spLocks noGrp="1"/>
          </p:cNvSpPr>
          <p:nvPr>
            <p:ph idx="1"/>
          </p:nvPr>
        </p:nvSpPr>
        <p:spPr>
          <a:xfrm>
            <a:off x="44982" y="1164998"/>
            <a:ext cx="12147018" cy="3622155"/>
          </a:xfrm>
        </p:spPr>
        <p:txBody>
          <a:bodyPr>
            <a:noAutofit/>
          </a:bodyPr>
          <a:lstStyle/>
          <a:p>
            <a:pPr marL="0" indent="0">
              <a:lnSpc>
                <a:spcPct val="100000"/>
              </a:lnSpc>
              <a:buNone/>
            </a:pPr>
            <a:r>
              <a:rPr lang="fr-FR" sz="2000" dirty="0">
                <a:solidFill>
                  <a:schemeClr val="bg1"/>
                </a:solidFill>
                <a:cs typeface="AngsanaUPC" panose="02020603050405020304" pitchFamily="18" charset="-34"/>
              </a:rPr>
              <a:t>Java est un langage de programmation orienté objet fondé sur le concept de classes, conçu pour minimiser les dépendances d'implémentation . Il repose sur le principe WORA (Write Once, Run </a:t>
            </a:r>
            <a:r>
              <a:rPr lang="fr-FR" sz="2000" dirty="0" err="1">
                <a:solidFill>
                  <a:schemeClr val="bg1"/>
                </a:solidFill>
                <a:cs typeface="AngsanaUPC" panose="02020603050405020304" pitchFamily="18" charset="-34"/>
              </a:rPr>
              <a:t>Anywhere</a:t>
            </a:r>
            <a:r>
              <a:rPr lang="fr-FR" sz="2000" dirty="0">
                <a:solidFill>
                  <a:schemeClr val="bg1"/>
                </a:solidFill>
                <a:cs typeface="AngsanaUPC" panose="02020603050405020304" pitchFamily="18" charset="-34"/>
              </a:rPr>
              <a:t>), permettant d’exécuter le même code compilé sur n’importe quelle plateforme compatible Java sans recompilation grâce au JVM(Java Virtual Machine ).</a:t>
            </a:r>
          </a:p>
          <a:p>
            <a:pPr marL="0" indent="0">
              <a:lnSpc>
                <a:spcPct val="100000"/>
              </a:lnSpc>
              <a:buNone/>
            </a:pPr>
            <a:r>
              <a:rPr lang="fr-FR" sz="2000" dirty="0">
                <a:solidFill>
                  <a:schemeClr val="bg1"/>
                </a:solidFill>
                <a:cs typeface="AngsanaUPC" panose="02020603050405020304" pitchFamily="18" charset="-34"/>
              </a:rPr>
              <a:t>Développé initialement par James Gosling chez Sun Microsystems en 1995, Java est aujourd’hui maintenu par Oracle Corporation . </a:t>
            </a:r>
          </a:p>
          <a:p>
            <a:pPr marL="0" indent="0">
              <a:lnSpc>
                <a:spcPct val="100000"/>
              </a:lnSpc>
              <a:buNone/>
            </a:pPr>
            <a:r>
              <a:rPr lang="fr-FR" sz="2000" dirty="0">
                <a:solidFill>
                  <a:schemeClr val="bg1"/>
                </a:solidFill>
                <a:cs typeface="AngsanaUPC" panose="02020603050405020304" pitchFamily="18" charset="-34"/>
              </a:rPr>
              <a:t>Il est largement utilisé dans le développement d'applications desktop, web, mobiles et intelligentes (IA, big data, etc.).</a:t>
            </a:r>
          </a:p>
          <a:p>
            <a:pPr marL="0" indent="0">
              <a:lnSpc>
                <a:spcPct val="100000"/>
              </a:lnSpc>
              <a:buNone/>
            </a:pPr>
            <a:endParaRPr lang="fr-FR" sz="2000" dirty="0">
              <a:solidFill>
                <a:schemeClr val="bg1"/>
              </a:solidFill>
              <a:cs typeface="AngsanaUPC" panose="02020603050405020304" pitchFamily="18" charset="-34"/>
            </a:endParaRPr>
          </a:p>
        </p:txBody>
      </p:sp>
      <p:pic>
        <p:nvPicPr>
          <p:cNvPr id="4" name="Espace réservé du contenu 4" descr="Intelligence artificielle contour">
            <a:extLst>
              <a:ext uri="{FF2B5EF4-FFF2-40B4-BE49-F238E27FC236}">
                <a16:creationId xmlns:a16="http://schemas.microsoft.com/office/drawing/2014/main" id="{C825101D-2330-AF4A-79F7-169E64DCD74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0905" y="223837"/>
            <a:ext cx="914400" cy="914400"/>
          </a:xfrm>
          <a:prstGeom prst="rect">
            <a:avLst/>
          </a:prstGeom>
        </p:spPr>
      </p:pic>
    </p:spTree>
    <p:extLst>
      <p:ext uri="{BB962C8B-B14F-4D97-AF65-F5344CB8AC3E}">
        <p14:creationId xmlns:p14="http://schemas.microsoft.com/office/powerpoint/2010/main" val="1374068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64A5D90-39F6-1F88-3C1E-D59DCE65D05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22CC51-DD67-3B2B-4805-AD77FFFDC67C}"/>
              </a:ext>
            </a:extLst>
          </p:cNvPr>
          <p:cNvSpPr>
            <a:spLocks noGrp="1"/>
          </p:cNvSpPr>
          <p:nvPr>
            <p:ph type="title"/>
          </p:nvPr>
        </p:nvSpPr>
        <p:spPr>
          <a:xfrm>
            <a:off x="0" y="0"/>
            <a:ext cx="11213123" cy="694417"/>
          </a:xfrm>
        </p:spPr>
        <p:txBody>
          <a:bodyPr>
            <a:normAutofit fontScale="90000"/>
          </a:bodyPr>
          <a:lstStyle/>
          <a:p>
            <a:r>
              <a:rPr lang="en-US" dirty="0">
                <a:solidFill>
                  <a:schemeClr val="bg1"/>
                </a:solidFill>
                <a:latin typeface="Aldhabi" panose="01000000000000000000" pitchFamily="2" charset="-78"/>
                <a:cs typeface="Aldhabi" panose="01000000000000000000" pitchFamily="2" charset="-78"/>
              </a:rPr>
              <a:t>Installation et configuration necessaires pour WEKA</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F0EC7984-4075-F19C-BF54-1D80EF21B0E5}"/>
              </a:ext>
            </a:extLst>
          </p:cNvPr>
          <p:cNvSpPr>
            <a:spLocks noGrp="1"/>
          </p:cNvSpPr>
          <p:nvPr>
            <p:ph idx="1"/>
          </p:nvPr>
        </p:nvSpPr>
        <p:spPr>
          <a:xfrm>
            <a:off x="0" y="1000652"/>
            <a:ext cx="12192000" cy="6070708"/>
          </a:xfrm>
        </p:spPr>
        <p:txBody>
          <a:bodyPr>
            <a:noAutofit/>
          </a:bodyPr>
          <a:lstStyle/>
          <a:p>
            <a:pPr marL="0" indent="0">
              <a:buNone/>
            </a:pPr>
            <a:r>
              <a:rPr lang="fr-FR" sz="1600" b="1" u="sng" dirty="0">
                <a:solidFill>
                  <a:schemeClr val="bg1"/>
                </a:solidFill>
              </a:rPr>
              <a:t>Projet Java sans Maven (manuel)</a:t>
            </a:r>
          </a:p>
          <a:p>
            <a:pPr marL="0" indent="0">
              <a:buNone/>
            </a:pPr>
            <a:r>
              <a:rPr lang="fr-FR" sz="1600" dirty="0">
                <a:solidFill>
                  <a:schemeClr val="bg1"/>
                </a:solidFill>
              </a:rPr>
              <a:t>Télécharger le fichier .jar depuis le site officiel :</a:t>
            </a:r>
          </a:p>
          <a:p>
            <a:pPr marL="457200" lvl="1" indent="0">
              <a:buNone/>
            </a:pPr>
            <a:r>
              <a:rPr lang="fr-FR" sz="1200" dirty="0">
                <a:solidFill>
                  <a:schemeClr val="bg1"/>
                </a:solidFill>
                <a:hlinkClick r:id="rId2"/>
              </a:rPr>
              <a:t>https://www.cs.waikato.ac.nz/ml/weka/downloading.html</a:t>
            </a:r>
            <a:endParaRPr lang="fr-FR" sz="1200" dirty="0">
              <a:solidFill>
                <a:schemeClr val="bg1"/>
              </a:solidFill>
            </a:endParaRPr>
          </a:p>
          <a:p>
            <a:pPr marL="0" indent="0">
              <a:buNone/>
            </a:pPr>
            <a:r>
              <a:rPr lang="fr-FR" sz="1600" dirty="0">
                <a:solidFill>
                  <a:schemeClr val="bg1"/>
                </a:solidFill>
              </a:rPr>
              <a:t>Dans Eclipse ou </a:t>
            </a:r>
            <a:r>
              <a:rPr lang="fr-FR" sz="1600" dirty="0" err="1">
                <a:solidFill>
                  <a:schemeClr val="bg1"/>
                </a:solidFill>
              </a:rPr>
              <a:t>IntelliJ</a:t>
            </a:r>
            <a:r>
              <a:rPr lang="fr-FR" sz="1600" dirty="0">
                <a:solidFill>
                  <a:schemeClr val="bg1"/>
                </a:solidFill>
              </a:rPr>
              <a:t> :</a:t>
            </a:r>
          </a:p>
          <a:p>
            <a:pPr marL="457200" lvl="1" indent="0">
              <a:buNone/>
            </a:pPr>
            <a:r>
              <a:rPr lang="fr-FR" sz="1200" dirty="0">
                <a:solidFill>
                  <a:schemeClr val="bg1"/>
                </a:solidFill>
              </a:rPr>
              <a:t>Clic droit sur le projet → </a:t>
            </a:r>
            <a:r>
              <a:rPr lang="fr-FR" sz="1200" dirty="0" err="1">
                <a:solidFill>
                  <a:schemeClr val="bg1"/>
                </a:solidFill>
              </a:rPr>
              <a:t>Build</a:t>
            </a:r>
            <a:r>
              <a:rPr lang="fr-FR" sz="1200" dirty="0">
                <a:solidFill>
                  <a:schemeClr val="bg1"/>
                </a:solidFill>
              </a:rPr>
              <a:t> Path → Configure </a:t>
            </a:r>
            <a:r>
              <a:rPr lang="fr-FR" sz="1200" dirty="0" err="1">
                <a:solidFill>
                  <a:schemeClr val="bg1"/>
                </a:solidFill>
              </a:rPr>
              <a:t>Build</a:t>
            </a:r>
            <a:r>
              <a:rPr lang="fr-FR" sz="1200" dirty="0">
                <a:solidFill>
                  <a:schemeClr val="bg1"/>
                </a:solidFill>
              </a:rPr>
              <a:t> Path</a:t>
            </a:r>
          </a:p>
          <a:p>
            <a:pPr marL="457200" lvl="1" indent="0">
              <a:buNone/>
            </a:pPr>
            <a:r>
              <a:rPr lang="fr-FR" sz="1200" dirty="0">
                <a:solidFill>
                  <a:schemeClr val="bg1"/>
                </a:solidFill>
              </a:rPr>
              <a:t>Onglet </a:t>
            </a:r>
            <a:r>
              <a:rPr lang="fr-FR" sz="1200" dirty="0" err="1">
                <a:solidFill>
                  <a:schemeClr val="bg1"/>
                </a:solidFill>
              </a:rPr>
              <a:t>Libraries</a:t>
            </a:r>
            <a:r>
              <a:rPr lang="fr-FR" sz="1200" dirty="0">
                <a:solidFill>
                  <a:schemeClr val="bg1"/>
                </a:solidFill>
              </a:rPr>
              <a:t> → </a:t>
            </a:r>
            <a:r>
              <a:rPr lang="fr-FR" sz="1200" dirty="0" err="1">
                <a:solidFill>
                  <a:schemeClr val="bg1"/>
                </a:solidFill>
              </a:rPr>
              <a:t>Add</a:t>
            </a:r>
            <a:r>
              <a:rPr lang="fr-FR" sz="1200" dirty="0">
                <a:solidFill>
                  <a:schemeClr val="bg1"/>
                </a:solidFill>
              </a:rPr>
              <a:t> </a:t>
            </a:r>
            <a:r>
              <a:rPr lang="fr-FR" sz="1200" dirty="0" err="1">
                <a:solidFill>
                  <a:schemeClr val="bg1"/>
                </a:solidFill>
              </a:rPr>
              <a:t>External</a:t>
            </a:r>
            <a:r>
              <a:rPr lang="fr-FR" sz="1200" dirty="0">
                <a:solidFill>
                  <a:schemeClr val="bg1"/>
                </a:solidFill>
              </a:rPr>
              <a:t> </a:t>
            </a:r>
            <a:r>
              <a:rPr lang="fr-FR" sz="1200" dirty="0" err="1">
                <a:solidFill>
                  <a:schemeClr val="bg1"/>
                </a:solidFill>
              </a:rPr>
              <a:t>JARs</a:t>
            </a:r>
            <a:r>
              <a:rPr lang="fr-FR" sz="1200" dirty="0">
                <a:solidFill>
                  <a:schemeClr val="bg1"/>
                </a:solidFill>
              </a:rPr>
              <a:t>…</a:t>
            </a:r>
          </a:p>
          <a:p>
            <a:pPr marL="457200" lvl="1" indent="0">
              <a:buNone/>
            </a:pPr>
            <a:r>
              <a:rPr lang="fr-FR" sz="1200" dirty="0">
                <a:solidFill>
                  <a:schemeClr val="bg1"/>
                </a:solidFill>
              </a:rPr>
              <a:t>Sélectionner weka.jar</a:t>
            </a:r>
          </a:p>
          <a:p>
            <a:pPr marL="0" indent="0">
              <a:buNone/>
            </a:pPr>
            <a:r>
              <a:rPr lang="fr-FR" sz="1600" dirty="0">
                <a:solidFill>
                  <a:schemeClr val="bg1"/>
                </a:solidFill>
              </a:rPr>
              <a:t>Appliquer les changements et importer les classes WEKA dans votre code Java :</a:t>
            </a: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r>
              <a:rPr lang="fr-FR" sz="1600" dirty="0">
                <a:solidFill>
                  <a:schemeClr val="bg1"/>
                </a:solidFill>
              </a:rPr>
              <a:t> </a:t>
            </a:r>
            <a:r>
              <a:rPr lang="fr-FR" sz="1600" b="1" u="sng" dirty="0">
                <a:solidFill>
                  <a:schemeClr val="bg1"/>
                </a:solidFill>
              </a:rPr>
              <a:t>Exécution</a:t>
            </a:r>
          </a:p>
          <a:p>
            <a:pPr marL="0" indent="0">
              <a:buNone/>
            </a:pPr>
            <a:r>
              <a:rPr lang="fr-FR" sz="1600" dirty="0">
                <a:solidFill>
                  <a:schemeClr val="bg1"/>
                </a:solidFill>
              </a:rPr>
              <a:t>Charger les jeux de données (.</a:t>
            </a:r>
            <a:r>
              <a:rPr lang="fr-FR" sz="1600" dirty="0" err="1">
                <a:solidFill>
                  <a:schemeClr val="bg1"/>
                </a:solidFill>
              </a:rPr>
              <a:t>arff</a:t>
            </a:r>
            <a:r>
              <a:rPr lang="fr-FR" sz="1600" dirty="0">
                <a:solidFill>
                  <a:schemeClr val="bg1"/>
                </a:solidFill>
              </a:rPr>
              <a:t> ou .csv)</a:t>
            </a:r>
          </a:p>
          <a:p>
            <a:pPr marL="0" indent="0">
              <a:buNone/>
            </a:pPr>
            <a:r>
              <a:rPr lang="fr-FR" sz="1600" dirty="0">
                <a:solidFill>
                  <a:schemeClr val="bg1"/>
                </a:solidFill>
              </a:rPr>
              <a:t>Utiliser les classifieurs, filtres, évaluateurs, etc.</a:t>
            </a:r>
          </a:p>
          <a:p>
            <a:pPr marL="0" indent="0">
              <a:buNone/>
            </a:pPr>
            <a:r>
              <a:rPr lang="fr-FR" sz="1600" dirty="0">
                <a:solidFill>
                  <a:schemeClr val="bg1"/>
                </a:solidFill>
              </a:rPr>
              <a:t>Exemple minimal :</a:t>
            </a:r>
          </a:p>
          <a:p>
            <a:pPr marL="0" indent="0">
              <a:buNone/>
            </a:pPr>
            <a:endParaRPr lang="fr-FR" sz="16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7C41A181-8408-E539-5C34-DDEF4BF028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pic>
        <p:nvPicPr>
          <p:cNvPr id="12" name="Picture 2">
            <a:extLst>
              <a:ext uri="{FF2B5EF4-FFF2-40B4-BE49-F238E27FC236}">
                <a16:creationId xmlns:a16="http://schemas.microsoft.com/office/drawing/2014/main" id="{9DC52A9B-EC1B-A2B4-8039-B9635E5FC3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9844" y="86252"/>
            <a:ext cx="1237183" cy="55774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3851F663-C9B2-BFEF-082C-67EB651DCC64}"/>
              </a:ext>
            </a:extLst>
          </p:cNvPr>
          <p:cNvPicPr>
            <a:picLocks noChangeAspect="1"/>
          </p:cNvPicPr>
          <p:nvPr/>
        </p:nvPicPr>
        <p:blipFill>
          <a:blip r:embed="rId6"/>
          <a:srcRect l="1236" t="14176" r="55534" b="8452"/>
          <a:stretch/>
        </p:blipFill>
        <p:spPr>
          <a:xfrm>
            <a:off x="202472" y="5763342"/>
            <a:ext cx="2788741" cy="855617"/>
          </a:xfrm>
          <a:prstGeom prst="rect">
            <a:avLst/>
          </a:prstGeom>
        </p:spPr>
      </p:pic>
      <p:pic>
        <p:nvPicPr>
          <p:cNvPr id="8" name="Image 7">
            <a:extLst>
              <a:ext uri="{FF2B5EF4-FFF2-40B4-BE49-F238E27FC236}">
                <a16:creationId xmlns:a16="http://schemas.microsoft.com/office/drawing/2014/main" id="{BA18C217-490C-2977-C2A3-73AE3C688532}"/>
              </a:ext>
            </a:extLst>
          </p:cNvPr>
          <p:cNvPicPr>
            <a:picLocks noChangeAspect="1"/>
          </p:cNvPicPr>
          <p:nvPr/>
        </p:nvPicPr>
        <p:blipFill>
          <a:blip r:embed="rId7"/>
          <a:srcRect l="1456" t="14447" r="53693" b="13747"/>
          <a:stretch/>
        </p:blipFill>
        <p:spPr>
          <a:xfrm>
            <a:off x="0" y="3231855"/>
            <a:ext cx="4167956" cy="1155901"/>
          </a:xfrm>
          <a:prstGeom prst="rect">
            <a:avLst/>
          </a:prstGeom>
        </p:spPr>
      </p:pic>
    </p:spTree>
    <p:extLst>
      <p:ext uri="{BB962C8B-B14F-4D97-AF65-F5344CB8AC3E}">
        <p14:creationId xmlns:p14="http://schemas.microsoft.com/office/powerpoint/2010/main" val="705838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8206A27-0056-4BB2-8E02-28A8E63976A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578493A-4EF7-DC24-D27D-63B86EE9122F}"/>
              </a:ext>
            </a:extLst>
          </p:cNvPr>
          <p:cNvSpPr>
            <a:spLocks noGrp="1"/>
          </p:cNvSpPr>
          <p:nvPr>
            <p:ph type="title"/>
          </p:nvPr>
        </p:nvSpPr>
        <p:spPr>
          <a:xfrm>
            <a:off x="0" y="0"/>
            <a:ext cx="11193379" cy="513707"/>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Cas d’utilisation et exemples pratiques</a:t>
            </a:r>
          </a:p>
        </p:txBody>
      </p:sp>
      <p:sp>
        <p:nvSpPr>
          <p:cNvPr id="3" name="Espace réservé du contenu 2">
            <a:extLst>
              <a:ext uri="{FF2B5EF4-FFF2-40B4-BE49-F238E27FC236}">
                <a16:creationId xmlns:a16="http://schemas.microsoft.com/office/drawing/2014/main" id="{2BD4C355-937C-A9B5-1514-F0079F67BA05}"/>
              </a:ext>
            </a:extLst>
          </p:cNvPr>
          <p:cNvSpPr>
            <a:spLocks noGrp="1"/>
          </p:cNvSpPr>
          <p:nvPr>
            <p:ph idx="1"/>
          </p:nvPr>
        </p:nvSpPr>
        <p:spPr>
          <a:xfrm>
            <a:off x="160421" y="914400"/>
            <a:ext cx="11893034" cy="5943600"/>
          </a:xfrm>
        </p:spPr>
        <p:txBody>
          <a:bodyPr>
            <a:noAutofit/>
          </a:bodyPr>
          <a:lstStyle/>
          <a:p>
            <a:pPr marL="0" indent="0">
              <a:buNone/>
            </a:pPr>
            <a:r>
              <a:rPr lang="fr-FR" sz="1600" b="1" u="sng" dirty="0">
                <a:solidFill>
                  <a:schemeClr val="bg1"/>
                </a:solidFill>
              </a:rPr>
              <a:t> Classification binaire – Prédiction de maladies</a:t>
            </a:r>
          </a:p>
          <a:p>
            <a:pPr marL="0" indent="0">
              <a:buNone/>
            </a:pPr>
            <a:r>
              <a:rPr lang="fr-FR" sz="1600" dirty="0">
                <a:solidFill>
                  <a:schemeClr val="bg1"/>
                </a:solidFill>
              </a:rPr>
              <a:t> </a:t>
            </a:r>
            <a:r>
              <a:rPr lang="fr-FR" sz="1600" dirty="0" err="1">
                <a:solidFill>
                  <a:schemeClr val="bg1"/>
                </a:solidFill>
              </a:rPr>
              <a:t>Dataset</a:t>
            </a:r>
            <a:r>
              <a:rPr lang="fr-FR" sz="1600" dirty="0">
                <a:solidFill>
                  <a:schemeClr val="bg1"/>
                </a:solidFill>
              </a:rPr>
              <a:t> : </a:t>
            </a:r>
            <a:r>
              <a:rPr lang="fr-FR" sz="1600" dirty="0" err="1">
                <a:solidFill>
                  <a:schemeClr val="bg1"/>
                </a:solidFill>
              </a:rPr>
              <a:t>diabetes.arff</a:t>
            </a:r>
            <a:r>
              <a:rPr lang="fr-FR" sz="1600" dirty="0">
                <a:solidFill>
                  <a:schemeClr val="bg1"/>
                </a:solidFill>
              </a:rPr>
              <a:t> </a:t>
            </a:r>
          </a:p>
          <a:p>
            <a:pPr marL="0" indent="0">
              <a:buNone/>
            </a:pPr>
            <a:r>
              <a:rPr lang="fr-FR" sz="1600" dirty="0">
                <a:solidFill>
                  <a:schemeClr val="bg1"/>
                </a:solidFill>
              </a:rPr>
              <a:t>Modèle : </a:t>
            </a:r>
            <a:r>
              <a:rPr lang="fr-FR" sz="1600" dirty="0" err="1">
                <a:solidFill>
                  <a:schemeClr val="bg1"/>
                </a:solidFill>
              </a:rPr>
              <a:t>NaiveBayes</a:t>
            </a:r>
            <a:r>
              <a:rPr lang="fr-FR" sz="1600" dirty="0">
                <a:solidFill>
                  <a:schemeClr val="bg1"/>
                </a:solidFill>
              </a:rPr>
              <a:t> ou J48</a:t>
            </a:r>
          </a:p>
          <a:p>
            <a:pPr marL="0" indent="0">
              <a:buNone/>
            </a:pPr>
            <a:r>
              <a:rPr lang="fr-FR" sz="1600" dirty="0">
                <a:solidFill>
                  <a:schemeClr val="bg1"/>
                </a:solidFill>
              </a:rPr>
              <a:t>Objectif : Prédire si un patient est malade à partir de données cliniques</a:t>
            </a:r>
          </a:p>
          <a:p>
            <a:pPr marL="0" indent="0">
              <a:buNone/>
            </a:pPr>
            <a:r>
              <a:rPr lang="fr-FR" sz="1600" dirty="0">
                <a:solidFill>
                  <a:schemeClr val="bg1"/>
                </a:solidFill>
              </a:rPr>
              <a:t>Code Java :</a:t>
            </a: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r>
              <a:rPr lang="fr-FR" sz="1600" b="1" u="sng" dirty="0">
                <a:solidFill>
                  <a:schemeClr val="bg1"/>
                </a:solidFill>
              </a:rPr>
              <a:t> Clustering de clients – Segmentation</a:t>
            </a:r>
          </a:p>
          <a:p>
            <a:pPr marL="0" indent="0">
              <a:buNone/>
            </a:pPr>
            <a:r>
              <a:rPr lang="fr-FR" sz="1600" dirty="0" err="1">
                <a:solidFill>
                  <a:schemeClr val="bg1"/>
                </a:solidFill>
              </a:rPr>
              <a:t>Dataset</a:t>
            </a:r>
            <a:r>
              <a:rPr lang="fr-FR" sz="1600" dirty="0">
                <a:solidFill>
                  <a:schemeClr val="bg1"/>
                </a:solidFill>
              </a:rPr>
              <a:t> : </a:t>
            </a:r>
            <a:r>
              <a:rPr lang="fr-FR" sz="1600" dirty="0" err="1">
                <a:solidFill>
                  <a:schemeClr val="bg1"/>
                </a:solidFill>
              </a:rPr>
              <a:t>customer_data.arff</a:t>
            </a:r>
            <a:endParaRPr lang="fr-FR" sz="1600" dirty="0">
              <a:solidFill>
                <a:schemeClr val="bg1"/>
              </a:solidFill>
            </a:endParaRPr>
          </a:p>
          <a:p>
            <a:pPr marL="0" indent="0">
              <a:buNone/>
            </a:pPr>
            <a:r>
              <a:rPr lang="fr-FR" sz="1600" dirty="0">
                <a:solidFill>
                  <a:schemeClr val="bg1"/>
                </a:solidFill>
              </a:rPr>
              <a:t>Modèle : </a:t>
            </a:r>
            <a:r>
              <a:rPr lang="fr-FR" sz="1600" dirty="0" err="1">
                <a:solidFill>
                  <a:schemeClr val="bg1"/>
                </a:solidFill>
              </a:rPr>
              <a:t>SimpleKMeans</a:t>
            </a:r>
            <a:endParaRPr lang="fr-FR" sz="1600" dirty="0">
              <a:solidFill>
                <a:schemeClr val="bg1"/>
              </a:solidFill>
            </a:endParaRPr>
          </a:p>
          <a:p>
            <a:pPr marL="0" indent="0">
              <a:buNone/>
            </a:pPr>
            <a:r>
              <a:rPr lang="fr-FR" sz="1600" dirty="0">
                <a:solidFill>
                  <a:schemeClr val="bg1"/>
                </a:solidFill>
              </a:rPr>
              <a:t> Objectif : Regrouper des clients selon leurs comportements d’achat</a:t>
            </a:r>
          </a:p>
          <a:p>
            <a:pPr marL="0" indent="0">
              <a:buNone/>
            </a:pPr>
            <a:r>
              <a:rPr lang="fr-FR" sz="1600" dirty="0">
                <a:solidFill>
                  <a:schemeClr val="bg1"/>
                </a:solidFill>
              </a:rPr>
              <a:t>Code Java :</a:t>
            </a:r>
          </a:p>
          <a:p>
            <a:pPr marL="0" indent="0">
              <a:buNone/>
            </a:pPr>
            <a:endParaRPr lang="fr-FR" sz="1600" dirty="0">
              <a:solidFill>
                <a:schemeClr val="bg1"/>
              </a:solidFill>
            </a:endParaRPr>
          </a:p>
          <a:p>
            <a:pPr marL="0" indent="0">
              <a:buNone/>
            </a:pPr>
            <a:endParaRPr lang="fr-FR" sz="16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FC65FB5D-B726-A5A0-F92D-14BB4B12E1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pic>
        <p:nvPicPr>
          <p:cNvPr id="23" name="Picture 2">
            <a:extLst>
              <a:ext uri="{FF2B5EF4-FFF2-40B4-BE49-F238E27FC236}">
                <a16:creationId xmlns:a16="http://schemas.microsoft.com/office/drawing/2014/main" id="{D3F7DD45-EC59-3215-9C97-E71675F69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9844" y="86252"/>
            <a:ext cx="1237183" cy="557746"/>
          </a:xfrm>
          <a:prstGeom prst="rect">
            <a:avLst/>
          </a:prstGeom>
          <a:noFill/>
          <a:extLst>
            <a:ext uri="{909E8E84-426E-40DD-AFC4-6F175D3DCCD1}">
              <a14:hiddenFill xmlns:a14="http://schemas.microsoft.com/office/drawing/2010/main">
                <a:solidFill>
                  <a:srgbClr val="FFFFFF"/>
                </a:solidFill>
              </a14:hiddenFill>
            </a:ext>
          </a:extLst>
        </p:spPr>
      </p:pic>
      <p:pic>
        <p:nvPicPr>
          <p:cNvPr id="25" name="Image 24">
            <a:extLst>
              <a:ext uri="{FF2B5EF4-FFF2-40B4-BE49-F238E27FC236}">
                <a16:creationId xmlns:a16="http://schemas.microsoft.com/office/drawing/2014/main" id="{8D953EDB-5286-27D3-CA53-7399D6687AD6}"/>
              </a:ext>
            </a:extLst>
          </p:cNvPr>
          <p:cNvPicPr>
            <a:picLocks noChangeAspect="1"/>
          </p:cNvPicPr>
          <p:nvPr/>
        </p:nvPicPr>
        <p:blipFill>
          <a:blip r:embed="rId5"/>
          <a:stretch>
            <a:fillRect/>
          </a:stretch>
        </p:blipFill>
        <p:spPr>
          <a:xfrm>
            <a:off x="138545" y="2620920"/>
            <a:ext cx="3467584" cy="600159"/>
          </a:xfrm>
          <a:prstGeom prst="rect">
            <a:avLst/>
          </a:prstGeom>
        </p:spPr>
      </p:pic>
      <p:pic>
        <p:nvPicPr>
          <p:cNvPr id="27" name="Image 26">
            <a:extLst>
              <a:ext uri="{FF2B5EF4-FFF2-40B4-BE49-F238E27FC236}">
                <a16:creationId xmlns:a16="http://schemas.microsoft.com/office/drawing/2014/main" id="{0C0E7B0D-F507-28BD-39FE-8FA204D748A3}"/>
              </a:ext>
            </a:extLst>
          </p:cNvPr>
          <p:cNvPicPr>
            <a:picLocks noChangeAspect="1"/>
          </p:cNvPicPr>
          <p:nvPr/>
        </p:nvPicPr>
        <p:blipFill>
          <a:blip r:embed="rId6"/>
          <a:stretch>
            <a:fillRect/>
          </a:stretch>
        </p:blipFill>
        <p:spPr>
          <a:xfrm>
            <a:off x="160421" y="5028212"/>
            <a:ext cx="3858163" cy="600159"/>
          </a:xfrm>
          <a:prstGeom prst="rect">
            <a:avLst/>
          </a:prstGeom>
        </p:spPr>
      </p:pic>
    </p:spTree>
    <p:extLst>
      <p:ext uri="{BB962C8B-B14F-4D97-AF65-F5344CB8AC3E}">
        <p14:creationId xmlns:p14="http://schemas.microsoft.com/office/powerpoint/2010/main" val="132793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39B53F0-64DB-9C1E-6FC0-3D57CC8ABF6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6CB7C4B-8CC9-65CD-43B7-174E1FCF0773}"/>
              </a:ext>
            </a:extLst>
          </p:cNvPr>
          <p:cNvSpPr>
            <a:spLocks noGrp="1"/>
          </p:cNvSpPr>
          <p:nvPr>
            <p:ph type="title"/>
          </p:nvPr>
        </p:nvSpPr>
        <p:spPr>
          <a:xfrm>
            <a:off x="0" y="0"/>
            <a:ext cx="11193379" cy="513707"/>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Cas d’utilisation et exemples pratiques</a:t>
            </a:r>
          </a:p>
        </p:txBody>
      </p:sp>
      <p:sp>
        <p:nvSpPr>
          <p:cNvPr id="3" name="Espace réservé du contenu 2">
            <a:extLst>
              <a:ext uri="{FF2B5EF4-FFF2-40B4-BE49-F238E27FC236}">
                <a16:creationId xmlns:a16="http://schemas.microsoft.com/office/drawing/2014/main" id="{1C4249C1-ABAA-E3E2-9014-90F6F59E1CB1}"/>
              </a:ext>
            </a:extLst>
          </p:cNvPr>
          <p:cNvSpPr>
            <a:spLocks noGrp="1"/>
          </p:cNvSpPr>
          <p:nvPr>
            <p:ph idx="1"/>
          </p:nvPr>
        </p:nvSpPr>
        <p:spPr>
          <a:xfrm>
            <a:off x="0" y="730250"/>
            <a:ext cx="12192000" cy="6127750"/>
          </a:xfrm>
        </p:spPr>
        <p:txBody>
          <a:bodyPr>
            <a:normAutofit/>
          </a:bodyPr>
          <a:lstStyle/>
          <a:p>
            <a:pPr marL="0" indent="0">
              <a:buNone/>
            </a:pPr>
            <a:r>
              <a:rPr lang="fr-FR" sz="1600" b="1" u="sng" dirty="0">
                <a:solidFill>
                  <a:schemeClr val="bg1"/>
                </a:solidFill>
              </a:rPr>
              <a:t>Régression – Prédiction de rendement agricole</a:t>
            </a:r>
          </a:p>
          <a:p>
            <a:pPr marL="0" indent="0">
              <a:buNone/>
            </a:pPr>
            <a:r>
              <a:rPr lang="fr-FR" sz="1600" dirty="0" err="1">
                <a:solidFill>
                  <a:schemeClr val="bg1"/>
                </a:solidFill>
              </a:rPr>
              <a:t>Dataset</a:t>
            </a:r>
            <a:r>
              <a:rPr lang="fr-FR" sz="1600" dirty="0">
                <a:solidFill>
                  <a:schemeClr val="bg1"/>
                </a:solidFill>
              </a:rPr>
              <a:t> : crop_yield.csv converti en .</a:t>
            </a:r>
            <a:r>
              <a:rPr lang="fr-FR" sz="1600" dirty="0" err="1">
                <a:solidFill>
                  <a:schemeClr val="bg1"/>
                </a:solidFill>
              </a:rPr>
              <a:t>arff</a:t>
            </a:r>
            <a:endParaRPr lang="fr-FR" sz="1600" dirty="0">
              <a:solidFill>
                <a:schemeClr val="bg1"/>
              </a:solidFill>
            </a:endParaRPr>
          </a:p>
          <a:p>
            <a:pPr marL="0" indent="0">
              <a:buNone/>
            </a:pPr>
            <a:r>
              <a:rPr lang="fr-FR" sz="1600" dirty="0">
                <a:solidFill>
                  <a:schemeClr val="bg1"/>
                </a:solidFill>
              </a:rPr>
              <a:t> Modèle : </a:t>
            </a:r>
            <a:r>
              <a:rPr lang="fr-FR" sz="1600" dirty="0" err="1">
                <a:solidFill>
                  <a:schemeClr val="bg1"/>
                </a:solidFill>
              </a:rPr>
              <a:t>LinearRegression</a:t>
            </a:r>
            <a:endParaRPr lang="fr-FR" sz="1600" dirty="0">
              <a:solidFill>
                <a:schemeClr val="bg1"/>
              </a:solidFill>
            </a:endParaRPr>
          </a:p>
          <a:p>
            <a:pPr marL="0" indent="0">
              <a:buNone/>
            </a:pPr>
            <a:r>
              <a:rPr lang="fr-FR" sz="1600" dirty="0">
                <a:solidFill>
                  <a:schemeClr val="bg1"/>
                </a:solidFill>
              </a:rPr>
              <a:t>Objectif : Estimer le rendement d’une culture selon température et humidité</a:t>
            </a:r>
          </a:p>
          <a:p>
            <a:pPr marL="0" indent="0">
              <a:buNone/>
            </a:pPr>
            <a:r>
              <a:rPr lang="fr-FR" sz="1600" dirty="0">
                <a:solidFill>
                  <a:schemeClr val="bg1"/>
                </a:solidFill>
              </a:rPr>
              <a:t>Code Java :</a:t>
            </a: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r>
              <a:rPr lang="fr-FR" sz="1600" b="1" u="sng" dirty="0">
                <a:solidFill>
                  <a:schemeClr val="bg1"/>
                </a:solidFill>
              </a:rPr>
              <a:t>Prétraitement – Normalisation + sélection d’attributs</a:t>
            </a:r>
          </a:p>
          <a:p>
            <a:pPr marL="0" indent="0">
              <a:buNone/>
            </a:pPr>
            <a:r>
              <a:rPr lang="fr-FR" sz="1600" dirty="0">
                <a:solidFill>
                  <a:schemeClr val="bg1"/>
                </a:solidFill>
              </a:rPr>
              <a:t>Objectif : Nettoyer les données et réduire la dimension</a:t>
            </a:r>
          </a:p>
          <a:p>
            <a:pPr marL="0" indent="0">
              <a:buNone/>
            </a:pPr>
            <a:r>
              <a:rPr lang="fr-FR" sz="1600" dirty="0">
                <a:solidFill>
                  <a:schemeClr val="bg1"/>
                </a:solidFill>
              </a:rPr>
              <a:t>Code Java :</a:t>
            </a: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endParaRPr lang="fr-FR" sz="1600" dirty="0">
              <a:solidFill>
                <a:schemeClr val="bg1"/>
              </a:solidFill>
            </a:endParaRPr>
          </a:p>
          <a:p>
            <a:pPr marL="0" indent="0">
              <a:buNone/>
            </a:pPr>
            <a:r>
              <a:rPr lang="fr-FR" sz="1600" b="1" u="sng" dirty="0">
                <a:solidFill>
                  <a:schemeClr val="bg1"/>
                </a:solidFill>
              </a:rPr>
              <a:t>Évaluation – Validation croisée</a:t>
            </a:r>
          </a:p>
          <a:p>
            <a:pPr marL="0" indent="0">
              <a:buNone/>
            </a:pPr>
            <a:r>
              <a:rPr lang="fr-FR" sz="1600" dirty="0">
                <a:solidFill>
                  <a:schemeClr val="bg1"/>
                </a:solidFill>
              </a:rPr>
              <a:t>Objectif : Évaluer la précision du modèle</a:t>
            </a:r>
          </a:p>
          <a:p>
            <a:pPr marL="0" indent="0">
              <a:buNone/>
            </a:pPr>
            <a:r>
              <a:rPr lang="fr-FR" sz="1600" dirty="0">
                <a:solidFill>
                  <a:schemeClr val="bg1"/>
                </a:solidFill>
              </a:rPr>
              <a:t>Code Java :</a:t>
            </a:r>
          </a:p>
          <a:p>
            <a:pPr marL="0" indent="0">
              <a:buNone/>
            </a:pPr>
            <a:endParaRPr lang="fr-FR" sz="1600" dirty="0">
              <a:solidFill>
                <a:schemeClr val="bg1"/>
              </a:solidFill>
            </a:endParaRPr>
          </a:p>
        </p:txBody>
      </p:sp>
      <p:pic>
        <p:nvPicPr>
          <p:cNvPr id="4" name="Espace réservé du contenu 4" descr="Intelligence artificielle contour">
            <a:extLst>
              <a:ext uri="{FF2B5EF4-FFF2-40B4-BE49-F238E27FC236}">
                <a16:creationId xmlns:a16="http://schemas.microsoft.com/office/drawing/2014/main" id="{6E393318-D0B2-6453-FB4C-8FA5CA479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pic>
        <p:nvPicPr>
          <p:cNvPr id="23" name="Picture 2">
            <a:extLst>
              <a:ext uri="{FF2B5EF4-FFF2-40B4-BE49-F238E27FC236}">
                <a16:creationId xmlns:a16="http://schemas.microsoft.com/office/drawing/2014/main" id="{149D8264-EBFE-8C50-CE86-5CDABDAF3D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9844" y="86252"/>
            <a:ext cx="1237183" cy="557746"/>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05A89B2C-7C17-1D11-0CC7-4BD943567F4E}"/>
              </a:ext>
            </a:extLst>
          </p:cNvPr>
          <p:cNvPicPr>
            <a:picLocks noChangeAspect="1"/>
          </p:cNvPicPr>
          <p:nvPr/>
        </p:nvPicPr>
        <p:blipFill>
          <a:blip r:embed="rId5"/>
          <a:stretch>
            <a:fillRect/>
          </a:stretch>
        </p:blipFill>
        <p:spPr>
          <a:xfrm>
            <a:off x="101313" y="2416131"/>
            <a:ext cx="4115374" cy="628738"/>
          </a:xfrm>
          <a:prstGeom prst="rect">
            <a:avLst/>
          </a:prstGeom>
        </p:spPr>
      </p:pic>
      <p:pic>
        <p:nvPicPr>
          <p:cNvPr id="8" name="Image 7">
            <a:extLst>
              <a:ext uri="{FF2B5EF4-FFF2-40B4-BE49-F238E27FC236}">
                <a16:creationId xmlns:a16="http://schemas.microsoft.com/office/drawing/2014/main" id="{F1874084-309B-EE22-E175-2B6D7DE4DCD2}"/>
              </a:ext>
            </a:extLst>
          </p:cNvPr>
          <p:cNvPicPr>
            <a:picLocks noChangeAspect="1"/>
          </p:cNvPicPr>
          <p:nvPr/>
        </p:nvPicPr>
        <p:blipFill>
          <a:blip r:embed="rId6"/>
          <a:stretch>
            <a:fillRect/>
          </a:stretch>
        </p:blipFill>
        <p:spPr>
          <a:xfrm>
            <a:off x="0" y="4124146"/>
            <a:ext cx="5639587" cy="971686"/>
          </a:xfrm>
          <a:prstGeom prst="rect">
            <a:avLst/>
          </a:prstGeom>
        </p:spPr>
      </p:pic>
      <p:pic>
        <p:nvPicPr>
          <p:cNvPr id="10" name="Image 9">
            <a:extLst>
              <a:ext uri="{FF2B5EF4-FFF2-40B4-BE49-F238E27FC236}">
                <a16:creationId xmlns:a16="http://schemas.microsoft.com/office/drawing/2014/main" id="{2ABF68CE-21D1-8F8D-0A8E-F5F9ED9BE8E2}"/>
              </a:ext>
            </a:extLst>
          </p:cNvPr>
          <p:cNvPicPr>
            <a:picLocks noChangeAspect="1"/>
          </p:cNvPicPr>
          <p:nvPr/>
        </p:nvPicPr>
        <p:blipFill>
          <a:blip r:embed="rId7"/>
          <a:stretch>
            <a:fillRect/>
          </a:stretch>
        </p:blipFill>
        <p:spPr>
          <a:xfrm>
            <a:off x="1090212" y="6030806"/>
            <a:ext cx="5116382" cy="789094"/>
          </a:xfrm>
          <a:prstGeom prst="rect">
            <a:avLst/>
          </a:prstGeom>
        </p:spPr>
      </p:pic>
    </p:spTree>
    <p:extLst>
      <p:ext uri="{BB962C8B-B14F-4D97-AF65-F5344CB8AC3E}">
        <p14:creationId xmlns:p14="http://schemas.microsoft.com/office/powerpoint/2010/main" val="412370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CD7785-C72F-1A05-8E96-7C0DDA07C94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AF1B7F0-E13A-1DAD-FCA7-47620E8BA4D7}"/>
              </a:ext>
            </a:extLst>
          </p:cNvPr>
          <p:cNvSpPr>
            <a:spLocks noGrp="1"/>
          </p:cNvSpPr>
          <p:nvPr>
            <p:ph type="title"/>
          </p:nvPr>
        </p:nvSpPr>
        <p:spPr>
          <a:xfrm>
            <a:off x="0" y="-3091"/>
            <a:ext cx="11106651" cy="625140"/>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Forces et limitations de la bibliothèque WEKA</a:t>
            </a:r>
          </a:p>
        </p:txBody>
      </p:sp>
      <p:sp>
        <p:nvSpPr>
          <p:cNvPr id="3" name="Espace réservé du contenu 2">
            <a:extLst>
              <a:ext uri="{FF2B5EF4-FFF2-40B4-BE49-F238E27FC236}">
                <a16:creationId xmlns:a16="http://schemas.microsoft.com/office/drawing/2014/main" id="{CA672627-5E9F-DE60-D328-4E255FF4E09E}"/>
              </a:ext>
            </a:extLst>
          </p:cNvPr>
          <p:cNvSpPr>
            <a:spLocks noGrp="1"/>
          </p:cNvSpPr>
          <p:nvPr>
            <p:ph idx="1"/>
          </p:nvPr>
        </p:nvSpPr>
        <p:spPr>
          <a:xfrm>
            <a:off x="0" y="733340"/>
            <a:ext cx="12192000" cy="6124660"/>
          </a:xfrm>
        </p:spPr>
        <p:txBody>
          <a:bodyPr>
            <a:normAutofit/>
          </a:bodyPr>
          <a:lstStyle/>
          <a:p>
            <a:pPr marL="0" indent="0">
              <a:buNone/>
            </a:pPr>
            <a:r>
              <a:rPr lang="fr-FR" sz="1600" b="1" u="sng" dirty="0">
                <a:solidFill>
                  <a:schemeClr val="bg1"/>
                </a:solidFill>
              </a:rPr>
              <a:t>Forces</a:t>
            </a:r>
            <a:endParaRPr lang="fr-FR" sz="1600" dirty="0">
              <a:solidFill>
                <a:schemeClr val="bg1"/>
              </a:solidFill>
            </a:endParaRPr>
          </a:p>
          <a:p>
            <a:pPr marL="0" indent="0">
              <a:buNone/>
            </a:pPr>
            <a:r>
              <a:rPr lang="fr-FR" sz="1600" dirty="0">
                <a:solidFill>
                  <a:schemeClr val="bg1"/>
                </a:solidFill>
              </a:rPr>
              <a:t>Intégration facile en Java</a:t>
            </a:r>
          </a:p>
          <a:p>
            <a:pPr marL="457200" lvl="1" indent="0">
              <a:buNone/>
            </a:pPr>
            <a:r>
              <a:rPr lang="fr-FR" sz="1600" dirty="0">
                <a:solidFill>
                  <a:schemeClr val="bg1"/>
                </a:solidFill>
              </a:rPr>
              <a:t>→ API bien documentée, modules accessibles via des classes Java</a:t>
            </a:r>
          </a:p>
          <a:p>
            <a:pPr marL="0" indent="0">
              <a:buNone/>
            </a:pPr>
            <a:r>
              <a:rPr lang="fr-FR" sz="1600" dirty="0">
                <a:solidFill>
                  <a:schemeClr val="bg1"/>
                </a:solidFill>
              </a:rPr>
              <a:t>Large gamme d’algorithmes ML</a:t>
            </a:r>
          </a:p>
          <a:p>
            <a:pPr marL="457200" lvl="1" indent="0">
              <a:buNone/>
            </a:pPr>
            <a:r>
              <a:rPr lang="fr-FR" sz="1600" dirty="0">
                <a:solidFill>
                  <a:schemeClr val="bg1"/>
                </a:solidFill>
              </a:rPr>
              <a:t>→ Classification, régression, clustering, sélection d’attributs, règles d’association…</a:t>
            </a:r>
          </a:p>
          <a:p>
            <a:pPr marL="0" indent="0">
              <a:buNone/>
            </a:pPr>
            <a:r>
              <a:rPr lang="fr-FR" sz="1600" dirty="0">
                <a:solidFill>
                  <a:schemeClr val="bg1"/>
                </a:solidFill>
              </a:rPr>
              <a:t>Prise en main rapide</a:t>
            </a:r>
          </a:p>
          <a:p>
            <a:pPr marL="457200" lvl="1" indent="0">
              <a:buNone/>
            </a:pPr>
            <a:r>
              <a:rPr lang="fr-FR" sz="1600" dirty="0">
                <a:solidFill>
                  <a:schemeClr val="bg1"/>
                </a:solidFill>
              </a:rPr>
              <a:t>→ Interface graphique + possibilités d’automatiser via code</a:t>
            </a:r>
          </a:p>
          <a:p>
            <a:pPr marL="0" indent="0">
              <a:buNone/>
            </a:pPr>
            <a:r>
              <a:rPr lang="fr-FR" sz="1600" dirty="0">
                <a:solidFill>
                  <a:schemeClr val="bg1"/>
                </a:solidFill>
              </a:rPr>
              <a:t>Évaluation et validation robustes</a:t>
            </a:r>
          </a:p>
          <a:p>
            <a:pPr marL="457200" lvl="1" indent="0">
              <a:buNone/>
            </a:pPr>
            <a:r>
              <a:rPr lang="fr-FR" sz="1600" dirty="0">
                <a:solidFill>
                  <a:schemeClr val="bg1"/>
                </a:solidFill>
              </a:rPr>
              <a:t>→ Cross-validation, matrice de confusion, ROC, etc.</a:t>
            </a:r>
          </a:p>
          <a:p>
            <a:pPr marL="0" indent="0">
              <a:buNone/>
            </a:pPr>
            <a:r>
              <a:rPr lang="fr-FR" sz="1600" dirty="0">
                <a:solidFill>
                  <a:schemeClr val="bg1"/>
                </a:solidFill>
              </a:rPr>
              <a:t>Support expérimental riche</a:t>
            </a:r>
          </a:p>
          <a:p>
            <a:pPr marL="457200" lvl="1" indent="0">
              <a:buNone/>
            </a:pPr>
            <a:r>
              <a:rPr lang="fr-FR" sz="1600" dirty="0">
                <a:solidFill>
                  <a:schemeClr val="bg1"/>
                </a:solidFill>
              </a:rPr>
              <a:t>→ Test de modèles multiples, ajustement de paramètres, comparaison statistique</a:t>
            </a:r>
          </a:p>
          <a:p>
            <a:pPr marL="0" indent="0">
              <a:buNone/>
            </a:pPr>
            <a:r>
              <a:rPr lang="fr-FR" sz="1600" dirty="0">
                <a:solidFill>
                  <a:schemeClr val="bg1"/>
                </a:solidFill>
              </a:rPr>
              <a:t>Système de plugins</a:t>
            </a:r>
          </a:p>
          <a:p>
            <a:pPr marL="457200" lvl="1" indent="0">
              <a:buNone/>
            </a:pPr>
            <a:r>
              <a:rPr lang="fr-FR" sz="1600" dirty="0">
                <a:solidFill>
                  <a:schemeClr val="bg1"/>
                </a:solidFill>
              </a:rPr>
              <a:t>→ Extensible (ex. : </a:t>
            </a:r>
            <a:r>
              <a:rPr lang="fr-FR" sz="1600" dirty="0" err="1">
                <a:solidFill>
                  <a:schemeClr val="bg1"/>
                </a:solidFill>
              </a:rPr>
              <a:t>text</a:t>
            </a:r>
            <a:r>
              <a:rPr lang="fr-FR" sz="1600" dirty="0">
                <a:solidFill>
                  <a:schemeClr val="bg1"/>
                </a:solidFill>
              </a:rPr>
              <a:t> </a:t>
            </a:r>
            <a:r>
              <a:rPr lang="fr-FR" sz="1600" dirty="0" err="1">
                <a:solidFill>
                  <a:schemeClr val="bg1"/>
                </a:solidFill>
              </a:rPr>
              <a:t>mining</a:t>
            </a:r>
            <a:r>
              <a:rPr lang="fr-FR" sz="1600" dirty="0">
                <a:solidFill>
                  <a:schemeClr val="bg1"/>
                </a:solidFill>
              </a:rPr>
              <a:t>, séries temporelles, apprentissage incrémental)</a:t>
            </a:r>
          </a:p>
        </p:txBody>
      </p:sp>
      <p:pic>
        <p:nvPicPr>
          <p:cNvPr id="4" name="Espace réservé du contenu 4" descr="Intelligence artificielle contour">
            <a:extLst>
              <a:ext uri="{FF2B5EF4-FFF2-40B4-BE49-F238E27FC236}">
                <a16:creationId xmlns:a16="http://schemas.microsoft.com/office/drawing/2014/main" id="{9F33EAA6-B1B4-E702-5C7A-6C80ACE36D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1979" y="0"/>
            <a:ext cx="914400" cy="914400"/>
          </a:xfrm>
          <a:prstGeom prst="rect">
            <a:avLst/>
          </a:prstGeom>
        </p:spPr>
      </p:pic>
      <p:pic>
        <p:nvPicPr>
          <p:cNvPr id="6" name="Image 5">
            <a:extLst>
              <a:ext uri="{FF2B5EF4-FFF2-40B4-BE49-F238E27FC236}">
                <a16:creationId xmlns:a16="http://schemas.microsoft.com/office/drawing/2014/main" id="{0BDF209D-F207-266F-49F1-14442446012A}"/>
              </a:ext>
            </a:extLst>
          </p:cNvPr>
          <p:cNvPicPr>
            <a:picLocks noChangeAspect="1"/>
          </p:cNvPicPr>
          <p:nvPr/>
        </p:nvPicPr>
        <p:blipFill>
          <a:blip r:embed="rId4"/>
          <a:stretch>
            <a:fillRect/>
          </a:stretch>
        </p:blipFill>
        <p:spPr>
          <a:xfrm>
            <a:off x="10012780" y="84137"/>
            <a:ext cx="1238250" cy="561975"/>
          </a:xfrm>
          <a:prstGeom prst="rect">
            <a:avLst/>
          </a:prstGeom>
        </p:spPr>
      </p:pic>
    </p:spTree>
    <p:extLst>
      <p:ext uri="{BB962C8B-B14F-4D97-AF65-F5344CB8AC3E}">
        <p14:creationId xmlns:p14="http://schemas.microsoft.com/office/powerpoint/2010/main" val="3677698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1EB6138-937D-79AB-C74E-89151B1FCA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62F0AA9-5DE8-9580-C894-2966F8CCEFCC}"/>
              </a:ext>
            </a:extLst>
          </p:cNvPr>
          <p:cNvSpPr>
            <a:spLocks noGrp="1"/>
          </p:cNvSpPr>
          <p:nvPr>
            <p:ph type="title"/>
          </p:nvPr>
        </p:nvSpPr>
        <p:spPr>
          <a:xfrm>
            <a:off x="0" y="-3091"/>
            <a:ext cx="11106651" cy="625140"/>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Forces et limitations de la bibliothèque WEKA</a:t>
            </a:r>
          </a:p>
        </p:txBody>
      </p:sp>
      <p:sp>
        <p:nvSpPr>
          <p:cNvPr id="3" name="Espace réservé du contenu 2">
            <a:extLst>
              <a:ext uri="{FF2B5EF4-FFF2-40B4-BE49-F238E27FC236}">
                <a16:creationId xmlns:a16="http://schemas.microsoft.com/office/drawing/2014/main" id="{E82D7775-90E4-ADA3-8EC4-BDB9CB4FA14C}"/>
              </a:ext>
            </a:extLst>
          </p:cNvPr>
          <p:cNvSpPr>
            <a:spLocks noGrp="1"/>
          </p:cNvSpPr>
          <p:nvPr>
            <p:ph idx="1"/>
          </p:nvPr>
        </p:nvSpPr>
        <p:spPr>
          <a:xfrm>
            <a:off x="0" y="733340"/>
            <a:ext cx="12192000" cy="6124660"/>
          </a:xfrm>
        </p:spPr>
        <p:txBody>
          <a:bodyPr>
            <a:normAutofit/>
          </a:bodyPr>
          <a:lstStyle/>
          <a:p>
            <a:pPr marL="0" indent="0">
              <a:buNone/>
            </a:pPr>
            <a:r>
              <a:rPr lang="fr-FR" dirty="0">
                <a:solidFill>
                  <a:schemeClr val="bg1"/>
                </a:solidFill>
              </a:rPr>
              <a:t> </a:t>
            </a:r>
            <a:r>
              <a:rPr lang="fr-FR" b="1" u="sng" dirty="0">
                <a:solidFill>
                  <a:schemeClr val="bg1"/>
                </a:solidFill>
              </a:rPr>
              <a:t>Limitations</a:t>
            </a:r>
          </a:p>
          <a:p>
            <a:pPr marL="0" indent="0">
              <a:buNone/>
            </a:pPr>
            <a:r>
              <a:rPr lang="fr-FR" dirty="0">
                <a:solidFill>
                  <a:schemeClr val="bg1"/>
                </a:solidFill>
              </a:rPr>
              <a:t>Pas de Deep Learning avancé</a:t>
            </a:r>
          </a:p>
          <a:p>
            <a:pPr marL="457200" lvl="1" indent="0">
              <a:buNone/>
            </a:pPr>
            <a:r>
              <a:rPr lang="fr-FR" dirty="0">
                <a:solidFill>
                  <a:schemeClr val="bg1"/>
                </a:solidFill>
              </a:rPr>
              <a:t>→ Pas de support natif pour CNN, RNN, Transformers...</a:t>
            </a:r>
          </a:p>
          <a:p>
            <a:pPr marL="0" indent="0">
              <a:buNone/>
            </a:pPr>
            <a:r>
              <a:rPr lang="fr-FR" dirty="0">
                <a:solidFill>
                  <a:schemeClr val="bg1"/>
                </a:solidFill>
              </a:rPr>
              <a:t> Réseaux de neurones limités</a:t>
            </a:r>
          </a:p>
          <a:p>
            <a:pPr marL="457200" lvl="1" indent="0">
              <a:buNone/>
            </a:pPr>
            <a:r>
              <a:rPr lang="fr-FR" dirty="0">
                <a:solidFill>
                  <a:schemeClr val="bg1"/>
                </a:solidFill>
              </a:rPr>
              <a:t>→ Seulement </a:t>
            </a:r>
            <a:r>
              <a:rPr lang="fr-FR" dirty="0" err="1">
                <a:solidFill>
                  <a:schemeClr val="bg1"/>
                </a:solidFill>
              </a:rPr>
              <a:t>MultilayerPerceptron</a:t>
            </a:r>
            <a:r>
              <a:rPr lang="fr-FR" dirty="0">
                <a:solidFill>
                  <a:schemeClr val="bg1"/>
                </a:solidFill>
              </a:rPr>
              <a:t> simple (sans GPU, sans </a:t>
            </a:r>
            <a:r>
              <a:rPr lang="fr-FR" dirty="0" err="1">
                <a:solidFill>
                  <a:schemeClr val="bg1"/>
                </a:solidFill>
              </a:rPr>
              <a:t>autograd</a:t>
            </a:r>
            <a:r>
              <a:rPr lang="fr-FR" dirty="0">
                <a:solidFill>
                  <a:schemeClr val="bg1"/>
                </a:solidFill>
              </a:rPr>
              <a:t>)</a:t>
            </a:r>
          </a:p>
          <a:p>
            <a:pPr marL="0" indent="0">
              <a:buNone/>
            </a:pPr>
            <a:r>
              <a:rPr lang="fr-FR" dirty="0">
                <a:solidFill>
                  <a:schemeClr val="bg1"/>
                </a:solidFill>
              </a:rPr>
              <a:t>Pas d’optimisation GPU / </a:t>
            </a:r>
            <a:r>
              <a:rPr lang="fr-FR" dirty="0" err="1">
                <a:solidFill>
                  <a:schemeClr val="bg1"/>
                </a:solidFill>
              </a:rPr>
              <a:t>multi-threading</a:t>
            </a:r>
            <a:r>
              <a:rPr lang="fr-FR" dirty="0">
                <a:solidFill>
                  <a:schemeClr val="bg1"/>
                </a:solidFill>
              </a:rPr>
              <a:t> natif</a:t>
            </a:r>
          </a:p>
          <a:p>
            <a:pPr marL="457200" lvl="1" indent="0">
              <a:buNone/>
            </a:pPr>
            <a:r>
              <a:rPr lang="fr-FR" dirty="0">
                <a:solidFill>
                  <a:schemeClr val="bg1"/>
                </a:solidFill>
              </a:rPr>
              <a:t>→ Traitement principalement CPU et en mémoire</a:t>
            </a:r>
          </a:p>
          <a:p>
            <a:pPr marL="0" indent="0">
              <a:buNone/>
            </a:pPr>
            <a:r>
              <a:rPr lang="fr-FR" dirty="0">
                <a:solidFill>
                  <a:schemeClr val="bg1"/>
                </a:solidFill>
              </a:rPr>
              <a:t>Moins adapté aux très grands jeux de données</a:t>
            </a:r>
          </a:p>
          <a:p>
            <a:pPr marL="457200" lvl="1" indent="0">
              <a:buNone/>
            </a:pPr>
            <a:r>
              <a:rPr lang="fr-FR" dirty="0">
                <a:solidFill>
                  <a:schemeClr val="bg1"/>
                </a:solidFill>
              </a:rPr>
              <a:t>→ Sauf avec </a:t>
            </a:r>
            <a:r>
              <a:rPr lang="fr-FR" dirty="0" err="1">
                <a:solidFill>
                  <a:schemeClr val="bg1"/>
                </a:solidFill>
              </a:rPr>
              <a:t>KnowledgeFlow</a:t>
            </a:r>
            <a:r>
              <a:rPr lang="fr-FR" dirty="0">
                <a:solidFill>
                  <a:schemeClr val="bg1"/>
                </a:solidFill>
              </a:rPr>
              <a:t> + classifieurs incrémentaux</a:t>
            </a:r>
          </a:p>
          <a:p>
            <a:pPr marL="0" indent="0">
              <a:buNone/>
            </a:pPr>
            <a:r>
              <a:rPr lang="fr-FR" dirty="0">
                <a:solidFill>
                  <a:schemeClr val="bg1"/>
                </a:solidFill>
              </a:rPr>
              <a:t>Pas de visualisation interactive avancée</a:t>
            </a:r>
          </a:p>
          <a:p>
            <a:pPr marL="457200" lvl="1" indent="0">
              <a:buNone/>
            </a:pPr>
            <a:r>
              <a:rPr lang="fr-FR" dirty="0">
                <a:solidFill>
                  <a:schemeClr val="bg1"/>
                </a:solidFill>
              </a:rPr>
              <a:t>→ Visualisation simple 2D, peu adaptée au big data</a:t>
            </a:r>
          </a:p>
        </p:txBody>
      </p:sp>
      <p:pic>
        <p:nvPicPr>
          <p:cNvPr id="4" name="Espace réservé du contenu 4" descr="Intelligence artificielle contour">
            <a:extLst>
              <a:ext uri="{FF2B5EF4-FFF2-40B4-BE49-F238E27FC236}">
                <a16:creationId xmlns:a16="http://schemas.microsoft.com/office/drawing/2014/main" id="{FDAC65BD-FEE7-5E23-279C-9E166883E7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1979" y="0"/>
            <a:ext cx="914400" cy="914400"/>
          </a:xfrm>
          <a:prstGeom prst="rect">
            <a:avLst/>
          </a:prstGeom>
        </p:spPr>
      </p:pic>
      <p:pic>
        <p:nvPicPr>
          <p:cNvPr id="6" name="Image 5">
            <a:extLst>
              <a:ext uri="{FF2B5EF4-FFF2-40B4-BE49-F238E27FC236}">
                <a16:creationId xmlns:a16="http://schemas.microsoft.com/office/drawing/2014/main" id="{3FAA47B6-3CE8-7FC7-88EF-9877D69B83A3}"/>
              </a:ext>
            </a:extLst>
          </p:cNvPr>
          <p:cNvPicPr>
            <a:picLocks noChangeAspect="1"/>
          </p:cNvPicPr>
          <p:nvPr/>
        </p:nvPicPr>
        <p:blipFill>
          <a:blip r:embed="rId4"/>
          <a:stretch>
            <a:fillRect/>
          </a:stretch>
        </p:blipFill>
        <p:spPr>
          <a:xfrm>
            <a:off x="10012780" y="84137"/>
            <a:ext cx="1238250" cy="561975"/>
          </a:xfrm>
          <a:prstGeom prst="rect">
            <a:avLst/>
          </a:prstGeom>
        </p:spPr>
      </p:pic>
    </p:spTree>
    <p:extLst>
      <p:ext uri="{BB962C8B-B14F-4D97-AF65-F5344CB8AC3E}">
        <p14:creationId xmlns:p14="http://schemas.microsoft.com/office/powerpoint/2010/main" val="2850096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10BA72-3E11-4C33-FD92-E270248526B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FECC909-5BD0-E788-8DB7-3273C602A4FA}"/>
              </a:ext>
            </a:extLst>
          </p:cNvPr>
          <p:cNvSpPr>
            <a:spLocks noGrp="1"/>
          </p:cNvSpPr>
          <p:nvPr>
            <p:ph type="title"/>
          </p:nvPr>
        </p:nvSpPr>
        <p:spPr>
          <a:xfrm>
            <a:off x="0" y="-3091"/>
            <a:ext cx="11106651" cy="625140"/>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Comparaison avec d’autres bibliothèques similaires</a:t>
            </a:r>
          </a:p>
        </p:txBody>
      </p:sp>
      <p:graphicFrame>
        <p:nvGraphicFramePr>
          <p:cNvPr id="7" name="Espace réservé du contenu 6">
            <a:extLst>
              <a:ext uri="{FF2B5EF4-FFF2-40B4-BE49-F238E27FC236}">
                <a16:creationId xmlns:a16="http://schemas.microsoft.com/office/drawing/2014/main" id="{5C8D4511-3981-D3C9-B0F6-6535FB404644}"/>
              </a:ext>
            </a:extLst>
          </p:cNvPr>
          <p:cNvGraphicFramePr>
            <a:graphicFrameLocks noGrp="1"/>
          </p:cNvGraphicFramePr>
          <p:nvPr>
            <p:ph idx="1"/>
            <p:extLst>
              <p:ext uri="{D42A27DB-BD31-4B8C-83A1-F6EECF244321}">
                <p14:modId xmlns:p14="http://schemas.microsoft.com/office/powerpoint/2010/main" val="2332657510"/>
              </p:ext>
            </p:extLst>
          </p:nvPr>
        </p:nvGraphicFramePr>
        <p:xfrm>
          <a:off x="247149" y="914400"/>
          <a:ext cx="11675912" cy="5719482"/>
        </p:xfrm>
        <a:graphic>
          <a:graphicData uri="http://schemas.openxmlformats.org/drawingml/2006/table">
            <a:tbl>
              <a:tblPr/>
              <a:tblGrid>
                <a:gridCol w="2918978">
                  <a:extLst>
                    <a:ext uri="{9D8B030D-6E8A-4147-A177-3AD203B41FA5}">
                      <a16:colId xmlns:a16="http://schemas.microsoft.com/office/drawing/2014/main" val="3813747416"/>
                    </a:ext>
                  </a:extLst>
                </a:gridCol>
                <a:gridCol w="2918978">
                  <a:extLst>
                    <a:ext uri="{9D8B030D-6E8A-4147-A177-3AD203B41FA5}">
                      <a16:colId xmlns:a16="http://schemas.microsoft.com/office/drawing/2014/main" val="677372542"/>
                    </a:ext>
                  </a:extLst>
                </a:gridCol>
                <a:gridCol w="2918978">
                  <a:extLst>
                    <a:ext uri="{9D8B030D-6E8A-4147-A177-3AD203B41FA5}">
                      <a16:colId xmlns:a16="http://schemas.microsoft.com/office/drawing/2014/main" val="1541191148"/>
                    </a:ext>
                  </a:extLst>
                </a:gridCol>
                <a:gridCol w="2918978">
                  <a:extLst>
                    <a:ext uri="{9D8B030D-6E8A-4147-A177-3AD203B41FA5}">
                      <a16:colId xmlns:a16="http://schemas.microsoft.com/office/drawing/2014/main" val="2857109679"/>
                    </a:ext>
                  </a:extLst>
                </a:gridCol>
              </a:tblGrid>
              <a:tr h="375048">
                <a:tc>
                  <a:txBody>
                    <a:bodyPr/>
                    <a:lstStyle/>
                    <a:p>
                      <a:r>
                        <a:rPr lang="fr-FR" dirty="0">
                          <a:solidFill>
                            <a:schemeClr val="bg1"/>
                          </a:solidFill>
                        </a:rPr>
                        <a:t>Critère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b="1" dirty="0">
                          <a:solidFill>
                            <a:schemeClr val="bg1"/>
                          </a:solidFill>
                        </a:rPr>
                        <a:t>WEKA (Java)</a:t>
                      </a:r>
                      <a:endParaRPr lang="fr-FR" dirty="0">
                        <a:solidFill>
                          <a:schemeClr val="bg1"/>
                        </a:solidFill>
                      </a:endParaRPr>
                    </a:p>
                  </a:txBody>
                  <a:tcPr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noFill/>
                  </a:tcPr>
                </a:tc>
                <a:tc>
                  <a:txBody>
                    <a:bodyPr/>
                    <a:lstStyle/>
                    <a:p>
                      <a:r>
                        <a:rPr lang="fr-FR" b="1">
                          <a:solidFill>
                            <a:schemeClr val="bg1"/>
                          </a:solidFill>
                        </a:rPr>
                        <a:t>Scikit-learn (Python)</a:t>
                      </a:r>
                      <a:endParaRPr lang="fr-FR">
                        <a:solidFill>
                          <a:schemeClr val="bg1"/>
                        </a:solidFill>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b="1">
                          <a:solidFill>
                            <a:schemeClr val="bg1"/>
                          </a:solidFill>
                        </a:rPr>
                        <a:t>Deeplearning4j (Java)</a:t>
                      </a:r>
                      <a:endParaRPr lang="fr-FR">
                        <a:solidFill>
                          <a:schemeClr val="bg1"/>
                        </a:solidFill>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7378928"/>
                  </a:ext>
                </a:extLst>
              </a:tr>
              <a:tr h="375048">
                <a:tc>
                  <a:txBody>
                    <a:bodyPr/>
                    <a:lstStyle/>
                    <a:p>
                      <a:r>
                        <a:rPr lang="fr-FR" b="1" dirty="0">
                          <a:solidFill>
                            <a:schemeClr val="bg1"/>
                          </a:solidFill>
                        </a:rPr>
                        <a:t>Langage</a:t>
                      </a:r>
                      <a:endParaRPr lang="fr-FR" dirty="0">
                        <a:solidFill>
                          <a:schemeClr val="bg1"/>
                        </a:solidFill>
                      </a:endParaRP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dirty="0">
                          <a:solidFill>
                            <a:schemeClr val="bg1"/>
                          </a:solidFill>
                        </a:rPr>
                        <a:t>Java</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a:solidFill>
                            <a:schemeClr val="bg1"/>
                          </a:solidFill>
                        </a:rPr>
                        <a:t>Python</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dirty="0">
                          <a:solidFill>
                            <a:schemeClr val="bg1"/>
                          </a:solidFill>
                        </a:rPr>
                        <a:t>Java</a:t>
                      </a:r>
                    </a:p>
                  </a:txBody>
                  <a:tcPr anchor="ctr">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156866786"/>
                  </a:ext>
                </a:extLst>
              </a:tr>
              <a:tr h="656334">
                <a:tc>
                  <a:txBody>
                    <a:bodyPr/>
                    <a:lstStyle/>
                    <a:p>
                      <a:r>
                        <a:rPr lang="fr-FR" b="1" dirty="0">
                          <a:solidFill>
                            <a:schemeClr val="bg1"/>
                          </a:solidFill>
                        </a:rPr>
                        <a:t>Type de ML</a:t>
                      </a:r>
                      <a:endParaRPr lang="fr-FR" dirty="0">
                        <a:solidFill>
                          <a:schemeClr val="bg1"/>
                        </a:solidFill>
                      </a:endParaRPr>
                    </a:p>
                  </a:txBody>
                  <a:tcPr anchor="ctr">
                    <a:lnL>
                      <a:noFill/>
                    </a:lnL>
                    <a:lnR>
                      <a:noFill/>
                    </a:lnR>
                    <a:lnT>
                      <a:noFill/>
                    </a:lnT>
                    <a:lnB>
                      <a:noFill/>
                    </a:lnB>
                    <a:noFill/>
                  </a:tcPr>
                </a:tc>
                <a:tc>
                  <a:txBody>
                    <a:bodyPr/>
                    <a:lstStyle/>
                    <a:p>
                      <a:r>
                        <a:rPr lang="fr-FR" dirty="0">
                          <a:solidFill>
                            <a:schemeClr val="bg1"/>
                          </a:solidFill>
                        </a:rPr>
                        <a:t>Machine Learning classique</a:t>
                      </a:r>
                    </a:p>
                  </a:txBody>
                  <a:tcPr anchor="ctr">
                    <a:lnL>
                      <a:noFill/>
                    </a:lnL>
                    <a:lnR>
                      <a:noFill/>
                    </a:lnR>
                    <a:lnT>
                      <a:noFill/>
                    </a:lnT>
                    <a:lnB>
                      <a:noFill/>
                    </a:lnB>
                    <a:noFill/>
                  </a:tcPr>
                </a:tc>
                <a:tc>
                  <a:txBody>
                    <a:bodyPr/>
                    <a:lstStyle/>
                    <a:p>
                      <a:r>
                        <a:rPr lang="fr-FR" dirty="0">
                          <a:solidFill>
                            <a:schemeClr val="bg1"/>
                          </a:solidFill>
                        </a:rPr>
                        <a:t>Machine Learning classique</a:t>
                      </a:r>
                    </a:p>
                  </a:txBody>
                  <a:tcPr anchor="ctr">
                    <a:lnL>
                      <a:noFill/>
                    </a:lnL>
                    <a:lnR>
                      <a:noFill/>
                    </a:lnR>
                    <a:lnT>
                      <a:noFill/>
                    </a:lnT>
                    <a:lnB>
                      <a:noFill/>
                    </a:lnB>
                    <a:noFill/>
                  </a:tcPr>
                </a:tc>
                <a:tc>
                  <a:txBody>
                    <a:bodyPr/>
                    <a:lstStyle/>
                    <a:p>
                      <a:r>
                        <a:rPr lang="fr-FR" dirty="0">
                          <a:solidFill>
                            <a:schemeClr val="bg1"/>
                          </a:solidFill>
                        </a:rPr>
                        <a:t>Deep Learning + ML</a:t>
                      </a:r>
                    </a:p>
                  </a:txBody>
                  <a:tcPr anchor="ctr">
                    <a:lnL>
                      <a:noFill/>
                    </a:lnL>
                    <a:lnR>
                      <a:noFill/>
                    </a:lnR>
                    <a:lnT>
                      <a:noFill/>
                    </a:lnT>
                    <a:lnB>
                      <a:noFill/>
                    </a:lnB>
                    <a:noFill/>
                  </a:tcPr>
                </a:tc>
                <a:extLst>
                  <a:ext uri="{0D108BD9-81ED-4DB2-BD59-A6C34878D82A}">
                    <a16:rowId xmlns:a16="http://schemas.microsoft.com/office/drawing/2014/main" val="2523280079"/>
                  </a:ext>
                </a:extLst>
              </a:tr>
              <a:tr h="375048">
                <a:tc>
                  <a:txBody>
                    <a:bodyPr/>
                    <a:lstStyle/>
                    <a:p>
                      <a:r>
                        <a:rPr lang="fr-FR" b="1">
                          <a:solidFill>
                            <a:schemeClr val="bg1"/>
                          </a:solidFill>
                        </a:rPr>
                        <a:t>Interfaces</a:t>
                      </a:r>
                      <a:endParaRPr lang="fr-FR">
                        <a:solidFill>
                          <a:schemeClr val="bg1"/>
                        </a:solidFill>
                      </a:endParaRPr>
                    </a:p>
                  </a:txBody>
                  <a:tcPr anchor="ctr">
                    <a:lnL>
                      <a:noFill/>
                    </a:lnL>
                    <a:lnR>
                      <a:noFill/>
                    </a:lnR>
                    <a:lnT>
                      <a:noFill/>
                    </a:lnT>
                    <a:lnB>
                      <a:noFill/>
                    </a:lnB>
                    <a:noFill/>
                  </a:tcPr>
                </a:tc>
                <a:tc>
                  <a:txBody>
                    <a:bodyPr/>
                    <a:lstStyle/>
                    <a:p>
                      <a:r>
                        <a:rPr lang="fr-FR">
                          <a:solidFill>
                            <a:schemeClr val="bg1"/>
                          </a:solidFill>
                        </a:rPr>
                        <a:t>GUI + Java API</a:t>
                      </a:r>
                    </a:p>
                  </a:txBody>
                  <a:tcPr anchor="ctr">
                    <a:lnL>
                      <a:noFill/>
                    </a:lnL>
                    <a:lnR>
                      <a:noFill/>
                    </a:lnR>
                    <a:lnT>
                      <a:noFill/>
                    </a:lnT>
                    <a:lnB>
                      <a:noFill/>
                    </a:lnB>
                    <a:noFill/>
                  </a:tcPr>
                </a:tc>
                <a:tc>
                  <a:txBody>
                    <a:bodyPr/>
                    <a:lstStyle/>
                    <a:p>
                      <a:r>
                        <a:rPr lang="fr-FR">
                          <a:solidFill>
                            <a:schemeClr val="bg1"/>
                          </a:solidFill>
                        </a:rPr>
                        <a:t>Python uniquement</a:t>
                      </a:r>
                    </a:p>
                  </a:txBody>
                  <a:tcPr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r>
                        <a:rPr lang="fr-FR">
                          <a:solidFill>
                            <a:schemeClr val="bg1"/>
                          </a:solidFill>
                        </a:rPr>
                        <a:t>Java + Scala API</a:t>
                      </a:r>
                    </a:p>
                  </a:txBody>
                  <a:tcPr anchor="ctr">
                    <a:lnL>
                      <a:noFill/>
                    </a:lnL>
                    <a:lnR>
                      <a:noFill/>
                    </a:lnR>
                    <a:lnT>
                      <a:noFill/>
                    </a:lnT>
                    <a:lnB w="12700" cap="flat" cmpd="sng" algn="ctr">
                      <a:noFill/>
                      <a:prstDash val="solid"/>
                      <a:round/>
                      <a:headEnd type="none" w="med" len="med"/>
                      <a:tailEnd type="none" w="med" len="med"/>
                    </a:lnB>
                    <a:noFill/>
                  </a:tcPr>
                </a:tc>
                <a:extLst>
                  <a:ext uri="{0D108BD9-81ED-4DB2-BD59-A6C34878D82A}">
                    <a16:rowId xmlns:a16="http://schemas.microsoft.com/office/drawing/2014/main" val="130638824"/>
                  </a:ext>
                </a:extLst>
              </a:tr>
              <a:tr h="656334">
                <a:tc>
                  <a:txBody>
                    <a:bodyPr/>
                    <a:lstStyle/>
                    <a:p>
                      <a:r>
                        <a:rPr lang="fr-FR" b="1">
                          <a:solidFill>
                            <a:schemeClr val="bg1"/>
                          </a:solidFill>
                        </a:rPr>
                        <a:t>Simplicité de prise en main</a:t>
                      </a:r>
                      <a:endParaRPr lang="fr-FR">
                        <a:solidFill>
                          <a:schemeClr val="bg1"/>
                        </a:solidFill>
                      </a:endParaRPr>
                    </a:p>
                  </a:txBody>
                  <a:tcPr anchor="ctr">
                    <a:lnL>
                      <a:noFill/>
                    </a:lnL>
                    <a:lnR>
                      <a:noFill/>
                    </a:lnR>
                    <a:lnT>
                      <a:noFill/>
                    </a:lnT>
                    <a:lnB>
                      <a:noFill/>
                    </a:lnB>
                    <a:noFill/>
                  </a:tcPr>
                </a:tc>
                <a:tc>
                  <a:txBody>
                    <a:bodyPr/>
                    <a:lstStyle/>
                    <a:p>
                      <a:r>
                        <a:rPr lang="fr-FR" dirty="0">
                          <a:solidFill>
                            <a:schemeClr val="bg1"/>
                          </a:solidFill>
                        </a:rPr>
                        <a:t>Très accessible (surtout GUI)</a:t>
                      </a:r>
                    </a:p>
                  </a:txBody>
                  <a:tcPr anchor="ctr">
                    <a:lnL>
                      <a:noFill/>
                    </a:lnL>
                    <a:lnR w="12700" cap="flat" cmpd="sng" algn="ctr">
                      <a:solidFill>
                        <a:schemeClr val="tx1"/>
                      </a:solidFill>
                      <a:prstDash val="solid"/>
                      <a:round/>
                      <a:headEnd type="none" w="med" len="med"/>
                      <a:tailEnd type="none" w="med" len="med"/>
                    </a:lnR>
                    <a:lnT>
                      <a:noFill/>
                    </a:lnT>
                    <a:lnB>
                      <a:noFill/>
                    </a:lnB>
                    <a:noFill/>
                  </a:tcPr>
                </a:tc>
                <a:tc>
                  <a:txBody>
                    <a:bodyPr/>
                    <a:lstStyle/>
                    <a:p>
                      <a:r>
                        <a:rPr lang="fr-FR" dirty="0">
                          <a:solidFill>
                            <a:schemeClr val="bg1"/>
                          </a:solidFill>
                        </a:rPr>
                        <a:t>Très accessible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dirty="0">
                          <a:solidFill>
                            <a:schemeClr val="bg1"/>
                          </a:solidFill>
                        </a:rPr>
                        <a:t>Plus complexe</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951546222"/>
                  </a:ext>
                </a:extLst>
              </a:tr>
              <a:tr h="656334">
                <a:tc>
                  <a:txBody>
                    <a:bodyPr/>
                    <a:lstStyle/>
                    <a:p>
                      <a:r>
                        <a:rPr lang="fr-FR" b="1">
                          <a:solidFill>
                            <a:schemeClr val="bg1"/>
                          </a:solidFill>
                        </a:rPr>
                        <a:t>Visualisation intégrée</a:t>
                      </a:r>
                      <a:endParaRPr lang="fr-FR">
                        <a:solidFill>
                          <a:schemeClr val="bg1"/>
                        </a:solidFill>
                      </a:endParaRPr>
                    </a:p>
                  </a:txBody>
                  <a:tcPr anchor="ctr">
                    <a:lnL>
                      <a:noFill/>
                    </a:lnL>
                    <a:lnR>
                      <a:noFill/>
                    </a:lnR>
                    <a:lnT>
                      <a:noFill/>
                    </a:lnT>
                    <a:lnB>
                      <a:noFill/>
                    </a:lnB>
                    <a:noFill/>
                  </a:tcPr>
                </a:tc>
                <a:tc>
                  <a:txBody>
                    <a:bodyPr/>
                    <a:lstStyle/>
                    <a:p>
                      <a:r>
                        <a:rPr lang="fr-FR">
                          <a:solidFill>
                            <a:schemeClr val="bg1"/>
                          </a:solidFill>
                        </a:rPr>
                        <a:t>Basique (Explorer, ROC, courbes)</a:t>
                      </a:r>
                    </a:p>
                  </a:txBody>
                  <a:tcPr anchor="ctr">
                    <a:lnL>
                      <a:noFill/>
                    </a:lnL>
                    <a:lnR w="12700" cap="flat" cmpd="sng" algn="ctr">
                      <a:noFill/>
                      <a:prstDash val="solid"/>
                      <a:round/>
                      <a:headEnd type="none" w="med" len="med"/>
                      <a:tailEnd type="none" w="med" len="med"/>
                    </a:lnR>
                    <a:lnT>
                      <a:noFill/>
                    </a:lnT>
                    <a:lnB>
                      <a:noFill/>
                    </a:lnB>
                    <a:noFill/>
                  </a:tcPr>
                </a:tc>
                <a:tc>
                  <a:txBody>
                    <a:bodyPr/>
                    <a:lstStyle/>
                    <a:p>
                      <a:r>
                        <a:rPr lang="fr-FR" dirty="0">
                          <a:solidFill>
                            <a:schemeClr val="bg1"/>
                          </a:solidFill>
                        </a:rPr>
                        <a:t>Nécessite </a:t>
                      </a:r>
                      <a:r>
                        <a:rPr lang="fr-FR" dirty="0" err="1">
                          <a:solidFill>
                            <a:schemeClr val="bg1"/>
                          </a:solidFill>
                        </a:rPr>
                        <a:t>matplotlib</a:t>
                      </a:r>
                      <a:r>
                        <a:rPr lang="fr-FR" dirty="0">
                          <a:solidFill>
                            <a:schemeClr val="bg1"/>
                          </a:solidFill>
                        </a:rPr>
                        <a:t>/</a:t>
                      </a:r>
                      <a:r>
                        <a:rPr lang="fr-FR" dirty="0" err="1">
                          <a:solidFill>
                            <a:schemeClr val="bg1"/>
                          </a:solidFill>
                        </a:rPr>
                        <a:t>seaborn</a:t>
                      </a:r>
                      <a:endParaRPr lang="fr-FR"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dirty="0">
                          <a:solidFill>
                            <a:schemeClr val="bg1"/>
                          </a:solidFill>
                        </a:rPr>
                        <a:t>Limitée, dépend de l’intégration</a:t>
                      </a:r>
                    </a:p>
                  </a:txBody>
                  <a:tcPr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a:noFill/>
                    </a:lnB>
                    <a:noFill/>
                  </a:tcPr>
                </a:tc>
                <a:extLst>
                  <a:ext uri="{0D108BD9-81ED-4DB2-BD59-A6C34878D82A}">
                    <a16:rowId xmlns:a16="http://schemas.microsoft.com/office/drawing/2014/main" val="1479916839"/>
                  </a:ext>
                </a:extLst>
              </a:tr>
              <a:tr h="656334">
                <a:tc>
                  <a:txBody>
                    <a:bodyPr/>
                    <a:lstStyle/>
                    <a:p>
                      <a:r>
                        <a:rPr lang="fr-FR" b="1" dirty="0">
                          <a:solidFill>
                            <a:schemeClr val="bg1"/>
                          </a:solidFill>
                        </a:rPr>
                        <a:t>Support du Deep Learning</a:t>
                      </a:r>
                      <a:endParaRPr lang="fr-FR" dirty="0">
                        <a:solidFill>
                          <a:schemeClr val="bg1"/>
                        </a:solidFill>
                      </a:endParaRPr>
                    </a:p>
                  </a:txBody>
                  <a:tcPr anchor="ctr">
                    <a:lnL>
                      <a:noFill/>
                    </a:lnL>
                    <a:lnR>
                      <a:noFill/>
                    </a:lnR>
                    <a:lnT>
                      <a:noFill/>
                    </a:lnT>
                    <a:lnB>
                      <a:noFill/>
                    </a:lnB>
                    <a:noFill/>
                  </a:tcPr>
                </a:tc>
                <a:tc>
                  <a:txBody>
                    <a:bodyPr/>
                    <a:lstStyle/>
                    <a:p>
                      <a:r>
                        <a:rPr lang="fr-FR" dirty="0">
                          <a:solidFill>
                            <a:schemeClr val="bg1"/>
                          </a:solidFill>
                        </a:rPr>
                        <a:t> Non</a:t>
                      </a:r>
                    </a:p>
                  </a:txBody>
                  <a:tcPr anchor="ctr">
                    <a:lnL>
                      <a:noFill/>
                    </a:lnL>
                    <a:lnR>
                      <a:noFill/>
                    </a:lnR>
                    <a:lnT>
                      <a:noFill/>
                    </a:lnT>
                    <a:lnB>
                      <a:noFill/>
                    </a:lnB>
                    <a:noFill/>
                  </a:tcPr>
                </a:tc>
                <a:tc>
                  <a:txBody>
                    <a:bodyPr/>
                    <a:lstStyle/>
                    <a:p>
                      <a:r>
                        <a:rPr lang="fr-FR" dirty="0">
                          <a:solidFill>
                            <a:schemeClr val="bg1"/>
                          </a:solidFill>
                        </a:rPr>
                        <a:t> Non (à compléter avec </a:t>
                      </a:r>
                      <a:r>
                        <a:rPr lang="fr-FR" dirty="0" err="1">
                          <a:solidFill>
                            <a:schemeClr val="bg1"/>
                          </a:solidFill>
                        </a:rPr>
                        <a:t>TensorFlow</a:t>
                      </a:r>
                      <a:r>
                        <a:rPr lang="fr-FR" dirty="0">
                          <a:solidFill>
                            <a:schemeClr val="bg1"/>
                          </a:solidFill>
                        </a:rPr>
                        <a:t>)</a:t>
                      </a:r>
                    </a:p>
                  </a:txBody>
                  <a:tcPr anchor="ctr">
                    <a:lnL>
                      <a:noFill/>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fr-FR" dirty="0">
                          <a:solidFill>
                            <a:schemeClr val="bg1"/>
                          </a:solidFill>
                        </a:rPr>
                        <a:t> Oui (CNN, RNN, GPU…)</a:t>
                      </a:r>
                    </a:p>
                  </a:txBody>
                  <a:tcPr anchor="ctr">
                    <a:lnL>
                      <a:noFill/>
                    </a:lnL>
                    <a:lnR>
                      <a:noFill/>
                    </a:lnR>
                    <a:lnT>
                      <a:noFill/>
                    </a:lnT>
                    <a:lnB>
                      <a:noFill/>
                    </a:lnB>
                    <a:noFill/>
                  </a:tcPr>
                </a:tc>
                <a:extLst>
                  <a:ext uri="{0D108BD9-81ED-4DB2-BD59-A6C34878D82A}">
                    <a16:rowId xmlns:a16="http://schemas.microsoft.com/office/drawing/2014/main" val="1712688199"/>
                  </a:ext>
                </a:extLst>
              </a:tr>
              <a:tr h="656334">
                <a:tc>
                  <a:txBody>
                    <a:bodyPr/>
                    <a:lstStyle/>
                    <a:p>
                      <a:r>
                        <a:rPr lang="fr-FR" b="1">
                          <a:solidFill>
                            <a:schemeClr val="bg1"/>
                          </a:solidFill>
                        </a:rPr>
                        <a:t>Plugins / Extensions</a:t>
                      </a:r>
                      <a:endParaRPr lang="fr-FR">
                        <a:solidFill>
                          <a:schemeClr val="bg1"/>
                        </a:solidFill>
                      </a:endParaRPr>
                    </a:p>
                  </a:txBody>
                  <a:tcPr anchor="ctr">
                    <a:lnL>
                      <a:noFill/>
                    </a:lnL>
                    <a:lnR>
                      <a:noFill/>
                    </a:lnR>
                    <a:lnT>
                      <a:noFill/>
                    </a:lnT>
                    <a:lnB>
                      <a:noFill/>
                    </a:lnB>
                    <a:noFill/>
                  </a:tcPr>
                </a:tc>
                <a:tc>
                  <a:txBody>
                    <a:bodyPr/>
                    <a:lstStyle/>
                    <a:p>
                      <a:r>
                        <a:rPr lang="fr-FR" dirty="0">
                          <a:solidFill>
                            <a:schemeClr val="bg1"/>
                          </a:solidFill>
                        </a:rPr>
                        <a:t> Oui (</a:t>
                      </a:r>
                      <a:r>
                        <a:rPr lang="fr-FR" dirty="0" err="1">
                          <a:solidFill>
                            <a:schemeClr val="bg1"/>
                          </a:solidFill>
                        </a:rPr>
                        <a:t>text</a:t>
                      </a:r>
                      <a:r>
                        <a:rPr lang="fr-FR" dirty="0">
                          <a:solidFill>
                            <a:schemeClr val="bg1"/>
                          </a:solidFill>
                        </a:rPr>
                        <a:t> </a:t>
                      </a:r>
                      <a:r>
                        <a:rPr lang="fr-FR" dirty="0" err="1">
                          <a:solidFill>
                            <a:schemeClr val="bg1"/>
                          </a:solidFill>
                        </a:rPr>
                        <a:t>mining</a:t>
                      </a:r>
                      <a:r>
                        <a:rPr lang="fr-FR" dirty="0">
                          <a:solidFill>
                            <a:schemeClr val="bg1"/>
                          </a:solidFill>
                        </a:rPr>
                        <a:t>, séries...)</a:t>
                      </a:r>
                    </a:p>
                  </a:txBody>
                  <a:tcPr anchor="ctr">
                    <a:lnL>
                      <a:noFill/>
                    </a:lnL>
                    <a:lnR w="12700" cap="flat" cmpd="sng" algn="ctr">
                      <a:solidFill>
                        <a:schemeClr val="tx1"/>
                      </a:solidFill>
                      <a:prstDash val="solid"/>
                      <a:round/>
                      <a:headEnd type="none" w="med" len="med"/>
                      <a:tailEnd type="none" w="med" len="med"/>
                    </a:lnR>
                    <a:lnT>
                      <a:noFill/>
                    </a:lnT>
                    <a:lnB>
                      <a:noFill/>
                    </a:lnB>
                    <a:noFill/>
                  </a:tcPr>
                </a:tc>
                <a:tc>
                  <a:txBody>
                    <a:bodyPr/>
                    <a:lstStyle/>
                    <a:p>
                      <a:r>
                        <a:rPr lang="fr-FR" dirty="0">
                          <a:solidFill>
                            <a:schemeClr val="bg1"/>
                          </a:solidFill>
                        </a:rPr>
                        <a:t>Nombreux packages externes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fr-FR" dirty="0">
                          <a:solidFill>
                            <a:schemeClr val="bg1"/>
                          </a:solidFill>
                        </a:rPr>
                        <a:t>Oui (via ND4J, etc.)</a:t>
                      </a:r>
                    </a:p>
                  </a:txBody>
                  <a:tcPr anchor="ctr">
                    <a:lnL w="12700" cap="flat" cmpd="sng" algn="ctr">
                      <a:solidFill>
                        <a:schemeClr val="tx1"/>
                      </a:solidFill>
                      <a:prstDash val="solid"/>
                      <a:round/>
                      <a:headEnd type="none" w="med" len="med"/>
                      <a:tailEnd type="none" w="med" len="med"/>
                    </a:lnL>
                    <a:lnR>
                      <a:noFill/>
                    </a:lnR>
                    <a:lnT>
                      <a:noFill/>
                    </a:lnT>
                    <a:lnB>
                      <a:noFill/>
                    </a:lnB>
                    <a:noFill/>
                  </a:tcPr>
                </a:tc>
                <a:extLst>
                  <a:ext uri="{0D108BD9-81ED-4DB2-BD59-A6C34878D82A}">
                    <a16:rowId xmlns:a16="http://schemas.microsoft.com/office/drawing/2014/main" val="2689007707"/>
                  </a:ext>
                </a:extLst>
              </a:tr>
              <a:tr h="656334">
                <a:tc>
                  <a:txBody>
                    <a:bodyPr/>
                    <a:lstStyle/>
                    <a:p>
                      <a:r>
                        <a:rPr lang="fr-FR" b="1">
                          <a:solidFill>
                            <a:schemeClr val="bg1"/>
                          </a:solidFill>
                        </a:rPr>
                        <a:t>Utilisation mémoire</a:t>
                      </a:r>
                      <a:endParaRPr lang="fr-FR">
                        <a:solidFill>
                          <a:schemeClr val="bg1"/>
                        </a:solidFill>
                      </a:endParaRPr>
                    </a:p>
                  </a:txBody>
                  <a:tcPr anchor="ctr">
                    <a:lnL>
                      <a:noFill/>
                    </a:lnL>
                    <a:lnR>
                      <a:noFill/>
                    </a:lnR>
                    <a:lnT>
                      <a:noFill/>
                    </a:lnT>
                    <a:lnB>
                      <a:noFill/>
                    </a:lnB>
                    <a:noFill/>
                  </a:tcPr>
                </a:tc>
                <a:tc>
                  <a:txBody>
                    <a:bodyPr/>
                    <a:lstStyle/>
                    <a:p>
                      <a:r>
                        <a:rPr lang="fr-FR">
                          <a:solidFill>
                            <a:schemeClr val="bg1"/>
                          </a:solidFill>
                        </a:rPr>
                        <a:t>En mémoire (RAM) sauf streaming</a:t>
                      </a:r>
                    </a:p>
                  </a:txBody>
                  <a:tcPr anchor="ctr">
                    <a:lnL>
                      <a:noFill/>
                    </a:lnL>
                    <a:lnR>
                      <a:noFill/>
                    </a:lnR>
                    <a:lnT>
                      <a:noFill/>
                    </a:lnT>
                    <a:lnB>
                      <a:noFill/>
                    </a:lnB>
                    <a:noFill/>
                  </a:tcPr>
                </a:tc>
                <a:tc>
                  <a:txBody>
                    <a:bodyPr/>
                    <a:lstStyle/>
                    <a:p>
                      <a:r>
                        <a:rPr lang="fr-FR">
                          <a:solidFill>
                            <a:schemeClr val="bg1"/>
                          </a:solidFill>
                        </a:rPr>
                        <a:t>Optimisé mais dépend du code</a:t>
                      </a:r>
                    </a:p>
                  </a:txBody>
                  <a:tcPr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r>
                        <a:rPr lang="fr-FR">
                          <a:solidFill>
                            <a:schemeClr val="bg1"/>
                          </a:solidFill>
                        </a:rPr>
                        <a:t>Optimisé pour grandes architectures</a:t>
                      </a:r>
                    </a:p>
                  </a:txBody>
                  <a:tcPr anchor="ctr">
                    <a:lnL>
                      <a:noFill/>
                    </a:lnL>
                    <a:lnR>
                      <a:noFill/>
                    </a:lnR>
                    <a:lnT>
                      <a:noFill/>
                    </a:lnT>
                    <a:lnB>
                      <a:noFill/>
                    </a:lnB>
                    <a:noFill/>
                  </a:tcPr>
                </a:tc>
                <a:extLst>
                  <a:ext uri="{0D108BD9-81ED-4DB2-BD59-A6C34878D82A}">
                    <a16:rowId xmlns:a16="http://schemas.microsoft.com/office/drawing/2014/main" val="3924619976"/>
                  </a:ext>
                </a:extLst>
              </a:tr>
              <a:tr h="656334">
                <a:tc>
                  <a:txBody>
                    <a:bodyPr/>
                    <a:lstStyle/>
                    <a:p>
                      <a:r>
                        <a:rPr lang="fr-FR" b="1">
                          <a:solidFill>
                            <a:schemeClr val="bg1"/>
                          </a:solidFill>
                        </a:rPr>
                        <a:t>Cas d’usage typique</a:t>
                      </a:r>
                      <a:endParaRPr lang="fr-FR">
                        <a:solidFill>
                          <a:schemeClr val="bg1"/>
                        </a:solidFill>
                      </a:endParaRPr>
                    </a:p>
                  </a:txBody>
                  <a:tcPr anchor="ctr">
                    <a:lnL>
                      <a:noFill/>
                    </a:lnL>
                    <a:lnR>
                      <a:noFill/>
                    </a:lnR>
                    <a:lnT>
                      <a:noFill/>
                    </a:lnT>
                    <a:lnB>
                      <a:noFill/>
                    </a:lnB>
                    <a:noFill/>
                  </a:tcPr>
                </a:tc>
                <a:tc>
                  <a:txBody>
                    <a:bodyPr/>
                    <a:lstStyle/>
                    <a:p>
                      <a:r>
                        <a:rPr lang="fr-FR" dirty="0">
                          <a:solidFill>
                            <a:schemeClr val="bg1"/>
                          </a:solidFill>
                        </a:rPr>
                        <a:t>Enseignement, TP, prototypes</a:t>
                      </a:r>
                    </a:p>
                  </a:txBody>
                  <a:tcPr anchor="ctr">
                    <a:lnL>
                      <a:noFill/>
                    </a:lnL>
                    <a:lnR>
                      <a:noFill/>
                    </a:lnR>
                    <a:lnT>
                      <a:noFill/>
                    </a:lnT>
                    <a:lnB>
                      <a:noFill/>
                    </a:lnB>
                    <a:noFill/>
                  </a:tcPr>
                </a:tc>
                <a:tc>
                  <a:txBody>
                    <a:bodyPr/>
                    <a:lstStyle/>
                    <a:p>
                      <a:r>
                        <a:rPr lang="fr-FR">
                          <a:solidFill>
                            <a:schemeClr val="bg1"/>
                          </a:solidFill>
                        </a:rPr>
                        <a:t>Projets ML courants (pro, académique)</a:t>
                      </a:r>
                    </a:p>
                  </a:txBody>
                  <a:tcPr anchor="ctr">
                    <a:lnL>
                      <a:noFill/>
                    </a:lnL>
                    <a:lnR>
                      <a:noFill/>
                    </a:lnR>
                    <a:lnT>
                      <a:noFill/>
                    </a:lnT>
                    <a:lnB>
                      <a:noFill/>
                    </a:lnB>
                    <a:noFill/>
                  </a:tcPr>
                </a:tc>
                <a:tc>
                  <a:txBody>
                    <a:bodyPr/>
                    <a:lstStyle/>
                    <a:p>
                      <a:r>
                        <a:rPr lang="fr-FR" dirty="0">
                          <a:solidFill>
                            <a:schemeClr val="bg1"/>
                          </a:solidFill>
                        </a:rPr>
                        <a:t>Projets industriels de DL</a:t>
                      </a:r>
                    </a:p>
                  </a:txBody>
                  <a:tcPr anchor="ctr">
                    <a:lnL>
                      <a:noFill/>
                    </a:lnL>
                    <a:lnR>
                      <a:noFill/>
                    </a:lnR>
                    <a:lnT>
                      <a:noFill/>
                    </a:lnT>
                    <a:lnB>
                      <a:noFill/>
                    </a:lnB>
                    <a:noFill/>
                  </a:tcPr>
                </a:tc>
                <a:extLst>
                  <a:ext uri="{0D108BD9-81ED-4DB2-BD59-A6C34878D82A}">
                    <a16:rowId xmlns:a16="http://schemas.microsoft.com/office/drawing/2014/main" val="3257321708"/>
                  </a:ext>
                </a:extLst>
              </a:tr>
            </a:tbl>
          </a:graphicData>
        </a:graphic>
      </p:graphicFrame>
      <p:pic>
        <p:nvPicPr>
          <p:cNvPr id="4" name="Espace réservé du contenu 4" descr="Intelligence artificielle contour">
            <a:extLst>
              <a:ext uri="{FF2B5EF4-FFF2-40B4-BE49-F238E27FC236}">
                <a16:creationId xmlns:a16="http://schemas.microsoft.com/office/drawing/2014/main" id="{BAC2D7E4-5051-A0C3-2368-9134ED970E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1979" y="0"/>
            <a:ext cx="914400" cy="914400"/>
          </a:xfrm>
          <a:prstGeom prst="rect">
            <a:avLst/>
          </a:prstGeom>
        </p:spPr>
      </p:pic>
      <p:pic>
        <p:nvPicPr>
          <p:cNvPr id="6" name="Image 5">
            <a:extLst>
              <a:ext uri="{FF2B5EF4-FFF2-40B4-BE49-F238E27FC236}">
                <a16:creationId xmlns:a16="http://schemas.microsoft.com/office/drawing/2014/main" id="{2938D5A6-18D4-FD97-1CCA-1EE60984848C}"/>
              </a:ext>
            </a:extLst>
          </p:cNvPr>
          <p:cNvPicPr>
            <a:picLocks noChangeAspect="1"/>
          </p:cNvPicPr>
          <p:nvPr/>
        </p:nvPicPr>
        <p:blipFill>
          <a:blip r:embed="rId4"/>
          <a:stretch>
            <a:fillRect/>
          </a:stretch>
        </p:blipFill>
        <p:spPr>
          <a:xfrm>
            <a:off x="10012780" y="84137"/>
            <a:ext cx="1238250" cy="561975"/>
          </a:xfrm>
          <a:prstGeom prst="rect">
            <a:avLst/>
          </a:prstGeom>
        </p:spPr>
      </p:pic>
    </p:spTree>
    <p:extLst>
      <p:ext uri="{BB962C8B-B14F-4D97-AF65-F5344CB8AC3E}">
        <p14:creationId xmlns:p14="http://schemas.microsoft.com/office/powerpoint/2010/main" val="154900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52C457B-2F2E-52FF-7BB1-676FCA6D0AB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3D6C012-3E11-62E5-6547-847BA6D9AE96}"/>
              </a:ext>
            </a:extLst>
          </p:cNvPr>
          <p:cNvSpPr>
            <a:spLocks noGrp="1"/>
          </p:cNvSpPr>
          <p:nvPr>
            <p:ph type="title"/>
          </p:nvPr>
        </p:nvSpPr>
        <p:spPr>
          <a:xfrm>
            <a:off x="0" y="-3091"/>
            <a:ext cx="11106651" cy="625140"/>
          </a:xfrm>
        </p:spPr>
        <p:txBody>
          <a:bodyPr>
            <a:normAutofit fontScale="90000"/>
          </a:bodyPr>
          <a:lstStyle/>
          <a:p>
            <a:r>
              <a:rPr lang="fr-FR" dirty="0">
                <a:solidFill>
                  <a:schemeClr val="bg1"/>
                </a:solidFill>
                <a:latin typeface="Aldhabi" panose="01000000000000000000" pitchFamily="2" charset="-78"/>
                <a:cs typeface="Aldhabi" panose="01000000000000000000" pitchFamily="2" charset="-78"/>
              </a:rPr>
              <a:t>Comparaison avec d’autres bibliothèques similaires</a:t>
            </a:r>
          </a:p>
        </p:txBody>
      </p:sp>
      <p:pic>
        <p:nvPicPr>
          <p:cNvPr id="4" name="Espace réservé du contenu 4" descr="Intelligence artificielle contour">
            <a:extLst>
              <a:ext uri="{FF2B5EF4-FFF2-40B4-BE49-F238E27FC236}">
                <a16:creationId xmlns:a16="http://schemas.microsoft.com/office/drawing/2014/main" id="{5A09E71F-E26E-29E4-9479-31653EF40D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1979" y="0"/>
            <a:ext cx="914400" cy="914400"/>
          </a:xfrm>
          <a:prstGeom prst="rect">
            <a:avLst/>
          </a:prstGeom>
        </p:spPr>
      </p:pic>
      <p:pic>
        <p:nvPicPr>
          <p:cNvPr id="6" name="Image 5">
            <a:extLst>
              <a:ext uri="{FF2B5EF4-FFF2-40B4-BE49-F238E27FC236}">
                <a16:creationId xmlns:a16="http://schemas.microsoft.com/office/drawing/2014/main" id="{5E8ED7FD-8BC9-6BBC-A81A-15DD7B1CA543}"/>
              </a:ext>
            </a:extLst>
          </p:cNvPr>
          <p:cNvPicPr>
            <a:picLocks noChangeAspect="1"/>
          </p:cNvPicPr>
          <p:nvPr/>
        </p:nvPicPr>
        <p:blipFill>
          <a:blip r:embed="rId4"/>
          <a:stretch>
            <a:fillRect/>
          </a:stretch>
        </p:blipFill>
        <p:spPr>
          <a:xfrm>
            <a:off x="10012780" y="84137"/>
            <a:ext cx="1238250" cy="561975"/>
          </a:xfrm>
          <a:prstGeom prst="rect">
            <a:avLst/>
          </a:prstGeom>
        </p:spPr>
      </p:pic>
      <p:sp>
        <p:nvSpPr>
          <p:cNvPr id="5" name="Espace réservé du contenu 4">
            <a:extLst>
              <a:ext uri="{FF2B5EF4-FFF2-40B4-BE49-F238E27FC236}">
                <a16:creationId xmlns:a16="http://schemas.microsoft.com/office/drawing/2014/main" id="{DB81516F-ADA0-7E2C-DA95-22FA6F0E3978}"/>
              </a:ext>
            </a:extLst>
          </p:cNvPr>
          <p:cNvSpPr>
            <a:spLocks noGrp="1"/>
          </p:cNvSpPr>
          <p:nvPr>
            <p:ph idx="1"/>
          </p:nvPr>
        </p:nvSpPr>
        <p:spPr>
          <a:xfrm>
            <a:off x="247149" y="1595718"/>
            <a:ext cx="12089230" cy="4581245"/>
          </a:xfrm>
        </p:spPr>
        <p:txBody>
          <a:bodyPr/>
          <a:lstStyle/>
          <a:p>
            <a:pPr marL="0" indent="0">
              <a:lnSpc>
                <a:spcPct val="150000"/>
              </a:lnSpc>
              <a:buNone/>
            </a:pPr>
            <a:r>
              <a:rPr lang="fr-FR" dirty="0">
                <a:solidFill>
                  <a:schemeClr val="bg1"/>
                </a:solidFill>
              </a:rPr>
              <a:t>WEKA : très adapté pour apprendre et prototyper rapidement en Java .</a:t>
            </a:r>
          </a:p>
          <a:p>
            <a:pPr marL="0" indent="0">
              <a:lnSpc>
                <a:spcPct val="150000"/>
              </a:lnSpc>
              <a:buNone/>
            </a:pPr>
            <a:r>
              <a:rPr lang="fr-FR" dirty="0" err="1">
                <a:solidFill>
                  <a:schemeClr val="bg1"/>
                </a:solidFill>
              </a:rPr>
              <a:t>Scikit-learn</a:t>
            </a:r>
            <a:r>
              <a:rPr lang="fr-FR" dirty="0">
                <a:solidFill>
                  <a:schemeClr val="bg1"/>
                </a:solidFill>
              </a:rPr>
              <a:t> : plus puissant si tu maîtrises Python.</a:t>
            </a:r>
          </a:p>
          <a:p>
            <a:pPr marL="0" indent="0">
              <a:lnSpc>
                <a:spcPct val="150000"/>
              </a:lnSpc>
              <a:buNone/>
            </a:pPr>
            <a:r>
              <a:rPr lang="fr-FR" dirty="0">
                <a:solidFill>
                  <a:schemeClr val="bg1"/>
                </a:solidFill>
              </a:rPr>
              <a:t>DL4J : à privilégier pour le Deep Learning en Java, mais plus complexe.</a:t>
            </a:r>
          </a:p>
        </p:txBody>
      </p:sp>
    </p:spTree>
    <p:extLst>
      <p:ext uri="{BB962C8B-B14F-4D97-AF65-F5344CB8AC3E}">
        <p14:creationId xmlns:p14="http://schemas.microsoft.com/office/powerpoint/2010/main" val="2295905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45389D-F4F9-E590-0787-AFB1727914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39CAB8-9AE5-932B-2505-44DC82D8C10D}"/>
              </a:ext>
            </a:extLst>
          </p:cNvPr>
          <p:cNvSpPr>
            <a:spLocks noGrp="1"/>
          </p:cNvSpPr>
          <p:nvPr>
            <p:ph type="title"/>
          </p:nvPr>
        </p:nvSpPr>
        <p:spPr>
          <a:xfrm>
            <a:off x="140677" y="365125"/>
            <a:ext cx="11213123" cy="941161"/>
          </a:xfrm>
        </p:spPr>
        <p:txBody>
          <a:bodyPr/>
          <a:lstStyle/>
          <a:p>
            <a:r>
              <a:rPr lang="en-US" dirty="0">
                <a:solidFill>
                  <a:schemeClr val="bg1"/>
                </a:solidFill>
                <a:latin typeface="Aldhabi" panose="01000000000000000000" pitchFamily="2" charset="-78"/>
                <a:cs typeface="Aldhabi" panose="01000000000000000000" pitchFamily="2" charset="-78"/>
              </a:rPr>
              <a:t>Conclusion à WEKA  : Waikato environment for knowledge analysis</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04709348-E608-B38E-060B-F7F4003023C6}"/>
              </a:ext>
            </a:extLst>
          </p:cNvPr>
          <p:cNvSpPr>
            <a:spLocks noGrp="1"/>
          </p:cNvSpPr>
          <p:nvPr>
            <p:ph idx="1"/>
          </p:nvPr>
        </p:nvSpPr>
        <p:spPr/>
        <p:txBody>
          <a:bodyPr/>
          <a:lstStyle/>
          <a:p>
            <a:pPr marL="0" indent="0">
              <a:buNone/>
            </a:pPr>
            <a:r>
              <a:rPr lang="fr-FR" dirty="0" err="1">
                <a:solidFill>
                  <a:schemeClr val="bg1"/>
                </a:solidFill>
              </a:rPr>
              <a:t>Weka</a:t>
            </a:r>
            <a:r>
              <a:rPr lang="fr-FR" dirty="0">
                <a:solidFill>
                  <a:schemeClr val="bg1"/>
                </a:solidFill>
              </a:rPr>
              <a:t> est une bibliothèque Java puissante et facile à utiliser pour appliquer des algorithmes de machine </a:t>
            </a:r>
            <a:r>
              <a:rPr lang="fr-FR" dirty="0" err="1">
                <a:solidFill>
                  <a:schemeClr val="bg1"/>
                </a:solidFill>
              </a:rPr>
              <a:t>learning</a:t>
            </a:r>
            <a:r>
              <a:rPr lang="fr-FR" dirty="0">
                <a:solidFill>
                  <a:schemeClr val="bg1"/>
                </a:solidFill>
              </a:rPr>
              <a:t>. Elle permet de charger des données, de les prétraiter, d’entraîner des modèles (comme </a:t>
            </a:r>
            <a:r>
              <a:rPr lang="fr-FR" dirty="0" err="1">
                <a:solidFill>
                  <a:schemeClr val="bg1"/>
                </a:solidFill>
              </a:rPr>
              <a:t>KMeans</a:t>
            </a:r>
            <a:r>
              <a:rPr lang="fr-FR" dirty="0">
                <a:solidFill>
                  <a:schemeClr val="bg1"/>
                </a:solidFill>
              </a:rPr>
              <a:t>), et de les évaluer sans implémentation complexe . Sa richesse fonctionnelle et sa compatibilité Java en font un excellent choix pour des projets IA pratiques et éducatifs.</a:t>
            </a:r>
          </a:p>
        </p:txBody>
      </p:sp>
      <p:pic>
        <p:nvPicPr>
          <p:cNvPr id="4" name="Espace réservé du contenu 4" descr="Intelligence artificielle contour">
            <a:extLst>
              <a:ext uri="{FF2B5EF4-FFF2-40B4-BE49-F238E27FC236}">
                <a16:creationId xmlns:a16="http://schemas.microsoft.com/office/drawing/2014/main" id="{1E5E5577-3D0A-EC1D-25F4-9F9E4EA8C3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0905" y="223837"/>
            <a:ext cx="914400" cy="914400"/>
          </a:xfrm>
          <a:prstGeom prst="rect">
            <a:avLst/>
          </a:prstGeom>
        </p:spPr>
      </p:pic>
    </p:spTree>
    <p:extLst>
      <p:ext uri="{BB962C8B-B14F-4D97-AF65-F5344CB8AC3E}">
        <p14:creationId xmlns:p14="http://schemas.microsoft.com/office/powerpoint/2010/main" val="4291604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5D01DD98-D535-603F-4787-BCC668325262}"/>
              </a:ext>
            </a:extLst>
          </p:cNvPr>
          <p:cNvSpPr txBox="1"/>
          <p:nvPr/>
        </p:nvSpPr>
        <p:spPr>
          <a:xfrm>
            <a:off x="3501896" y="1271675"/>
            <a:ext cx="5505441" cy="23876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kern="1200">
                <a:solidFill>
                  <a:schemeClr val="bg1"/>
                </a:solidFill>
                <a:latin typeface="+mj-lt"/>
                <a:ea typeface="+mj-ea"/>
                <a:cs typeface="+mj-cs"/>
              </a:rPr>
              <a:t>MERCI !</a:t>
            </a:r>
          </a:p>
        </p:txBody>
      </p:sp>
      <p:cxnSp>
        <p:nvCxnSpPr>
          <p:cNvPr id="11" name="Straight Connector 10">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44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8606A82-670A-534E-10D2-B40372A98A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4680B65-3B0E-D1AD-6552-07EDF5467DD3}"/>
              </a:ext>
            </a:extLst>
          </p:cNvPr>
          <p:cNvSpPr>
            <a:spLocks noGrp="1"/>
          </p:cNvSpPr>
          <p:nvPr>
            <p:ph type="title"/>
          </p:nvPr>
        </p:nvSpPr>
        <p:spPr>
          <a:xfrm>
            <a:off x="0" y="44543"/>
            <a:ext cx="11213123" cy="717324"/>
          </a:xfrm>
        </p:spPr>
        <p:txBody>
          <a:bodyPr/>
          <a:lstStyle/>
          <a:p>
            <a:r>
              <a:rPr lang="fr-FR" dirty="0">
                <a:solidFill>
                  <a:schemeClr val="bg1"/>
                </a:solidFill>
                <a:latin typeface="Aldhabi" panose="01000000000000000000" pitchFamily="2" charset="-78"/>
                <a:cs typeface="Aldhabi" panose="01000000000000000000" pitchFamily="2" charset="-78"/>
              </a:rPr>
              <a:t>Pourquoi Java pour l'IA </a:t>
            </a:r>
          </a:p>
        </p:txBody>
      </p:sp>
      <p:sp>
        <p:nvSpPr>
          <p:cNvPr id="3" name="Espace réservé du contenu 2">
            <a:extLst>
              <a:ext uri="{FF2B5EF4-FFF2-40B4-BE49-F238E27FC236}">
                <a16:creationId xmlns:a16="http://schemas.microsoft.com/office/drawing/2014/main" id="{A3BFCDD4-FDF3-4246-92EC-58769D06FEAE}"/>
              </a:ext>
            </a:extLst>
          </p:cNvPr>
          <p:cNvSpPr>
            <a:spLocks noGrp="1"/>
          </p:cNvSpPr>
          <p:nvPr>
            <p:ph idx="1"/>
          </p:nvPr>
        </p:nvSpPr>
        <p:spPr>
          <a:xfrm>
            <a:off x="0" y="662976"/>
            <a:ext cx="12192000" cy="5479640"/>
          </a:xfrm>
        </p:spPr>
        <p:txBody>
          <a:bodyPr>
            <a:noAutofit/>
          </a:bodyPr>
          <a:lstStyle/>
          <a:p>
            <a:pPr marL="0" indent="0">
              <a:lnSpc>
                <a:spcPct val="100000"/>
              </a:lnSpc>
              <a:buNone/>
            </a:pPr>
            <a:r>
              <a:rPr lang="fr-FR" sz="1800" dirty="0">
                <a:solidFill>
                  <a:schemeClr val="bg1"/>
                </a:solidFill>
                <a:cs typeface="AngsanaUPC" panose="02020603050405020304" pitchFamily="18" charset="-34"/>
              </a:rPr>
              <a:t>Java est un choix populaire pour le développement de l'IA pour plusieurs raisons :</a:t>
            </a:r>
          </a:p>
          <a:p>
            <a:pPr>
              <a:lnSpc>
                <a:spcPct val="100000"/>
              </a:lnSpc>
              <a:buFont typeface="Wingdings" panose="05000000000000000000" pitchFamily="2" charset="2"/>
              <a:buChar char="v"/>
            </a:pPr>
            <a:r>
              <a:rPr lang="fr-FR" sz="1800" b="1" i="1" u="sng" dirty="0">
                <a:solidFill>
                  <a:schemeClr val="bg1"/>
                </a:solidFill>
                <a:cs typeface="AngsanaUPC" panose="02020603050405020304" pitchFamily="18" charset="-34"/>
              </a:rPr>
              <a:t>Indépendance de la plateforme </a:t>
            </a:r>
            <a:r>
              <a:rPr lang="fr-FR" sz="1800" dirty="0">
                <a:solidFill>
                  <a:schemeClr val="bg1"/>
                </a:solidFill>
                <a:cs typeface="AngsanaUPC" panose="02020603050405020304" pitchFamily="18" charset="-34"/>
              </a:rPr>
              <a:t>: La capacité de Java à « écrire une fois, exécuter partout » permet aux applications de s'exécuter sur n'importe quel appareil équipé d'une machine virtuelle Java (JVM), ce qui simplifie le déploiement.</a:t>
            </a:r>
          </a:p>
          <a:p>
            <a:pPr>
              <a:lnSpc>
                <a:spcPct val="100000"/>
              </a:lnSpc>
              <a:buFont typeface="Wingdings" panose="05000000000000000000" pitchFamily="2" charset="2"/>
              <a:buChar char="v"/>
            </a:pPr>
            <a:endParaRPr lang="fr-FR" sz="1800" dirty="0">
              <a:solidFill>
                <a:schemeClr val="bg1"/>
              </a:solidFill>
              <a:cs typeface="AngsanaUPC" panose="02020603050405020304" pitchFamily="18" charset="-34"/>
            </a:endParaRPr>
          </a:p>
          <a:p>
            <a:pPr>
              <a:lnSpc>
                <a:spcPct val="100000"/>
              </a:lnSpc>
              <a:buFont typeface="Wingdings" panose="05000000000000000000" pitchFamily="2" charset="2"/>
              <a:buChar char="v"/>
            </a:pPr>
            <a:r>
              <a:rPr lang="fr-FR" sz="1800" b="1" i="1" u="sng" dirty="0">
                <a:solidFill>
                  <a:schemeClr val="bg1"/>
                </a:solidFill>
                <a:cs typeface="AngsanaUPC" panose="02020603050405020304" pitchFamily="18" charset="-34"/>
              </a:rPr>
              <a:t>Richesse de l'écosystème </a:t>
            </a:r>
            <a:r>
              <a:rPr lang="fr-FR" sz="1800" dirty="0">
                <a:solidFill>
                  <a:schemeClr val="bg1"/>
                </a:solidFill>
                <a:cs typeface="AngsanaUPC" panose="02020603050405020304" pitchFamily="18" charset="-34"/>
              </a:rPr>
              <a:t>: Java offre une pléthore de bibliothèques pour le traitement des données, l'apprentissage automatique, les réseaux neuronaux et bien plus encore, ce qui facilite le développement d'applications d'IA complexes.</a:t>
            </a:r>
          </a:p>
          <a:p>
            <a:pPr>
              <a:lnSpc>
                <a:spcPct val="100000"/>
              </a:lnSpc>
              <a:buFont typeface="Wingdings" panose="05000000000000000000" pitchFamily="2" charset="2"/>
              <a:buChar char="v"/>
            </a:pPr>
            <a:endParaRPr lang="fr-FR" sz="1800" dirty="0">
              <a:solidFill>
                <a:schemeClr val="bg1"/>
              </a:solidFill>
              <a:cs typeface="AngsanaUPC" panose="02020603050405020304" pitchFamily="18" charset="-34"/>
            </a:endParaRPr>
          </a:p>
          <a:p>
            <a:pPr>
              <a:lnSpc>
                <a:spcPct val="100000"/>
              </a:lnSpc>
              <a:buFont typeface="Wingdings" panose="05000000000000000000" pitchFamily="2" charset="2"/>
              <a:buChar char="v"/>
            </a:pPr>
            <a:r>
              <a:rPr lang="fr-FR" sz="1800" b="1" i="1" u="sng" dirty="0">
                <a:solidFill>
                  <a:schemeClr val="bg1"/>
                </a:solidFill>
                <a:cs typeface="AngsanaUPC" panose="02020603050405020304" pitchFamily="18" charset="-34"/>
              </a:rPr>
              <a:t>Performance</a:t>
            </a:r>
            <a:r>
              <a:rPr lang="fr-FR" sz="1800" dirty="0">
                <a:solidFill>
                  <a:schemeClr val="bg1"/>
                </a:solidFill>
                <a:cs typeface="AngsanaUPC" panose="02020603050405020304" pitchFamily="18" charset="-34"/>
              </a:rPr>
              <a:t> : Les performances de Java sont souvent supérieures à celles de nombreux langages interprétés en raison de sa nature compilée, ce qui le rend adapté aux tâches de calcul intensif.</a:t>
            </a:r>
          </a:p>
          <a:p>
            <a:pPr>
              <a:lnSpc>
                <a:spcPct val="100000"/>
              </a:lnSpc>
              <a:buFont typeface="Wingdings" panose="05000000000000000000" pitchFamily="2" charset="2"/>
              <a:buChar char="v"/>
            </a:pPr>
            <a:endParaRPr lang="fr-FR" sz="1800" dirty="0">
              <a:solidFill>
                <a:schemeClr val="bg1"/>
              </a:solidFill>
              <a:cs typeface="AngsanaUPC" panose="02020603050405020304" pitchFamily="18" charset="-34"/>
            </a:endParaRPr>
          </a:p>
          <a:p>
            <a:pPr>
              <a:lnSpc>
                <a:spcPct val="100000"/>
              </a:lnSpc>
              <a:buFont typeface="Wingdings" panose="05000000000000000000" pitchFamily="2" charset="2"/>
              <a:buChar char="v"/>
            </a:pPr>
            <a:r>
              <a:rPr lang="fr-FR" sz="1800" b="1" i="1" u="sng" dirty="0">
                <a:solidFill>
                  <a:schemeClr val="bg1"/>
                </a:solidFill>
                <a:cs typeface="AngsanaUPC" panose="02020603050405020304" pitchFamily="18" charset="-34"/>
              </a:rPr>
              <a:t>Prise en charge de la simultanéité </a:t>
            </a:r>
            <a:r>
              <a:rPr lang="fr-FR" sz="1800" dirty="0">
                <a:solidFill>
                  <a:schemeClr val="bg1"/>
                </a:solidFill>
                <a:cs typeface="AngsanaUPC" panose="02020603050405020304" pitchFamily="18" charset="-34"/>
              </a:rPr>
              <a:t>: Le support intégré de Java pour le multithreading est bénéfique pour le développement d'applications d'IA qui nécessitent un traitement parallèle, comme l'apprentissage de modèles d'apprentissage automatique.</a:t>
            </a:r>
          </a:p>
          <a:p>
            <a:pPr>
              <a:lnSpc>
                <a:spcPct val="100000"/>
              </a:lnSpc>
              <a:buFont typeface="Wingdings" panose="05000000000000000000" pitchFamily="2" charset="2"/>
              <a:buChar char="v"/>
            </a:pPr>
            <a:endParaRPr lang="fr-FR" sz="1800" dirty="0">
              <a:solidFill>
                <a:schemeClr val="bg1"/>
              </a:solidFill>
              <a:cs typeface="AngsanaUPC" panose="02020603050405020304" pitchFamily="18" charset="-34"/>
            </a:endParaRPr>
          </a:p>
          <a:p>
            <a:pPr>
              <a:lnSpc>
                <a:spcPct val="100000"/>
              </a:lnSpc>
              <a:buFont typeface="Wingdings" panose="05000000000000000000" pitchFamily="2" charset="2"/>
              <a:buChar char="v"/>
            </a:pPr>
            <a:r>
              <a:rPr lang="fr-FR" sz="1800" b="1" i="1" u="sng" dirty="0">
                <a:solidFill>
                  <a:schemeClr val="bg1"/>
                </a:solidFill>
                <a:cs typeface="AngsanaUPC" panose="02020603050405020304" pitchFamily="18" charset="-34"/>
              </a:rPr>
              <a:t>Un soutien communautaire fort </a:t>
            </a:r>
            <a:r>
              <a:rPr lang="fr-FR" sz="1800" dirty="0">
                <a:solidFill>
                  <a:schemeClr val="bg1"/>
                </a:solidFill>
                <a:cs typeface="AngsanaUPC" panose="02020603050405020304" pitchFamily="18" charset="-34"/>
              </a:rPr>
              <a:t>: L'importante communauté Java fournit une documentation, des bibliothèques et des cadres étendus, ce qui aide les développeurs à résoudre les problèmes et à partager leurs connaissances.</a:t>
            </a:r>
          </a:p>
          <a:p>
            <a:pPr>
              <a:lnSpc>
                <a:spcPct val="100000"/>
              </a:lnSpc>
              <a:buFont typeface="Wingdings" panose="05000000000000000000" pitchFamily="2" charset="2"/>
              <a:buChar char="v"/>
            </a:pPr>
            <a:endParaRPr lang="fr-FR" sz="1800" dirty="0">
              <a:solidFill>
                <a:schemeClr val="bg1"/>
              </a:solidFill>
              <a:cs typeface="AngsanaUPC" panose="02020603050405020304" pitchFamily="18" charset="-34"/>
            </a:endParaRPr>
          </a:p>
          <a:p>
            <a:pPr marL="0" indent="0">
              <a:lnSpc>
                <a:spcPct val="100000"/>
              </a:lnSpc>
              <a:buNone/>
            </a:pPr>
            <a:endParaRPr lang="fr-FR" sz="1800" dirty="0">
              <a:solidFill>
                <a:schemeClr val="bg1"/>
              </a:solidFill>
              <a:cs typeface="AngsanaUPC" panose="02020603050405020304" pitchFamily="18" charset="-34"/>
            </a:endParaRPr>
          </a:p>
        </p:txBody>
      </p:sp>
      <p:pic>
        <p:nvPicPr>
          <p:cNvPr id="4" name="Espace réservé du contenu 4" descr="Intelligence artificielle contour">
            <a:extLst>
              <a:ext uri="{FF2B5EF4-FFF2-40B4-BE49-F238E27FC236}">
                <a16:creationId xmlns:a16="http://schemas.microsoft.com/office/drawing/2014/main" id="{10C0006F-8C91-1512-F7AB-D6E0753AC39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00905" y="223837"/>
            <a:ext cx="914400" cy="914400"/>
          </a:xfrm>
          <a:prstGeom prst="rect">
            <a:avLst/>
          </a:prstGeom>
        </p:spPr>
      </p:pic>
    </p:spTree>
    <p:extLst>
      <p:ext uri="{BB962C8B-B14F-4D97-AF65-F5344CB8AC3E}">
        <p14:creationId xmlns:p14="http://schemas.microsoft.com/office/powerpoint/2010/main" val="4072947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38BC093-828C-FD33-F31A-6AA5C38C942E}"/>
              </a:ext>
            </a:extLst>
          </p:cNvPr>
          <p:cNvSpPr>
            <a:spLocks noGrp="1"/>
          </p:cNvSpPr>
          <p:nvPr>
            <p:ph type="title"/>
          </p:nvPr>
        </p:nvSpPr>
        <p:spPr>
          <a:xfrm>
            <a:off x="0" y="0"/>
            <a:ext cx="10866541" cy="914400"/>
          </a:xfrm>
        </p:spPr>
        <p:txBody>
          <a:bodyPr>
            <a:normAutofit/>
          </a:bodyPr>
          <a:lstStyle/>
          <a:p>
            <a:r>
              <a:rPr lang="en-US" sz="4000" dirty="0">
                <a:solidFill>
                  <a:schemeClr val="bg1"/>
                </a:solidFill>
                <a:latin typeface="Aldhabi" panose="01000000000000000000" pitchFamily="2" charset="-78"/>
                <a:cs typeface="Aldhabi" panose="01000000000000000000" pitchFamily="2" charset="-78"/>
              </a:rPr>
              <a:t>Introduction à WEKA  : Waikato environment for knowledge analysis</a:t>
            </a:r>
            <a:endParaRPr lang="fr-FR" sz="4000" dirty="0">
              <a:solidFill>
                <a:schemeClr val="bg1"/>
              </a:solidFill>
              <a:latin typeface="Aldhabi" panose="01000000000000000000" pitchFamily="2" charset="-78"/>
              <a:cs typeface="Aldhabi" panose="01000000000000000000" pitchFamily="2" charset="-78"/>
            </a:endParaRPr>
          </a:p>
        </p:txBody>
      </p:sp>
      <p:pic>
        <p:nvPicPr>
          <p:cNvPr id="12" name="Image 11">
            <a:extLst>
              <a:ext uri="{FF2B5EF4-FFF2-40B4-BE49-F238E27FC236}">
                <a16:creationId xmlns:a16="http://schemas.microsoft.com/office/drawing/2014/main" id="{533E2734-3730-CB3D-CFFB-87772FD9B2B6}"/>
              </a:ext>
            </a:extLst>
          </p:cNvPr>
          <p:cNvPicPr>
            <a:picLocks noChangeAspect="1"/>
          </p:cNvPicPr>
          <p:nvPr/>
        </p:nvPicPr>
        <p:blipFill>
          <a:blip r:embed="rId2"/>
          <a:stretch>
            <a:fillRect/>
          </a:stretch>
        </p:blipFill>
        <p:spPr>
          <a:xfrm>
            <a:off x="8216537" y="914400"/>
            <a:ext cx="4019446" cy="5939309"/>
          </a:xfrm>
          <a:prstGeom prst="rect">
            <a:avLst/>
          </a:prstGeom>
        </p:spPr>
      </p:pic>
      <p:sp>
        <p:nvSpPr>
          <p:cNvPr id="3" name="Espace réservé du contenu 2">
            <a:extLst>
              <a:ext uri="{FF2B5EF4-FFF2-40B4-BE49-F238E27FC236}">
                <a16:creationId xmlns:a16="http://schemas.microsoft.com/office/drawing/2014/main" id="{50DC725F-F963-0050-B084-BBD1B8CFE729}"/>
              </a:ext>
            </a:extLst>
          </p:cNvPr>
          <p:cNvSpPr>
            <a:spLocks noGrp="1"/>
          </p:cNvSpPr>
          <p:nvPr>
            <p:ph idx="1"/>
          </p:nvPr>
        </p:nvSpPr>
        <p:spPr>
          <a:xfrm>
            <a:off x="-43984" y="914400"/>
            <a:ext cx="8216538" cy="5557035"/>
          </a:xfrm>
        </p:spPr>
        <p:txBody>
          <a:bodyPr anchor="ctr">
            <a:normAutofit/>
          </a:bodyPr>
          <a:lstStyle/>
          <a:p>
            <a:pPr marL="0" indent="0">
              <a:buNone/>
            </a:pPr>
            <a:r>
              <a:rPr lang="fr-FR" sz="1600" dirty="0">
                <a:solidFill>
                  <a:schemeClr val="bg1"/>
                </a:solidFill>
              </a:rPr>
              <a:t>WEKA est une plateforme complète regroupant des algorithmes d'apprentissage automatique et des outils de prétraitement des données . Le nom WEKA signifie Waikato </a:t>
            </a:r>
            <a:r>
              <a:rPr lang="fr-FR" sz="1600" dirty="0" err="1">
                <a:solidFill>
                  <a:schemeClr val="bg1"/>
                </a:solidFill>
              </a:rPr>
              <a:t>Environment</a:t>
            </a:r>
            <a:r>
              <a:rPr lang="fr-FR" sz="1600" dirty="0">
                <a:solidFill>
                  <a:schemeClr val="bg1"/>
                </a:solidFill>
              </a:rPr>
              <a:t> for </a:t>
            </a:r>
            <a:r>
              <a:rPr lang="fr-FR" sz="1600" dirty="0" err="1">
                <a:solidFill>
                  <a:schemeClr val="bg1"/>
                </a:solidFill>
              </a:rPr>
              <a:t>Knowledge</a:t>
            </a:r>
            <a:r>
              <a:rPr lang="fr-FR" sz="1600" dirty="0">
                <a:solidFill>
                  <a:schemeClr val="bg1"/>
                </a:solidFill>
              </a:rPr>
              <a:t> </a:t>
            </a:r>
            <a:r>
              <a:rPr lang="fr-FR" sz="1600" dirty="0" err="1">
                <a:solidFill>
                  <a:schemeClr val="bg1"/>
                </a:solidFill>
              </a:rPr>
              <a:t>Analysis</a:t>
            </a:r>
            <a:r>
              <a:rPr lang="fr-FR" sz="1600" dirty="0">
                <a:solidFill>
                  <a:schemeClr val="bg1"/>
                </a:solidFill>
              </a:rPr>
              <a:t>. Il fait également référence à un oiseau curieux et incapable de voler, originaire de Nouvelle-Zélande .</a:t>
            </a:r>
          </a:p>
          <a:p>
            <a:pPr marL="0" indent="0">
              <a:buNone/>
            </a:pPr>
            <a:r>
              <a:rPr lang="fr-FR" sz="1600" dirty="0">
                <a:solidFill>
                  <a:schemeClr val="bg1"/>
                </a:solidFill>
              </a:rPr>
              <a:t>. Le logiciel a été développé à l'Université de Waikato (Nouvelle-Zélande). Écrit en Java, WEKA est distribué sous licence GNU GPL, compatible avec Linux, Windows et </a:t>
            </a:r>
            <a:r>
              <a:rPr lang="fr-FR" sz="1600" dirty="0" err="1">
                <a:solidFill>
                  <a:schemeClr val="bg1"/>
                </a:solidFill>
              </a:rPr>
              <a:t>macOS</a:t>
            </a:r>
            <a:r>
              <a:rPr lang="fr-FR" sz="1600" dirty="0">
                <a:solidFill>
                  <a:schemeClr val="bg1"/>
                </a:solidFill>
              </a:rPr>
              <a:t>.</a:t>
            </a:r>
          </a:p>
          <a:p>
            <a:pPr marL="0" indent="0">
              <a:buNone/>
            </a:pPr>
            <a:r>
              <a:rPr lang="fr-FR" sz="1600" dirty="0">
                <a:solidFill>
                  <a:schemeClr val="bg1"/>
                </a:solidFill>
              </a:rPr>
              <a:t>Conçue pour permettre l’ensemble du processus de data </a:t>
            </a:r>
            <a:r>
              <a:rPr lang="fr-FR" sz="1600" dirty="0" err="1">
                <a:solidFill>
                  <a:schemeClr val="bg1"/>
                </a:solidFill>
              </a:rPr>
              <a:t>miing</a:t>
            </a:r>
            <a:r>
              <a:rPr lang="fr-FR" sz="1600" dirty="0">
                <a:solidFill>
                  <a:schemeClr val="bg1"/>
                </a:solidFill>
              </a:rPr>
              <a:t> expérimental .</a:t>
            </a:r>
          </a:p>
          <a:p>
            <a:pPr marL="0" indent="0">
              <a:buNone/>
            </a:pPr>
            <a:r>
              <a:rPr lang="fr-FR" sz="1600" dirty="0">
                <a:solidFill>
                  <a:schemeClr val="bg1"/>
                </a:solidFill>
              </a:rPr>
              <a:t>WEKA propose une vaste gamme d’algorithmes </a:t>
            </a:r>
            <a:r>
              <a:rPr lang="fr-FR" sz="1600" u="sng" dirty="0">
                <a:solidFill>
                  <a:schemeClr val="bg1"/>
                </a:solidFill>
              </a:rPr>
              <a:t>de machine </a:t>
            </a:r>
            <a:r>
              <a:rPr lang="fr-FR" sz="1600" u="sng" dirty="0" err="1">
                <a:solidFill>
                  <a:schemeClr val="bg1"/>
                </a:solidFill>
              </a:rPr>
              <a:t>learning</a:t>
            </a:r>
            <a:r>
              <a:rPr lang="fr-FR" sz="1600" u="sng" dirty="0">
                <a:solidFill>
                  <a:schemeClr val="bg1"/>
                </a:solidFill>
              </a:rPr>
              <a:t>  </a:t>
            </a:r>
            <a:r>
              <a:rPr lang="fr-FR" sz="1600" dirty="0">
                <a:solidFill>
                  <a:schemeClr val="bg1"/>
                </a:solidFill>
              </a:rPr>
              <a:t>et des  outils de </a:t>
            </a:r>
            <a:r>
              <a:rPr lang="fr-FR" sz="1600" u="sng" dirty="0">
                <a:solidFill>
                  <a:schemeClr val="bg1"/>
                </a:solidFill>
              </a:rPr>
              <a:t>traitement des données</a:t>
            </a:r>
            <a:r>
              <a:rPr lang="fr-FR" sz="1600" dirty="0">
                <a:solidFill>
                  <a:schemeClr val="bg1"/>
                </a:solidFill>
              </a:rPr>
              <a:t>, accessibles via :</a:t>
            </a:r>
          </a:p>
          <a:p>
            <a:pPr marL="0" indent="0">
              <a:buNone/>
            </a:pPr>
            <a:r>
              <a:rPr lang="fr-FR" sz="1600" dirty="0">
                <a:solidFill>
                  <a:schemeClr val="bg1"/>
                </a:solidFill>
              </a:rPr>
              <a:t>WEKA logiciel (interface graphique – GUI)  : C’est l’application complète, avec une interface utilisateur graphique qui permet : </a:t>
            </a:r>
          </a:p>
          <a:p>
            <a:pPr lvl="1"/>
            <a:r>
              <a:rPr lang="fr-FR" sz="1600" dirty="0">
                <a:solidFill>
                  <a:schemeClr val="bg1"/>
                </a:solidFill>
              </a:rPr>
              <a:t> d’importer des jeux de données (souvent .</a:t>
            </a:r>
            <a:r>
              <a:rPr lang="fr-FR" sz="1600" dirty="0" err="1">
                <a:solidFill>
                  <a:schemeClr val="bg1"/>
                </a:solidFill>
              </a:rPr>
              <a:t>arff</a:t>
            </a:r>
            <a:r>
              <a:rPr lang="fr-FR" sz="1600" dirty="0">
                <a:solidFill>
                  <a:schemeClr val="bg1"/>
                </a:solidFill>
              </a:rPr>
              <a:t>),</a:t>
            </a:r>
          </a:p>
          <a:p>
            <a:pPr lvl="1"/>
            <a:r>
              <a:rPr lang="fr-FR" sz="1600" dirty="0">
                <a:solidFill>
                  <a:schemeClr val="bg1"/>
                </a:solidFill>
              </a:rPr>
              <a:t>de lancer des algorithmes de </a:t>
            </a:r>
            <a:r>
              <a:rPr lang="fr-FR" sz="1600" b="1" dirty="0">
                <a:solidFill>
                  <a:schemeClr val="bg1"/>
                </a:solidFill>
              </a:rPr>
              <a:t>machine </a:t>
            </a:r>
            <a:r>
              <a:rPr lang="fr-FR" sz="1600" b="1" dirty="0" err="1">
                <a:solidFill>
                  <a:schemeClr val="bg1"/>
                </a:solidFill>
              </a:rPr>
              <a:t>learning</a:t>
            </a:r>
            <a:r>
              <a:rPr lang="fr-FR" sz="1600" b="1" dirty="0">
                <a:solidFill>
                  <a:schemeClr val="bg1"/>
                </a:solidFill>
              </a:rPr>
              <a:t> </a:t>
            </a:r>
            <a:r>
              <a:rPr lang="fr-FR" sz="1600" dirty="0">
                <a:solidFill>
                  <a:schemeClr val="bg1"/>
                </a:solidFill>
              </a:rPr>
              <a:t>sans coder,</a:t>
            </a:r>
          </a:p>
          <a:p>
            <a:pPr lvl="1"/>
            <a:r>
              <a:rPr lang="fr-FR" sz="1600" dirty="0">
                <a:solidFill>
                  <a:schemeClr val="bg1"/>
                </a:solidFill>
              </a:rPr>
              <a:t>de visualiser les résultats, les métriques, etc.</a:t>
            </a:r>
          </a:p>
          <a:p>
            <a:r>
              <a:rPr lang="fr-FR" sz="1600" dirty="0">
                <a:solidFill>
                  <a:schemeClr val="bg1"/>
                </a:solidFill>
              </a:rPr>
              <a:t>WEKA bibliothèque Java  :  contient du code prêt à l’emploi (classes, méthodes, algorithmes, etc.)</a:t>
            </a:r>
          </a:p>
          <a:p>
            <a:r>
              <a:rPr lang="fr-FR" sz="1600" dirty="0">
                <a:solidFill>
                  <a:schemeClr val="bg1"/>
                </a:solidFill>
              </a:rPr>
              <a:t>une API Java complète  : pour intégrer les fonctionnalités dans des projets professionnels ou académiques : Elle permet aux développeurs d’intégrer tous les outils WEKA (algorithmes, prétraitement, évaluation, etc.) directement dans du code Java.</a:t>
            </a:r>
          </a:p>
        </p:txBody>
      </p:sp>
      <p:pic>
        <p:nvPicPr>
          <p:cNvPr id="4" name="Espace réservé du contenu 4" descr="Intelligence artificielle contour">
            <a:extLst>
              <a:ext uri="{FF2B5EF4-FFF2-40B4-BE49-F238E27FC236}">
                <a16:creationId xmlns:a16="http://schemas.microsoft.com/office/drawing/2014/main" id="{DE2E2028-C916-C5BF-E20B-194E14D5B3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73027" y="0"/>
            <a:ext cx="914400" cy="914400"/>
          </a:xfrm>
          <a:prstGeom prst="rect">
            <a:avLst/>
          </a:prstGeom>
        </p:spPr>
      </p:pic>
    </p:spTree>
    <p:extLst>
      <p:ext uri="{BB962C8B-B14F-4D97-AF65-F5344CB8AC3E}">
        <p14:creationId xmlns:p14="http://schemas.microsoft.com/office/powerpoint/2010/main" val="917695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492F1DC-F8DF-2446-AF46-AA5A0188B5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0DD3A6-5CAF-0CFB-A15F-F236D9584AA5}"/>
              </a:ext>
            </a:extLst>
          </p:cNvPr>
          <p:cNvSpPr>
            <a:spLocks noGrp="1"/>
          </p:cNvSpPr>
          <p:nvPr>
            <p:ph type="title"/>
          </p:nvPr>
        </p:nvSpPr>
        <p:spPr>
          <a:xfrm>
            <a:off x="0" y="0"/>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WEKA</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7C47B6A4-90CC-2374-E623-A2B7C1732F27}"/>
              </a:ext>
            </a:extLst>
          </p:cNvPr>
          <p:cNvSpPr>
            <a:spLocks noGrp="1"/>
          </p:cNvSpPr>
          <p:nvPr>
            <p:ph idx="1"/>
          </p:nvPr>
        </p:nvSpPr>
        <p:spPr>
          <a:xfrm>
            <a:off x="-1" y="694416"/>
            <a:ext cx="12127523" cy="6163583"/>
          </a:xfrm>
        </p:spPr>
        <p:txBody>
          <a:bodyPr>
            <a:normAutofit/>
          </a:bodyPr>
          <a:lstStyle/>
          <a:p>
            <a:pPr marL="0" indent="0">
              <a:lnSpc>
                <a:spcPct val="150000"/>
              </a:lnSpc>
              <a:buNone/>
            </a:pPr>
            <a:r>
              <a:rPr lang="fr-FR" sz="2400" dirty="0">
                <a:solidFill>
                  <a:schemeClr val="bg1"/>
                </a:solidFill>
              </a:rPr>
              <a:t>WEKA a été développé  Pour le Machine </a:t>
            </a:r>
            <a:r>
              <a:rPr lang="fr-FR" sz="2400" dirty="0" err="1">
                <a:solidFill>
                  <a:schemeClr val="bg1"/>
                </a:solidFill>
              </a:rPr>
              <a:t>learning</a:t>
            </a:r>
            <a:r>
              <a:rPr lang="fr-FR" sz="2400" dirty="0">
                <a:solidFill>
                  <a:schemeClr val="bg1"/>
                </a:solidFill>
              </a:rPr>
              <a:t> avant la montée du Deep Learning, pour l’enseignement et la recherche en ML traditionnel .</a:t>
            </a:r>
          </a:p>
          <a:p>
            <a:pPr marL="0" indent="0">
              <a:lnSpc>
                <a:spcPct val="150000"/>
              </a:lnSpc>
              <a:buNone/>
            </a:pPr>
            <a:r>
              <a:rPr lang="fr-FR" sz="2400" dirty="0">
                <a:solidFill>
                  <a:schemeClr val="bg1"/>
                </a:solidFill>
              </a:rPr>
              <a:t>Il est parfait pour des projets de :</a:t>
            </a:r>
          </a:p>
          <a:p>
            <a:pPr lvl="1">
              <a:lnSpc>
                <a:spcPct val="150000"/>
              </a:lnSpc>
            </a:pPr>
            <a:r>
              <a:rPr lang="fr-FR" sz="2000" dirty="0">
                <a:solidFill>
                  <a:schemeClr val="bg1"/>
                </a:solidFill>
              </a:rPr>
              <a:t> détection d’anomalies ;</a:t>
            </a:r>
          </a:p>
          <a:p>
            <a:pPr lvl="1">
              <a:lnSpc>
                <a:spcPct val="150000"/>
              </a:lnSpc>
            </a:pPr>
            <a:r>
              <a:rPr lang="fr-FR" sz="2000" dirty="0">
                <a:solidFill>
                  <a:schemeClr val="bg1"/>
                </a:solidFill>
              </a:rPr>
              <a:t>de classification ; </a:t>
            </a:r>
          </a:p>
          <a:p>
            <a:pPr lvl="1">
              <a:lnSpc>
                <a:spcPct val="150000"/>
              </a:lnSpc>
            </a:pPr>
            <a:r>
              <a:rPr lang="fr-FR" sz="2000" dirty="0">
                <a:solidFill>
                  <a:schemeClr val="bg1"/>
                </a:solidFill>
              </a:rPr>
              <a:t>de régression ;  </a:t>
            </a:r>
          </a:p>
          <a:p>
            <a:pPr lvl="1">
              <a:lnSpc>
                <a:spcPct val="150000"/>
              </a:lnSpc>
            </a:pPr>
            <a:r>
              <a:rPr lang="fr-FR" sz="2000" dirty="0">
                <a:solidFill>
                  <a:schemeClr val="bg1"/>
                </a:solidFill>
              </a:rPr>
              <a:t>de comparaison d’algorithmes classiques . </a:t>
            </a:r>
          </a:p>
        </p:txBody>
      </p:sp>
      <p:pic>
        <p:nvPicPr>
          <p:cNvPr id="4" name="Espace réservé du contenu 4" descr="Intelligence artificielle contour">
            <a:extLst>
              <a:ext uri="{FF2B5EF4-FFF2-40B4-BE49-F238E27FC236}">
                <a16:creationId xmlns:a16="http://schemas.microsoft.com/office/drawing/2014/main" id="{55802287-BD14-4F51-9A10-7C8925112E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6" name="ZoneTexte 5">
            <a:extLst>
              <a:ext uri="{FF2B5EF4-FFF2-40B4-BE49-F238E27FC236}">
                <a16:creationId xmlns:a16="http://schemas.microsoft.com/office/drawing/2014/main" id="{F2048B35-C8EB-5A86-6667-25E9170E3B0B}"/>
              </a:ext>
            </a:extLst>
          </p:cNvPr>
          <p:cNvSpPr txBox="1"/>
          <p:nvPr/>
        </p:nvSpPr>
        <p:spPr>
          <a:xfrm>
            <a:off x="64478" y="5011838"/>
            <a:ext cx="8662833"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strike="noStrike" cap="none" normalizeH="0" baseline="0" dirty="0">
                <a:ln>
                  <a:noFill/>
                </a:ln>
                <a:solidFill>
                  <a:schemeClr val="bg1"/>
                </a:solidFill>
                <a:effectLst/>
                <a:latin typeface="Arial" panose="020B0604020202020204" pitchFamily="34" charset="0"/>
              </a:rPr>
              <a:t> Formats de données supportés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1"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fr-FR" altLang="fr-FR" b="0" i="0" u="none" strike="noStrike" cap="none" normalizeH="0" baseline="0" dirty="0">
                <a:ln>
                  <a:noFill/>
                </a:ln>
                <a:solidFill>
                  <a:schemeClr val="bg1"/>
                </a:solidFill>
                <a:effectLst/>
                <a:latin typeface="Arial Unicode MS"/>
              </a:rPr>
              <a:t>.</a:t>
            </a:r>
            <a:r>
              <a:rPr kumimoji="0" lang="fr-FR" altLang="fr-FR" b="0" i="0" u="none" strike="noStrike" cap="none" normalizeH="0" baseline="0" dirty="0" err="1">
                <a:ln>
                  <a:noFill/>
                </a:ln>
                <a:solidFill>
                  <a:schemeClr val="bg1"/>
                </a:solidFill>
                <a:effectLst/>
                <a:latin typeface="Arial Unicode MS"/>
              </a:rPr>
              <a:t>arff</a:t>
            </a:r>
            <a:r>
              <a:rPr kumimoji="0" lang="fr-FR" altLang="fr-FR" b="0" i="0" u="none" strike="noStrike" cap="none" normalizeH="0" baseline="0" dirty="0">
                <a:ln>
                  <a:noFill/>
                </a:ln>
                <a:solidFill>
                  <a:schemeClr val="bg1"/>
                </a:solidFill>
                <a:effectLst/>
              </a:rPr>
              <a:t> (format natif WEKA)</a:t>
            </a:r>
            <a:endParaRPr kumimoji="0" lang="fr-FR" altLang="fr-FR" b="0" i="0" u="none"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fr-FR" altLang="fr-FR" b="0" i="0" u="none" strike="noStrike" cap="none" normalizeH="0" baseline="0" dirty="0">
                <a:ln>
                  <a:noFill/>
                </a:ln>
                <a:solidFill>
                  <a:schemeClr val="bg1"/>
                </a:solidFill>
                <a:effectLst/>
                <a:latin typeface="Arial Unicode MS"/>
              </a:rPr>
              <a:t>.csv</a:t>
            </a:r>
            <a:r>
              <a:rPr kumimoji="0" lang="fr-FR" altLang="fr-FR" b="0" i="0" u="none" strike="noStrike" cap="none" normalizeH="0" baseline="0" dirty="0">
                <a:ln>
                  <a:noFill/>
                </a:ln>
                <a:solidFill>
                  <a:schemeClr val="bg1"/>
                </a:solidFill>
                <a:effectLst/>
              </a:rPr>
              <a:t>, </a:t>
            </a:r>
            <a:r>
              <a:rPr kumimoji="0" lang="fr-FR" altLang="fr-FR" b="0" i="0" u="none" strike="noStrike" cap="none" normalizeH="0" baseline="0" dirty="0">
                <a:ln>
                  <a:noFill/>
                </a:ln>
                <a:solidFill>
                  <a:schemeClr val="bg1"/>
                </a:solidFill>
                <a:effectLst/>
                <a:latin typeface="Arial Unicode MS"/>
              </a:rPr>
              <a:t>.</a:t>
            </a:r>
            <a:r>
              <a:rPr kumimoji="0" lang="fr-FR" altLang="fr-FR" b="0" i="0" u="none" strike="noStrike" cap="none" normalizeH="0" baseline="0" dirty="0" err="1">
                <a:ln>
                  <a:noFill/>
                </a:ln>
                <a:solidFill>
                  <a:schemeClr val="bg1"/>
                </a:solidFill>
                <a:effectLst/>
                <a:latin typeface="Arial Unicode MS"/>
              </a:rPr>
              <a:t>xrff</a:t>
            </a:r>
            <a:r>
              <a:rPr kumimoji="0" lang="fr-FR" altLang="fr-FR" b="0" i="0" u="none" strike="noStrike" cap="none" normalizeH="0" baseline="0" dirty="0">
                <a:ln>
                  <a:noFill/>
                </a:ln>
                <a:solidFill>
                  <a:schemeClr val="bg1"/>
                </a:solidFill>
                <a:effectLst/>
              </a:rPr>
              <a:t>, </a:t>
            </a:r>
            <a:r>
              <a:rPr kumimoji="0" lang="fr-FR" altLang="fr-FR" b="0" i="0" u="none" strike="noStrike" cap="none" normalizeH="0" baseline="0" dirty="0">
                <a:ln>
                  <a:noFill/>
                </a:ln>
                <a:solidFill>
                  <a:schemeClr val="bg1"/>
                </a:solidFill>
                <a:effectLst/>
                <a:latin typeface="Arial Unicode MS"/>
              </a:rPr>
              <a:t>.</a:t>
            </a:r>
            <a:r>
              <a:rPr kumimoji="0" lang="fr-FR" altLang="fr-FR" b="0" i="0" u="none" strike="noStrike" cap="none" normalizeH="0" baseline="0" dirty="0" err="1">
                <a:ln>
                  <a:noFill/>
                </a:ln>
                <a:solidFill>
                  <a:schemeClr val="bg1"/>
                </a:solidFill>
                <a:effectLst/>
                <a:latin typeface="Arial Unicode MS"/>
              </a:rPr>
              <a:t>json</a:t>
            </a:r>
            <a:r>
              <a:rPr kumimoji="0" lang="fr-FR" altLang="fr-FR" b="0" i="0" u="none" strike="noStrike" cap="none" normalizeH="0" baseline="0" dirty="0">
                <a:ln>
                  <a:noFill/>
                </a:ln>
                <a:solidFill>
                  <a:schemeClr val="bg1"/>
                </a:solidFill>
                <a:effectLst/>
              </a:rPr>
              <a:t> (via extensions)</a:t>
            </a:r>
            <a:endParaRPr kumimoji="0" lang="fr-FR" altLang="fr-FR" b="0" i="0" u="none" strike="noStrike" cap="none" normalizeH="0" baseline="0" dirty="0">
              <a:ln>
                <a:noFill/>
              </a:ln>
              <a:solidFill>
                <a:schemeClr val="bg1"/>
              </a:solidFill>
              <a:effectLst/>
              <a:latin typeface="Arial" panose="020B0604020202020204" pitchFamily="34" charset="0"/>
            </a:endParaRPr>
          </a:p>
          <a:p>
            <a:pPr lvl="1" eaLnBrk="0" fontAlgn="base" hangingPunct="0">
              <a:spcBef>
                <a:spcPct val="0"/>
              </a:spcBef>
              <a:spcAft>
                <a:spcPct val="0"/>
              </a:spcAft>
            </a:pPr>
            <a:r>
              <a:rPr kumimoji="0" lang="fr-FR" altLang="fr-FR" b="0" i="0" u="none" strike="noStrike" cap="none" normalizeH="0" baseline="0" dirty="0">
                <a:ln>
                  <a:noFill/>
                </a:ln>
                <a:solidFill>
                  <a:schemeClr val="bg1"/>
                </a:solidFill>
                <a:effectLst/>
                <a:latin typeface="Arial" panose="020B0604020202020204" pitchFamily="34" charset="0"/>
              </a:rPr>
              <a:t>Chargement depuis fichiers locaux ou via URL</a:t>
            </a:r>
          </a:p>
        </p:txBody>
      </p:sp>
    </p:spTree>
    <p:extLst>
      <p:ext uri="{BB962C8B-B14F-4D97-AF65-F5344CB8AC3E}">
        <p14:creationId xmlns:p14="http://schemas.microsoft.com/office/powerpoint/2010/main" val="91093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D4933E2-9C81-ED79-BBC3-D1EC5C1D05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2A0EFBA-2AB0-D447-DDC3-05F2175DC998}"/>
              </a:ext>
            </a:extLst>
          </p:cNvPr>
          <p:cNvSpPr>
            <a:spLocks noGrp="1"/>
          </p:cNvSpPr>
          <p:nvPr>
            <p:ph type="title"/>
          </p:nvPr>
        </p:nvSpPr>
        <p:spPr>
          <a:xfrm>
            <a:off x="0" y="0"/>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WEKA GUI</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87BABDCE-D089-CB97-8ABD-2DBCD6FEDC2F}"/>
              </a:ext>
            </a:extLst>
          </p:cNvPr>
          <p:cNvSpPr>
            <a:spLocks noGrp="1"/>
          </p:cNvSpPr>
          <p:nvPr>
            <p:ph idx="1"/>
          </p:nvPr>
        </p:nvSpPr>
        <p:spPr>
          <a:xfrm>
            <a:off x="5903090" y="694418"/>
            <a:ext cx="6224434" cy="6163582"/>
          </a:xfrm>
          <a:ln w="12700">
            <a:solidFill>
              <a:srgbClr val="00B050"/>
            </a:solidFill>
          </a:ln>
        </p:spPr>
        <p:txBody>
          <a:bodyPr>
            <a:normAutofit/>
          </a:bodyPr>
          <a:lstStyle/>
          <a:p>
            <a:pPr marL="0" indent="0">
              <a:lnSpc>
                <a:spcPct val="150000"/>
              </a:lnSpc>
              <a:buNone/>
            </a:pPr>
            <a:r>
              <a:rPr lang="fr-FR" sz="1800" b="1" u="sng" dirty="0">
                <a:solidFill>
                  <a:schemeClr val="bg1"/>
                </a:solidFill>
              </a:rPr>
              <a:t> </a:t>
            </a:r>
            <a:r>
              <a:rPr lang="fr-FR" sz="1800" b="1" u="sng" dirty="0" err="1">
                <a:solidFill>
                  <a:schemeClr val="bg1"/>
                </a:solidFill>
              </a:rPr>
              <a:t>Knowledge</a:t>
            </a:r>
            <a:r>
              <a:rPr lang="fr-FR" sz="1800" b="1" u="sng" dirty="0">
                <a:solidFill>
                  <a:schemeClr val="bg1"/>
                </a:solidFill>
              </a:rPr>
              <a:t> Flow Workbench (interface unifiée)</a:t>
            </a:r>
          </a:p>
          <a:p>
            <a:pPr marL="0" indent="0">
              <a:lnSpc>
                <a:spcPct val="150000"/>
              </a:lnSpc>
              <a:buNone/>
            </a:pPr>
            <a:r>
              <a:rPr lang="fr-FR" sz="1800" dirty="0">
                <a:solidFill>
                  <a:schemeClr val="bg1"/>
                </a:solidFill>
              </a:rPr>
              <a:t>Interface graphique orientée flux de données :</a:t>
            </a:r>
          </a:p>
          <a:p>
            <a:pPr>
              <a:lnSpc>
                <a:spcPct val="150000"/>
              </a:lnSpc>
            </a:pPr>
            <a:r>
              <a:rPr lang="fr-FR" sz="1800" dirty="0">
                <a:solidFill>
                  <a:schemeClr val="bg1"/>
                </a:solidFill>
              </a:rPr>
              <a:t>Permet de concevoir des pipelines visuels :</a:t>
            </a:r>
          </a:p>
          <a:p>
            <a:pPr marL="457200" lvl="1" indent="0">
              <a:lnSpc>
                <a:spcPct val="150000"/>
              </a:lnSpc>
              <a:buNone/>
            </a:pPr>
            <a:r>
              <a:rPr lang="fr-FR" sz="1400" dirty="0">
                <a:solidFill>
                  <a:schemeClr val="bg1"/>
                </a:solidFill>
              </a:rPr>
              <a:t>source de données → prétraitement → apprentissage → évaluation </a:t>
            </a:r>
          </a:p>
          <a:p>
            <a:pPr>
              <a:lnSpc>
                <a:spcPct val="150000"/>
              </a:lnSpc>
            </a:pPr>
            <a:r>
              <a:rPr lang="fr-FR" sz="1800" dirty="0">
                <a:solidFill>
                  <a:schemeClr val="bg1"/>
                </a:solidFill>
              </a:rPr>
              <a:t>Supporte l’apprentissage incrémental (traitement de gros volumes en flux continu)</a:t>
            </a:r>
          </a:p>
          <a:p>
            <a:pPr>
              <a:lnSpc>
                <a:spcPct val="150000"/>
              </a:lnSpc>
            </a:pPr>
            <a:r>
              <a:rPr lang="fr-FR" sz="1800" dirty="0">
                <a:solidFill>
                  <a:schemeClr val="bg1"/>
                </a:solidFill>
              </a:rPr>
              <a:t>Boîtes à connecter représentant les étapes du processus (comme dans un ETL)</a:t>
            </a:r>
          </a:p>
        </p:txBody>
      </p:sp>
      <p:pic>
        <p:nvPicPr>
          <p:cNvPr id="4" name="Espace réservé du contenu 4" descr="Intelligence artificielle contour">
            <a:extLst>
              <a:ext uri="{FF2B5EF4-FFF2-40B4-BE49-F238E27FC236}">
                <a16:creationId xmlns:a16="http://schemas.microsoft.com/office/drawing/2014/main" id="{F7B7BCA6-C172-6C06-3A6F-050A797A0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8" name="ZoneTexte 7">
            <a:extLst>
              <a:ext uri="{FF2B5EF4-FFF2-40B4-BE49-F238E27FC236}">
                <a16:creationId xmlns:a16="http://schemas.microsoft.com/office/drawing/2014/main" id="{432BAEB8-7ECA-A8C4-F632-EED6F83B6EDB}"/>
              </a:ext>
            </a:extLst>
          </p:cNvPr>
          <p:cNvSpPr txBox="1"/>
          <p:nvPr/>
        </p:nvSpPr>
        <p:spPr>
          <a:xfrm>
            <a:off x="0" y="798652"/>
            <a:ext cx="5750691" cy="5869364"/>
          </a:xfrm>
          <a:prstGeom prst="rect">
            <a:avLst/>
          </a:prstGeom>
          <a:no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pPr>
              <a:lnSpc>
                <a:spcPct val="150000"/>
              </a:lnSpc>
            </a:pPr>
            <a:r>
              <a:rPr lang="fr-FR" b="1" u="sng" dirty="0">
                <a:solidFill>
                  <a:schemeClr val="bg1"/>
                </a:solidFill>
              </a:rPr>
              <a:t> Explorer (interface graphique principale)</a:t>
            </a:r>
          </a:p>
          <a:p>
            <a:pPr>
              <a:lnSpc>
                <a:spcPct val="150000"/>
              </a:lnSpc>
            </a:pPr>
            <a:r>
              <a:rPr lang="fr-FR" dirty="0">
                <a:solidFill>
                  <a:schemeClr val="bg1"/>
                </a:solidFill>
              </a:rPr>
              <a:t>La façon la plus simple d’utiliser WEKA est via l’interface graphique appelée </a:t>
            </a:r>
            <a:r>
              <a:rPr lang="fr-FR" b="1" dirty="0">
                <a:solidFill>
                  <a:schemeClr val="bg1"/>
                </a:solidFill>
              </a:rPr>
              <a:t>Explorer</a:t>
            </a:r>
            <a:r>
              <a:rPr lang="fr-FR" dirty="0">
                <a:solidFill>
                  <a:schemeClr val="bg1"/>
                </a:solidFill>
              </a:rPr>
              <a:t> .</a:t>
            </a:r>
          </a:p>
          <a:p>
            <a:pPr marL="742950" lvl="1" indent="-285750">
              <a:lnSpc>
                <a:spcPct val="150000"/>
              </a:lnSpc>
              <a:buFont typeface="Arial" panose="020B0604020202020204" pitchFamily="34" charset="0"/>
              <a:buChar char="•"/>
            </a:pPr>
            <a:r>
              <a:rPr lang="fr-FR" dirty="0">
                <a:solidFill>
                  <a:schemeClr val="bg1"/>
                </a:solidFill>
              </a:rPr>
              <a:t>Elle permet d’accéder à toutes les fonctionnalités via des menus et des formulaires.</a:t>
            </a:r>
          </a:p>
          <a:p>
            <a:pPr marL="742950" lvl="1" indent="-285750">
              <a:lnSpc>
                <a:spcPct val="150000"/>
              </a:lnSpc>
              <a:buFont typeface="Arial" panose="020B0604020202020204" pitchFamily="34" charset="0"/>
              <a:buChar char="•"/>
            </a:pPr>
            <a:r>
              <a:rPr lang="fr-FR" dirty="0">
                <a:solidFill>
                  <a:schemeClr val="bg1"/>
                </a:solidFill>
              </a:rPr>
              <a:t>Chargement rapide de jeux de données</a:t>
            </a:r>
          </a:p>
          <a:p>
            <a:pPr marL="742950" lvl="1" indent="-285750">
              <a:lnSpc>
                <a:spcPct val="150000"/>
              </a:lnSpc>
              <a:buFont typeface="Arial" panose="020B0604020202020204" pitchFamily="34" charset="0"/>
              <a:buChar char="•"/>
            </a:pPr>
            <a:r>
              <a:rPr lang="fr-FR" dirty="0">
                <a:solidFill>
                  <a:schemeClr val="bg1"/>
                </a:solidFill>
              </a:rPr>
              <a:t>Construction d’arbres de décision ou d’autres modèles</a:t>
            </a:r>
          </a:p>
          <a:p>
            <a:pPr marL="742950" lvl="1" indent="-285750">
              <a:lnSpc>
                <a:spcPct val="150000"/>
              </a:lnSpc>
              <a:buFont typeface="Arial" panose="020B0604020202020204" pitchFamily="34" charset="0"/>
              <a:buChar char="•"/>
            </a:pPr>
            <a:r>
              <a:rPr lang="fr-FR" dirty="0">
                <a:solidFill>
                  <a:schemeClr val="bg1"/>
                </a:solidFill>
              </a:rPr>
              <a:t>Info-bulles explicatives pour guider l’utilisateur</a:t>
            </a:r>
          </a:p>
          <a:p>
            <a:pPr marL="742950" lvl="1" indent="-285750">
              <a:lnSpc>
                <a:spcPct val="150000"/>
              </a:lnSpc>
              <a:buFont typeface="Arial" panose="020B0604020202020204" pitchFamily="34" charset="0"/>
              <a:buChar char="•"/>
            </a:pPr>
            <a:r>
              <a:rPr lang="fr-FR" dirty="0">
                <a:solidFill>
                  <a:schemeClr val="bg1"/>
                </a:solidFill>
              </a:rPr>
              <a:t>Valeurs par défaut intelligentes pour faciliter les premiers essais</a:t>
            </a:r>
          </a:p>
          <a:p>
            <a:pPr>
              <a:lnSpc>
                <a:spcPct val="150000"/>
              </a:lnSpc>
            </a:pPr>
            <a:r>
              <a:rPr lang="fr-FR" dirty="0">
                <a:solidFill>
                  <a:schemeClr val="bg1"/>
                </a:solidFill>
              </a:rPr>
              <a:t> </a:t>
            </a:r>
            <a:r>
              <a:rPr lang="fr-FR" u="sng" dirty="0">
                <a:solidFill>
                  <a:schemeClr val="bg1"/>
                </a:solidFill>
              </a:rPr>
              <a:t>Limite</a:t>
            </a:r>
            <a:r>
              <a:rPr lang="fr-FR" dirty="0">
                <a:solidFill>
                  <a:schemeClr val="bg1"/>
                </a:solidFill>
              </a:rPr>
              <a:t> : l’Explorer charge l’ensemble des données en mémoire, ce qui le rend adapté uniquement aux petits et moyens jeux de données.</a:t>
            </a:r>
          </a:p>
        </p:txBody>
      </p:sp>
    </p:spTree>
    <p:extLst>
      <p:ext uri="{BB962C8B-B14F-4D97-AF65-F5344CB8AC3E}">
        <p14:creationId xmlns:p14="http://schemas.microsoft.com/office/powerpoint/2010/main" val="327092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BF8CFD7-3C66-FE89-1ED1-09FD32B97C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A3E356-E1C0-ACEF-A8B1-B07978EBDDC1}"/>
              </a:ext>
            </a:extLst>
          </p:cNvPr>
          <p:cNvSpPr>
            <a:spLocks noGrp="1"/>
          </p:cNvSpPr>
          <p:nvPr>
            <p:ph type="title"/>
          </p:nvPr>
        </p:nvSpPr>
        <p:spPr>
          <a:xfrm>
            <a:off x="0" y="0"/>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WEKA GUI</a:t>
            </a:r>
            <a:endParaRPr lang="fr-FR" dirty="0">
              <a:solidFill>
                <a:schemeClr val="bg1"/>
              </a:solidFill>
              <a:latin typeface="Aldhabi" panose="01000000000000000000" pitchFamily="2" charset="-78"/>
              <a:cs typeface="Aldhabi" panose="01000000000000000000" pitchFamily="2" charset="-78"/>
            </a:endParaRPr>
          </a:p>
        </p:txBody>
      </p:sp>
      <p:sp>
        <p:nvSpPr>
          <p:cNvPr id="3" name="Espace réservé du contenu 2">
            <a:extLst>
              <a:ext uri="{FF2B5EF4-FFF2-40B4-BE49-F238E27FC236}">
                <a16:creationId xmlns:a16="http://schemas.microsoft.com/office/drawing/2014/main" id="{4FB59E74-6B40-FDD3-0097-6B186ED1814E}"/>
              </a:ext>
            </a:extLst>
          </p:cNvPr>
          <p:cNvSpPr>
            <a:spLocks noGrp="1"/>
          </p:cNvSpPr>
          <p:nvPr>
            <p:ph idx="1"/>
          </p:nvPr>
        </p:nvSpPr>
        <p:spPr>
          <a:xfrm>
            <a:off x="5903090" y="694418"/>
            <a:ext cx="6224434" cy="2592792"/>
          </a:xfrm>
          <a:ln w="12700">
            <a:solidFill>
              <a:srgbClr val="00B050"/>
            </a:solidFill>
          </a:ln>
        </p:spPr>
        <p:txBody>
          <a:bodyPr>
            <a:normAutofit/>
          </a:bodyPr>
          <a:lstStyle/>
          <a:p>
            <a:pPr marL="0" indent="0">
              <a:lnSpc>
                <a:spcPct val="150000"/>
              </a:lnSpc>
              <a:buNone/>
            </a:pPr>
            <a:r>
              <a:rPr lang="fr-FR" sz="1800" b="1" u="sng" dirty="0">
                <a:solidFill>
                  <a:schemeClr val="bg1"/>
                </a:solidFill>
              </a:rPr>
              <a:t>Workbench (interface unifiée)</a:t>
            </a:r>
          </a:p>
          <a:p>
            <a:pPr>
              <a:lnSpc>
                <a:spcPct val="150000"/>
              </a:lnSpc>
            </a:pPr>
            <a:r>
              <a:rPr lang="fr-FR" sz="1800" dirty="0">
                <a:solidFill>
                  <a:schemeClr val="bg1"/>
                </a:solidFill>
              </a:rPr>
              <a:t>Interface centralisée qui regroupe Explorer, </a:t>
            </a:r>
            <a:r>
              <a:rPr lang="fr-FR" sz="1800" dirty="0" err="1">
                <a:solidFill>
                  <a:schemeClr val="bg1"/>
                </a:solidFill>
              </a:rPr>
              <a:t>Knowledge</a:t>
            </a:r>
            <a:r>
              <a:rPr lang="fr-FR" sz="1800" dirty="0">
                <a:solidFill>
                  <a:schemeClr val="bg1"/>
                </a:solidFill>
              </a:rPr>
              <a:t> Flow et </a:t>
            </a:r>
            <a:r>
              <a:rPr lang="fr-FR" sz="1800" dirty="0" err="1">
                <a:solidFill>
                  <a:schemeClr val="bg1"/>
                </a:solidFill>
              </a:rPr>
              <a:t>Experimenter</a:t>
            </a:r>
            <a:endParaRPr lang="fr-FR" sz="1800" dirty="0">
              <a:solidFill>
                <a:schemeClr val="bg1"/>
              </a:solidFill>
            </a:endParaRPr>
          </a:p>
          <a:p>
            <a:pPr>
              <a:lnSpc>
                <a:spcPct val="150000"/>
              </a:lnSpc>
            </a:pPr>
            <a:r>
              <a:rPr lang="fr-FR" sz="1800" dirty="0">
                <a:solidFill>
                  <a:schemeClr val="bg1"/>
                </a:solidFill>
              </a:rPr>
              <a:t>Permet de configurer les plugins et préférences de manière flexible</a:t>
            </a:r>
          </a:p>
        </p:txBody>
      </p:sp>
      <p:pic>
        <p:nvPicPr>
          <p:cNvPr id="4" name="Espace réservé du contenu 4" descr="Intelligence artificielle contour">
            <a:extLst>
              <a:ext uri="{FF2B5EF4-FFF2-40B4-BE49-F238E27FC236}">
                <a16:creationId xmlns:a16="http://schemas.microsoft.com/office/drawing/2014/main" id="{EC784B07-646B-C00C-946D-D3C52E33EC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8" name="ZoneTexte 7">
            <a:extLst>
              <a:ext uri="{FF2B5EF4-FFF2-40B4-BE49-F238E27FC236}">
                <a16:creationId xmlns:a16="http://schemas.microsoft.com/office/drawing/2014/main" id="{499DBD59-0CC7-CD26-C70F-5A4398EF0D64}"/>
              </a:ext>
            </a:extLst>
          </p:cNvPr>
          <p:cNvSpPr txBox="1"/>
          <p:nvPr/>
        </p:nvSpPr>
        <p:spPr>
          <a:xfrm>
            <a:off x="0" y="798652"/>
            <a:ext cx="5750691" cy="3791872"/>
          </a:xfrm>
          <a:prstGeom prst="rect">
            <a:avLst/>
          </a:prstGeom>
          <a:noFill/>
          <a:ln w="127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1" i="0" u="sng" strike="noStrike" kern="1200" cap="none" spc="0" normalizeH="0" baseline="0" noProof="0" dirty="0">
                <a:ln>
                  <a:noFill/>
                </a:ln>
                <a:solidFill>
                  <a:prstClr val="white"/>
                </a:solidFill>
                <a:effectLst/>
                <a:uLnTx/>
                <a:uFillTx/>
                <a:latin typeface="Aptos" panose="02110004020202020204"/>
                <a:ea typeface="+mn-ea"/>
                <a:cs typeface="+mn-cs"/>
              </a:rPr>
              <a:t> </a:t>
            </a:r>
            <a:r>
              <a:rPr kumimoji="0" lang="fr-FR" sz="1800" b="1" i="0" u="sng" strike="noStrike" kern="1200" cap="none" spc="0" normalizeH="0" baseline="0" noProof="0" dirty="0" err="1">
                <a:ln>
                  <a:noFill/>
                </a:ln>
                <a:solidFill>
                  <a:prstClr val="white"/>
                </a:solidFill>
                <a:effectLst/>
                <a:uLnTx/>
                <a:uFillTx/>
                <a:latin typeface="Aptos" panose="02110004020202020204"/>
                <a:ea typeface="+mn-ea"/>
                <a:cs typeface="+mn-cs"/>
              </a:rPr>
              <a:t>Experimenter</a:t>
            </a:r>
            <a:r>
              <a:rPr kumimoji="0" lang="fr-FR" sz="1800" b="1" i="0" u="sng" strike="noStrike" kern="1200" cap="none" spc="0" normalizeH="0" baseline="0" noProof="0" dirty="0">
                <a:ln>
                  <a:noFill/>
                </a:ln>
                <a:solidFill>
                  <a:prstClr val="white"/>
                </a:solidFill>
                <a:effectLst/>
                <a:uLnTx/>
                <a:uFillTx/>
                <a:latin typeface="Aptos" panose="02110004020202020204"/>
                <a:ea typeface="+mn-ea"/>
                <a:cs typeface="+mn-cs"/>
              </a:rPr>
              <a:t> (tests automatiques et comparatifs)</a:t>
            </a: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Outil destiné à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Comparer des algorithmes et des réglages de manière rigoureuse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Automatiser les expériences sur plusieurs </a:t>
            </a:r>
            <a:r>
              <a:rPr kumimoji="0" lang="fr-FR" sz="1800" b="0" i="0" u="none" strike="noStrike" kern="1200" cap="none" spc="0" normalizeH="0" baseline="0" noProof="0" dirty="0" err="1">
                <a:ln>
                  <a:noFill/>
                </a:ln>
                <a:solidFill>
                  <a:prstClr val="white"/>
                </a:solidFill>
                <a:effectLst/>
                <a:uLnTx/>
                <a:uFillTx/>
                <a:latin typeface="Aptos" panose="02110004020202020204"/>
                <a:ea typeface="+mn-ea"/>
                <a:cs typeface="+mn-cs"/>
              </a:rPr>
              <a:t>datasets</a:t>
            </a: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Collecter des statistiques de performance et effectuer des tests de signification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rPr>
              <a:t>Utiliser plusieurs machines via Java RMI pour des expériences à grande échelle (utilisateurs avancés)</a:t>
            </a:r>
          </a:p>
        </p:txBody>
      </p:sp>
      <p:sp>
        <p:nvSpPr>
          <p:cNvPr id="9" name="ZoneTexte 8">
            <a:extLst>
              <a:ext uri="{FF2B5EF4-FFF2-40B4-BE49-F238E27FC236}">
                <a16:creationId xmlns:a16="http://schemas.microsoft.com/office/drawing/2014/main" id="{09910022-92B5-8C23-DD14-AB62F6D8A310}"/>
              </a:ext>
            </a:extLst>
          </p:cNvPr>
          <p:cNvSpPr txBox="1"/>
          <p:nvPr/>
        </p:nvSpPr>
        <p:spPr>
          <a:xfrm>
            <a:off x="5913292" y="4383664"/>
            <a:ext cx="6204030" cy="2129878"/>
          </a:xfrm>
          <a:prstGeom prst="rect">
            <a:avLst/>
          </a:prstGeom>
          <a:noFill/>
          <a:ln w="12700">
            <a:solidFill>
              <a:srgbClr val="00B050"/>
            </a:solidFill>
          </a:ln>
        </p:spPr>
        <p:txBody>
          <a:bodyPr wrap="square">
            <a:spAutoFit/>
          </a:bodyPr>
          <a:lstStyle/>
          <a:p>
            <a:pPr>
              <a:lnSpc>
                <a:spcPct val="150000"/>
              </a:lnSpc>
            </a:pPr>
            <a:r>
              <a:rPr lang="fr-FR" b="1" u="sng" dirty="0">
                <a:solidFill>
                  <a:schemeClr val="bg1"/>
                </a:solidFill>
              </a:rPr>
              <a:t>Ligne de commande (CLI)</a:t>
            </a:r>
          </a:p>
          <a:p>
            <a:pPr marL="285750" indent="-285750">
              <a:lnSpc>
                <a:spcPct val="150000"/>
              </a:lnSpc>
              <a:buFont typeface="Arial" panose="020B0604020202020204" pitchFamily="34" charset="0"/>
              <a:buChar char="•"/>
            </a:pPr>
            <a:r>
              <a:rPr lang="fr-FR" dirty="0">
                <a:solidFill>
                  <a:schemeClr val="bg1"/>
                </a:solidFill>
              </a:rPr>
              <a:t>Accès à toutes les fonctionnalités via commandes textuelles</a:t>
            </a:r>
          </a:p>
          <a:p>
            <a:pPr marL="285750" indent="-285750">
              <a:lnSpc>
                <a:spcPct val="150000"/>
              </a:lnSpc>
              <a:buFont typeface="Arial" panose="020B0604020202020204" pitchFamily="34" charset="0"/>
              <a:buChar char="•"/>
            </a:pPr>
            <a:r>
              <a:rPr lang="fr-FR" dirty="0">
                <a:solidFill>
                  <a:schemeClr val="bg1"/>
                </a:solidFill>
              </a:rPr>
              <a:t>Utilisée pour des scripts ou des automatisations avancées</a:t>
            </a:r>
          </a:p>
        </p:txBody>
      </p:sp>
    </p:spTree>
    <p:extLst>
      <p:ext uri="{BB962C8B-B14F-4D97-AF65-F5344CB8AC3E}">
        <p14:creationId xmlns:p14="http://schemas.microsoft.com/office/powerpoint/2010/main" val="109678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CA8241C-BDAC-DD74-ECBB-81D9BDD33F2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6EBAA32-9B73-3BE6-E3F0-EC9C37DE1546}"/>
              </a:ext>
            </a:extLst>
          </p:cNvPr>
          <p:cNvSpPr>
            <a:spLocks noGrp="1"/>
          </p:cNvSpPr>
          <p:nvPr>
            <p:ph type="title"/>
          </p:nvPr>
        </p:nvSpPr>
        <p:spPr>
          <a:xfrm>
            <a:off x="0" y="0"/>
            <a:ext cx="11213123" cy="694417"/>
          </a:xfrm>
        </p:spPr>
        <p:txBody>
          <a:bodyPr>
            <a:normAutofit fontScale="90000"/>
          </a:bodyPr>
          <a:lstStyle/>
          <a:p>
            <a:r>
              <a:rPr lang="en-US">
                <a:solidFill>
                  <a:schemeClr val="bg1"/>
                </a:solidFill>
                <a:latin typeface="Aldhabi" panose="01000000000000000000" pitchFamily="2" charset="-78"/>
                <a:cs typeface="Aldhabi" panose="01000000000000000000" pitchFamily="2" charset="-78"/>
              </a:rPr>
              <a:t>Fonctionnalités principales de WEKA GUI</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2A73E4D8-BEE0-39B9-85F0-1A4A607493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6" name="Rectangle 2">
            <a:extLst>
              <a:ext uri="{FF2B5EF4-FFF2-40B4-BE49-F238E27FC236}">
                <a16:creationId xmlns:a16="http://schemas.microsoft.com/office/drawing/2014/main" id="{A90FD00E-6730-B473-901E-48D5BA26043B}"/>
              </a:ext>
            </a:extLst>
          </p:cNvPr>
          <p:cNvSpPr>
            <a:spLocks noGrp="1" noChangeArrowheads="1"/>
          </p:cNvSpPr>
          <p:nvPr>
            <p:ph idx="1"/>
          </p:nvPr>
        </p:nvSpPr>
        <p:spPr bwMode="auto">
          <a:xfrm>
            <a:off x="451412" y="799742"/>
            <a:ext cx="8084264"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a:ln>
                  <a:noFill/>
                </a:ln>
                <a:solidFill>
                  <a:schemeClr val="bg1"/>
                </a:solidFill>
                <a:effectLst/>
                <a:latin typeface="Arial" panose="020B0604020202020204" pitchFamily="34" charset="0"/>
              </a:rPr>
              <a:t>Au lancement de WEKA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bg1"/>
                </a:solidFill>
                <a:effectLst/>
                <a:latin typeface="Arial" panose="020B0604020202020204" pitchFamily="34" charset="0"/>
              </a:rPr>
              <a:t>L'utilisateur choisit entre </a:t>
            </a:r>
            <a:r>
              <a:rPr kumimoji="0" lang="fr-FR" altLang="fr-FR" sz="1800" b="1" i="0" u="none" strike="noStrike" cap="none" normalizeH="0" baseline="0">
                <a:ln>
                  <a:noFill/>
                </a:ln>
                <a:solidFill>
                  <a:schemeClr val="bg1"/>
                </a:solidFill>
                <a:effectLst/>
                <a:latin typeface="Arial" panose="020B0604020202020204" pitchFamily="34" charset="0"/>
              </a:rPr>
              <a:t>5 interfaces</a:t>
            </a:r>
            <a:r>
              <a:rPr kumimoji="0" lang="fr-FR" altLang="fr-FR" sz="1800" b="0" i="0" u="none" strike="noStrike" cap="none" normalizeH="0" baseline="0">
                <a:ln>
                  <a:noFill/>
                </a:ln>
                <a:solidFill>
                  <a:schemeClr val="bg1"/>
                </a:solidFill>
                <a:effectLst/>
                <a:latin typeface="Arial" panose="020B0604020202020204" pitchFamily="34" charset="0"/>
              </a:rPr>
              <a:t> via le </a:t>
            </a:r>
            <a:r>
              <a:rPr kumimoji="0" lang="fr-FR" altLang="fr-FR" sz="1800" b="1" i="0" u="none" strike="noStrike" cap="none" normalizeH="0" baseline="0">
                <a:ln>
                  <a:noFill/>
                </a:ln>
                <a:solidFill>
                  <a:schemeClr val="bg1"/>
                </a:solidFill>
                <a:effectLst/>
                <a:latin typeface="Arial" panose="020B0604020202020204" pitchFamily="34" charset="0"/>
              </a:rPr>
              <a:t>GUI Chooser</a:t>
            </a:r>
            <a:r>
              <a:rPr kumimoji="0" lang="fr-FR" altLang="fr-FR" sz="1800" b="0" i="0" u="none" strike="noStrike" cap="none" normalizeH="0" baseline="0">
                <a:ln>
                  <a:noFill/>
                </a:ln>
                <a:solidFill>
                  <a:schemeClr val="bg1"/>
                </a:solidFill>
                <a:effectLst/>
                <a:latin typeface="Arial" panose="020B0604020202020204" pitchFamily="34" charset="0"/>
              </a:rPr>
              <a:t> :</a:t>
            </a:r>
            <a:endParaRPr lang="fr-FR" altLang="fr-FR" sz="180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a:ln>
                <a:noFill/>
              </a:ln>
              <a:solidFill>
                <a:schemeClr val="bg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kumimoji="0" lang="fr-FR" altLang="fr-FR" sz="1400" b="0" i="1" u="none" strike="noStrike" cap="none" normalizeH="0" baseline="0">
                <a:ln>
                  <a:noFill/>
                </a:ln>
                <a:solidFill>
                  <a:schemeClr val="bg1"/>
                </a:solidFill>
                <a:effectLst/>
                <a:latin typeface="Arial" panose="020B0604020202020204" pitchFamily="34" charset="0"/>
              </a:rPr>
              <a:t>Explorer</a:t>
            </a:r>
            <a:r>
              <a:rPr kumimoji="0" lang="fr-FR" altLang="fr-FR" sz="1400" b="0" i="0" u="none" strike="noStrike" cap="none" normalizeH="0" baseline="0">
                <a:ln>
                  <a:noFill/>
                </a:ln>
                <a:solidFill>
                  <a:schemeClr val="bg1"/>
                </a:solidFill>
                <a:effectLst/>
                <a:latin typeface="Arial" panose="020B0604020202020204" pitchFamily="34" charset="0"/>
              </a:rPr>
              <a:t>, </a:t>
            </a:r>
            <a:r>
              <a:rPr kumimoji="0" lang="fr-FR" altLang="fr-FR" sz="1400" b="0" i="1" u="none" strike="noStrike" cap="none" normalizeH="0" baseline="0">
                <a:ln>
                  <a:noFill/>
                </a:ln>
                <a:solidFill>
                  <a:schemeClr val="bg1"/>
                </a:solidFill>
                <a:effectLst/>
                <a:latin typeface="Arial" panose="020B0604020202020204" pitchFamily="34" charset="0"/>
              </a:rPr>
              <a:t>Knowledge Flow</a:t>
            </a:r>
            <a:r>
              <a:rPr kumimoji="0" lang="fr-FR" altLang="fr-FR" sz="1400" b="0" i="0" u="none" strike="noStrike" cap="none" normalizeH="0" baseline="0">
                <a:ln>
                  <a:noFill/>
                </a:ln>
                <a:solidFill>
                  <a:schemeClr val="bg1"/>
                </a:solidFill>
                <a:effectLst/>
                <a:latin typeface="Arial" panose="020B0604020202020204" pitchFamily="34" charset="0"/>
              </a:rPr>
              <a:t>, </a:t>
            </a:r>
            <a:r>
              <a:rPr kumimoji="0" lang="fr-FR" altLang="fr-FR" sz="1400" b="0" i="1" u="none" strike="noStrike" cap="none" normalizeH="0" baseline="0">
                <a:ln>
                  <a:noFill/>
                </a:ln>
                <a:solidFill>
                  <a:schemeClr val="bg1"/>
                </a:solidFill>
                <a:effectLst/>
                <a:latin typeface="Arial" panose="020B0604020202020204" pitchFamily="34" charset="0"/>
              </a:rPr>
              <a:t>Experimenter</a:t>
            </a:r>
            <a:r>
              <a:rPr kumimoji="0" lang="fr-FR" altLang="fr-FR" sz="1400" b="0" i="0" u="none" strike="noStrike" cap="none" normalizeH="0" baseline="0">
                <a:ln>
                  <a:noFill/>
                </a:ln>
                <a:solidFill>
                  <a:schemeClr val="bg1"/>
                </a:solidFill>
                <a:effectLst/>
                <a:latin typeface="Arial" panose="020B0604020202020204" pitchFamily="34" charset="0"/>
              </a:rPr>
              <a:t>, </a:t>
            </a:r>
            <a:r>
              <a:rPr kumimoji="0" lang="fr-FR" altLang="fr-FR" sz="1400" b="0" i="1" u="none" strike="noStrike" cap="none" normalizeH="0" baseline="0">
                <a:ln>
                  <a:noFill/>
                </a:ln>
                <a:solidFill>
                  <a:schemeClr val="bg1"/>
                </a:solidFill>
                <a:effectLst/>
                <a:latin typeface="Arial" panose="020B0604020202020204" pitchFamily="34" charset="0"/>
              </a:rPr>
              <a:t>Workbench</a:t>
            </a:r>
            <a:r>
              <a:rPr kumimoji="0" lang="fr-FR" altLang="fr-FR" sz="1400" b="0" i="0" u="none" strike="noStrike" cap="none" normalizeH="0" baseline="0">
                <a:ln>
                  <a:noFill/>
                </a:ln>
                <a:solidFill>
                  <a:schemeClr val="bg1"/>
                </a:solidFill>
                <a:effectLst/>
                <a:latin typeface="Arial" panose="020B0604020202020204" pitchFamily="34" charset="0"/>
              </a:rPr>
              <a:t>, ou </a:t>
            </a:r>
            <a:r>
              <a:rPr kumimoji="0" lang="fr-FR" altLang="fr-FR" sz="1400" b="0" i="1" u="none" strike="noStrike" cap="none" normalizeH="0" baseline="0">
                <a:ln>
                  <a:noFill/>
                </a:ln>
                <a:solidFill>
                  <a:schemeClr val="bg1"/>
                </a:solidFill>
                <a:effectLst/>
                <a:latin typeface="Arial" panose="020B0604020202020204" pitchFamily="34" charset="0"/>
              </a:rPr>
              <a:t>Command Line Interface</a:t>
            </a:r>
            <a:r>
              <a:rPr kumimoji="0" lang="fr-FR" altLang="fr-FR" sz="1400" b="0" i="0" u="none" strike="noStrike" cap="none" normalizeH="0" baseline="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80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a:ln>
                  <a:noFill/>
                </a:ln>
                <a:solidFill>
                  <a:schemeClr val="bg1"/>
                </a:solidFill>
                <a:effectLst/>
                <a:latin typeface="Arial" panose="020B0604020202020204" pitchFamily="34" charset="0"/>
              </a:rPr>
              <a:t> La plupart des utilisateurs commencent avec </a:t>
            </a:r>
            <a:r>
              <a:rPr kumimoji="0" lang="fr-FR" altLang="fr-FR" sz="1800" b="1" i="0" u="none" strike="noStrike" cap="none" normalizeH="0" baseline="0">
                <a:ln>
                  <a:noFill/>
                </a:ln>
                <a:solidFill>
                  <a:schemeClr val="bg1"/>
                </a:solidFill>
                <a:effectLst/>
                <a:latin typeface="Arial" panose="020B0604020202020204" pitchFamily="34" charset="0"/>
              </a:rPr>
              <a:t>Explorer</a:t>
            </a:r>
            <a:r>
              <a:rPr kumimoji="0" lang="fr-FR" altLang="fr-FR" sz="1800" b="0" i="0" u="none" strike="noStrike" cap="none" normalizeH="0" baseline="0">
                <a:ln>
                  <a:noFill/>
                </a:ln>
                <a:solidFill>
                  <a:schemeClr val="bg1"/>
                </a:solidFill>
                <a:effectLst/>
                <a:latin typeface="Arial" panose="020B0604020202020204" pitchFamily="34" charset="0"/>
              </a:rPr>
              <a:t>, qui est le plus intuitif.</a:t>
            </a:r>
            <a:endParaRPr kumimoji="0" lang="fr-FR" altLang="fr-FR"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50890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2D7DC7C-5418-2EC8-B6EA-19201AAAD5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CD91515-F811-52B6-7AE2-A3F3E2C17030}"/>
              </a:ext>
            </a:extLst>
          </p:cNvPr>
          <p:cNvSpPr>
            <a:spLocks noGrp="1"/>
          </p:cNvSpPr>
          <p:nvPr>
            <p:ph type="title"/>
          </p:nvPr>
        </p:nvSpPr>
        <p:spPr>
          <a:xfrm>
            <a:off x="0" y="-24271"/>
            <a:ext cx="11213123" cy="694417"/>
          </a:xfrm>
        </p:spPr>
        <p:txBody>
          <a:bodyPr>
            <a:normAutofit fontScale="90000"/>
          </a:bodyPr>
          <a:lstStyle/>
          <a:p>
            <a:r>
              <a:rPr lang="en-US" dirty="0" err="1">
                <a:solidFill>
                  <a:schemeClr val="bg1"/>
                </a:solidFill>
                <a:latin typeface="Aldhabi" panose="01000000000000000000" pitchFamily="2" charset="-78"/>
                <a:cs typeface="Aldhabi" panose="01000000000000000000" pitchFamily="2" charset="-78"/>
              </a:rPr>
              <a:t>Fonctionnalités</a:t>
            </a:r>
            <a:r>
              <a:rPr lang="en-US" dirty="0">
                <a:solidFill>
                  <a:schemeClr val="bg1"/>
                </a:solidFill>
                <a:latin typeface="Aldhabi" panose="01000000000000000000" pitchFamily="2" charset="-78"/>
                <a:cs typeface="Aldhabi" panose="01000000000000000000" pitchFamily="2" charset="-78"/>
              </a:rPr>
              <a:t> </a:t>
            </a:r>
            <a:r>
              <a:rPr lang="en-US" dirty="0" err="1">
                <a:solidFill>
                  <a:schemeClr val="bg1"/>
                </a:solidFill>
                <a:latin typeface="Aldhabi" panose="01000000000000000000" pitchFamily="2" charset="-78"/>
                <a:cs typeface="Aldhabi" panose="01000000000000000000" pitchFamily="2" charset="-78"/>
              </a:rPr>
              <a:t>principales</a:t>
            </a:r>
            <a:r>
              <a:rPr lang="en-US" dirty="0">
                <a:solidFill>
                  <a:schemeClr val="bg1"/>
                </a:solidFill>
                <a:latin typeface="Aldhabi" panose="01000000000000000000" pitchFamily="2" charset="-78"/>
                <a:cs typeface="Aldhabi" panose="01000000000000000000" pitchFamily="2" charset="-78"/>
              </a:rPr>
              <a:t> de la bibliothèque WEKA</a:t>
            </a:r>
            <a:endParaRPr lang="fr-FR" dirty="0">
              <a:solidFill>
                <a:schemeClr val="bg1"/>
              </a:solidFill>
              <a:latin typeface="Aldhabi" panose="01000000000000000000" pitchFamily="2" charset="-78"/>
              <a:cs typeface="Aldhabi" panose="01000000000000000000" pitchFamily="2" charset="-78"/>
            </a:endParaRPr>
          </a:p>
        </p:txBody>
      </p:sp>
      <p:pic>
        <p:nvPicPr>
          <p:cNvPr id="4" name="Espace réservé du contenu 4" descr="Intelligence artificielle contour">
            <a:extLst>
              <a:ext uri="{FF2B5EF4-FFF2-40B4-BE49-F238E27FC236}">
                <a16:creationId xmlns:a16="http://schemas.microsoft.com/office/drawing/2014/main" id="{619F57B8-59C0-664D-E268-DB613E18B9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13123" y="0"/>
            <a:ext cx="914400" cy="914400"/>
          </a:xfrm>
          <a:prstGeom prst="rect">
            <a:avLst/>
          </a:prstGeom>
        </p:spPr>
      </p:pic>
      <p:sp>
        <p:nvSpPr>
          <p:cNvPr id="8" name="ZoneTexte 7">
            <a:extLst>
              <a:ext uri="{FF2B5EF4-FFF2-40B4-BE49-F238E27FC236}">
                <a16:creationId xmlns:a16="http://schemas.microsoft.com/office/drawing/2014/main" id="{BF87714A-90BC-D421-2076-BE21CD5D6E43}"/>
              </a:ext>
            </a:extLst>
          </p:cNvPr>
          <p:cNvSpPr txBox="1"/>
          <p:nvPr/>
        </p:nvSpPr>
        <p:spPr>
          <a:xfrm>
            <a:off x="0" y="566678"/>
            <a:ext cx="6738026" cy="3365024"/>
          </a:xfrm>
          <a:prstGeom prst="rect">
            <a:avLst/>
          </a:prstGeom>
          <a:noFill/>
          <a:ln>
            <a:solidFill>
              <a:schemeClr val="accent1"/>
            </a:solidFill>
            <a:extLst>
              <a:ext uri="{C807C97D-BFC1-408E-A445-0C87EB9F89A2}">
                <ask:lineSketchStyleProps xmlns:ask="http://schemas.microsoft.com/office/drawing/2018/sketchyshapes" sd="1219033472">
                  <a:custGeom>
                    <a:avLst/>
                    <a:gdLst>
                      <a:gd name="connsiteX0" fmla="*/ 0 w 6796805"/>
                      <a:gd name="connsiteY0" fmla="*/ 0 h 2585323"/>
                      <a:gd name="connsiteX1" fmla="*/ 6796805 w 6796805"/>
                      <a:gd name="connsiteY1" fmla="*/ 0 h 2585323"/>
                      <a:gd name="connsiteX2" fmla="*/ 6796805 w 6796805"/>
                      <a:gd name="connsiteY2" fmla="*/ 2585323 h 2585323"/>
                      <a:gd name="connsiteX3" fmla="*/ 0 w 6796805"/>
                      <a:gd name="connsiteY3" fmla="*/ 2585323 h 2585323"/>
                      <a:gd name="connsiteX4" fmla="*/ 0 w 6796805"/>
                      <a:gd name="connsiteY4" fmla="*/ 0 h 2585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96805" h="2585323" extrusionOk="0">
                        <a:moveTo>
                          <a:pt x="0" y="0"/>
                        </a:moveTo>
                        <a:cubicBezTo>
                          <a:pt x="3029421" y="118645"/>
                          <a:pt x="6001001" y="116012"/>
                          <a:pt x="6796805" y="0"/>
                        </a:cubicBezTo>
                        <a:cubicBezTo>
                          <a:pt x="6663923" y="1144384"/>
                          <a:pt x="6881756" y="1523236"/>
                          <a:pt x="6796805" y="2585323"/>
                        </a:cubicBezTo>
                        <a:cubicBezTo>
                          <a:pt x="4650870" y="2719923"/>
                          <a:pt x="1404286" y="2428127"/>
                          <a:pt x="0" y="2585323"/>
                        </a:cubicBezTo>
                        <a:cubicBezTo>
                          <a:pt x="-20187" y="2016507"/>
                          <a:pt x="-152480" y="893090"/>
                          <a:pt x="0" y="0"/>
                        </a:cubicBezTo>
                        <a:close/>
                      </a:path>
                    </a:pathLst>
                  </a:custGeom>
                  <ask:type>
                    <ask:lineSketchNone/>
                  </ask:type>
                </ask:lineSketchStyleProps>
              </a:ext>
            </a:extLst>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Prétraitement des données (Filtres)</a:t>
            </a: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Via</a:t>
            </a:r>
            <a:r>
              <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weka.filters.*</a:t>
            </a: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Filtres non supervisés :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Normalize</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Standardize</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Remove</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StringToWordVector</a:t>
            </a:r>
            <a:endPar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Filtres supervisés :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Discretize</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AttributeSelection</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ResampleTraitement</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de texte (ex : conversion string → vecteur)</a:t>
            </a:r>
          </a:p>
          <a:p>
            <a:pPr marL="0" marR="0" lvl="0" indent="0" algn="l" defTabSz="914400" rtl="0" eaLnBrk="0" fontAlgn="base" latinLnBrk="0" hangingPunct="0">
              <a:lnSpc>
                <a:spcPct val="150000"/>
              </a:lnSpc>
              <a:spcBef>
                <a:spcPct val="0"/>
              </a:spcBef>
              <a:spcAft>
                <a:spcPct val="0"/>
              </a:spcAft>
              <a:buClrTx/>
              <a:buSzTx/>
              <a:buFontTx/>
              <a:buNone/>
              <a:tabLst/>
              <a:defRPr/>
            </a:pPr>
            <a:endParaRPr lang="fr-FR" altLang="fr-FR" dirty="0">
              <a:solidFill>
                <a:prstClr val="white"/>
              </a:solidFill>
              <a:latin typeface="Arial" panose="020B0604020202020204" pitchFamily="34" charset="0"/>
            </a:endParaRPr>
          </a:p>
        </p:txBody>
      </p:sp>
      <p:sp>
        <p:nvSpPr>
          <p:cNvPr id="14" name="ZoneTexte 13">
            <a:extLst>
              <a:ext uri="{FF2B5EF4-FFF2-40B4-BE49-F238E27FC236}">
                <a16:creationId xmlns:a16="http://schemas.microsoft.com/office/drawing/2014/main" id="{BBEE3B81-24B3-F31E-F314-C7E6B1A273C9}"/>
              </a:ext>
            </a:extLst>
          </p:cNvPr>
          <p:cNvSpPr txBox="1"/>
          <p:nvPr/>
        </p:nvSpPr>
        <p:spPr>
          <a:xfrm>
            <a:off x="6738026" y="566678"/>
            <a:ext cx="5389497" cy="2723823"/>
          </a:xfrm>
          <a:prstGeom prst="rect">
            <a:avLst/>
          </a:prstGeom>
          <a:noFill/>
          <a:ln>
            <a:solidFill>
              <a:schemeClr val="accent1"/>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Sélection d'attributs (</a:t>
            </a:r>
            <a:r>
              <a:rPr kumimoji="0" lang="fr-FR" altLang="fr-FR" sz="1800" b="1" i="0" u="sng" strike="noStrike" kern="1200" cap="none" spc="0" normalizeH="0" baseline="0" noProof="0" dirty="0" err="1">
                <a:ln>
                  <a:noFill/>
                </a:ln>
                <a:solidFill>
                  <a:prstClr val="white"/>
                </a:solidFill>
                <a:effectLst/>
                <a:uLnTx/>
                <a:uFillTx/>
                <a:latin typeface="Arial" panose="020B0604020202020204" pitchFamily="34" charset="0"/>
                <a:ea typeface="+mn-ea"/>
                <a:cs typeface="+mn-cs"/>
              </a:rPr>
              <a:t>Feature</a:t>
            </a: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sz="1800" b="1" i="0" u="sng" strike="noStrike" kern="1200" cap="none" spc="0" normalizeH="0" baseline="0" noProof="0" dirty="0" err="1">
                <a:ln>
                  <a:noFill/>
                </a:ln>
                <a:solidFill>
                  <a:prstClr val="white"/>
                </a:solidFill>
                <a:effectLst/>
                <a:uLnTx/>
                <a:uFillTx/>
                <a:latin typeface="Arial" panose="020B0604020202020204" pitchFamily="34" charset="0"/>
                <a:ea typeface="+mn-ea"/>
                <a:cs typeface="+mn-cs"/>
              </a:rPr>
              <a:t>Selection</a:t>
            </a:r>
            <a:r>
              <a:rPr kumimoji="0" lang="fr-FR" altLang="fr-FR" sz="1800" b="1" i="0" u="sng" strike="noStrike" kern="1200" cap="none" spc="0" normalizeH="0" baseline="0" noProof="0" dirty="0">
                <a:ln>
                  <a:noFill/>
                </a:ln>
                <a:solidFill>
                  <a:prstClr val="white"/>
                </a:solidFill>
                <a:effectLst/>
                <a:uLnTx/>
                <a:uFillTx/>
                <a:latin typeface="Arial" panose="020B0604020202020204" pitchFamily="34" charset="0"/>
                <a:ea typeface="+mn-ea"/>
                <a:cs typeface="+mn-cs"/>
              </a:rPr>
              <a:t>)</a:t>
            </a:r>
            <a:endPar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Via </a:t>
            </a:r>
            <a:r>
              <a:rPr kumimoji="0" lang="fr-FR" altLang="fr-FR" sz="1800" b="1"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weka.attributeSelection.*</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Méthodes d’évaluation :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InfoGain</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GainRatio</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CFS, etc.</a:t>
            </a:r>
          </a:p>
          <a:p>
            <a:pPr marL="742950" lvl="1" indent="-285750" eaLnBrk="0" fontAlgn="base" hangingPunct="0">
              <a:lnSpc>
                <a:spcPct val="150000"/>
              </a:lnSpc>
              <a:spcBef>
                <a:spcPct val="0"/>
              </a:spcBef>
              <a:spcAft>
                <a:spcPct val="0"/>
              </a:spcAft>
              <a:buFont typeface="Arial" panose="020B0604020202020204" pitchFamily="34" charset="0"/>
              <a:buChar char="•"/>
              <a:defRPr/>
            </a:pP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Méthodes de recherche :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BestFirst</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GreedyStepwise</a:t>
            </a:r>
            <a:r>
              <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 </a:t>
            </a:r>
            <a:r>
              <a:rPr kumimoji="0" lang="fr-FR" altLang="fr-FR" b="0" i="0" u="none" strike="noStrike" kern="1200" cap="none" spc="0" normalizeH="0" baseline="0" noProof="0" dirty="0" err="1">
                <a:ln>
                  <a:noFill/>
                </a:ln>
                <a:solidFill>
                  <a:prstClr val="white"/>
                </a:solidFill>
                <a:effectLst/>
                <a:uLnTx/>
                <a:uFillTx/>
                <a:latin typeface="Arial" panose="020B0604020202020204" pitchFamily="34" charset="0"/>
                <a:ea typeface="+mn-ea"/>
                <a:cs typeface="+mn-cs"/>
              </a:rPr>
              <a:t>Ranker</a:t>
            </a:r>
            <a:endParaRPr kumimoji="0" lang="fr-FR" altLang="fr-FR"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fr-FR" altLang="fr-FR" sz="1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9" name="ZoneTexte 8">
            <a:extLst>
              <a:ext uri="{FF2B5EF4-FFF2-40B4-BE49-F238E27FC236}">
                <a16:creationId xmlns:a16="http://schemas.microsoft.com/office/drawing/2014/main" id="{5FC68EB9-DFE8-4409-5B77-6641058EB015}"/>
              </a:ext>
            </a:extLst>
          </p:cNvPr>
          <p:cNvSpPr txBox="1"/>
          <p:nvPr/>
        </p:nvSpPr>
        <p:spPr>
          <a:xfrm>
            <a:off x="5042647" y="3931702"/>
            <a:ext cx="7084876" cy="2960875"/>
          </a:xfrm>
          <a:prstGeom prst="rect">
            <a:avLst/>
          </a:prstGeom>
          <a:noFill/>
          <a:ln w="12700">
            <a:solidFill>
              <a:srgbClr val="0070C0"/>
            </a:solidFill>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b="1" i="0" u="sng" strike="noStrike" kern="1200" cap="none" spc="0" normalizeH="0" baseline="0" noProof="0" dirty="0">
                <a:ln>
                  <a:noFill/>
                </a:ln>
                <a:solidFill>
                  <a:prstClr val="white"/>
                </a:solidFill>
                <a:effectLst/>
                <a:uLnTx/>
                <a:uFillTx/>
                <a:latin typeface="Aptos" panose="02110004020202020204"/>
                <a:ea typeface="+mn-ea"/>
                <a:cs typeface="+mn-cs"/>
              </a:rPr>
              <a:t> Structures de données et manipulation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fr-FR" sz="1800" i="0" u="none" strike="noStrike" kern="1200" cap="none" spc="0" normalizeH="0" baseline="0" noProof="0" dirty="0">
                <a:ln>
                  <a:noFill/>
                </a:ln>
                <a:solidFill>
                  <a:prstClr val="white"/>
                </a:solidFill>
                <a:effectLst/>
                <a:uLnTx/>
                <a:uFillTx/>
                <a:latin typeface="Aptos" panose="02110004020202020204"/>
                <a:ea typeface="+mn-ea"/>
                <a:cs typeface="+mn-cs"/>
              </a:rPr>
              <a:t>Via</a:t>
            </a:r>
            <a:r>
              <a:rPr kumimoji="0" lang="fr-FR" sz="1800" b="1" i="0" u="none" strike="noStrike" kern="1200" cap="none" spc="0" normalizeH="0" baseline="0" noProof="0" dirty="0">
                <a:ln>
                  <a:noFill/>
                </a:ln>
                <a:solidFill>
                  <a:prstClr val="white"/>
                </a:solidFill>
                <a:effectLst/>
                <a:uLnTx/>
                <a:uFillTx/>
                <a:latin typeface="Aptos" panose="02110004020202020204"/>
                <a:ea typeface="+mn-ea"/>
                <a:cs typeface="+mn-cs"/>
              </a:rPr>
              <a:t> weka.core.*</a:t>
            </a:r>
          </a:p>
          <a:p>
            <a:pPr marL="742950" lvl="1" indent="-285750">
              <a:lnSpc>
                <a:spcPct val="150000"/>
              </a:lnSpc>
              <a:buFont typeface="Arial" panose="020B0604020202020204" pitchFamily="34" charset="0"/>
              <a:buChar char="•"/>
            </a:pPr>
            <a:r>
              <a:rPr kumimoji="0" lang="fr-FR" b="0" i="0" u="none" strike="noStrike" kern="1200" cap="none" spc="0" normalizeH="0" baseline="0" noProof="0" dirty="0" err="1">
                <a:ln>
                  <a:noFill/>
                </a:ln>
                <a:solidFill>
                  <a:prstClr val="white"/>
                </a:solidFill>
                <a:effectLst/>
                <a:uLnTx/>
                <a:uFillTx/>
                <a:latin typeface="Aptos" panose="02110004020202020204"/>
                <a:ea typeface="+mn-ea"/>
                <a:cs typeface="+mn-cs"/>
              </a:rPr>
              <a:t>Attribute</a:t>
            </a:r>
            <a:r>
              <a:rPr kumimoji="0" lang="fr-FR" b="0" i="0" u="none" strike="noStrike" kern="1200" cap="none" spc="0" normalizeH="0" baseline="0" noProof="0" dirty="0">
                <a:ln>
                  <a:noFill/>
                </a:ln>
                <a:solidFill>
                  <a:prstClr val="white"/>
                </a:solidFill>
                <a:effectLst/>
                <a:uLnTx/>
                <a:uFillTx/>
                <a:latin typeface="Aptos" panose="02110004020202020204"/>
                <a:ea typeface="+mn-ea"/>
                <a:cs typeface="+mn-cs"/>
              </a:rPr>
              <a:t>, Instance, Instances</a:t>
            </a:r>
          </a:p>
          <a:p>
            <a:pPr marL="742950" lvl="1" indent="-285750">
              <a:lnSpc>
                <a:spcPct val="150000"/>
              </a:lnSpc>
              <a:buFont typeface="Arial" panose="020B0604020202020204" pitchFamily="34" charset="0"/>
              <a:buChar char="•"/>
            </a:pPr>
            <a:r>
              <a:rPr kumimoji="0" lang="fr-FR" b="0" i="0" u="none" strike="noStrike" kern="1200" cap="none" spc="0" normalizeH="0" baseline="0" noProof="0" dirty="0">
                <a:ln>
                  <a:noFill/>
                </a:ln>
                <a:solidFill>
                  <a:prstClr val="white"/>
                </a:solidFill>
                <a:effectLst/>
                <a:uLnTx/>
                <a:uFillTx/>
                <a:latin typeface="Aptos" panose="02110004020202020204"/>
                <a:ea typeface="+mn-ea"/>
                <a:cs typeface="+mn-cs"/>
              </a:rPr>
              <a:t>Lecture/écriture de .</a:t>
            </a:r>
            <a:r>
              <a:rPr kumimoji="0" lang="fr-FR" b="0" i="0" u="none" strike="noStrike" kern="1200" cap="none" spc="0" normalizeH="0" baseline="0" noProof="0" dirty="0" err="1">
                <a:ln>
                  <a:noFill/>
                </a:ln>
                <a:solidFill>
                  <a:prstClr val="white"/>
                </a:solidFill>
                <a:effectLst/>
                <a:uLnTx/>
                <a:uFillTx/>
                <a:latin typeface="Aptos" panose="02110004020202020204"/>
                <a:ea typeface="+mn-ea"/>
                <a:cs typeface="+mn-cs"/>
              </a:rPr>
              <a:t>arff</a:t>
            </a:r>
            <a:r>
              <a:rPr kumimoji="0" lang="fr-FR" b="0" i="0" u="none" strike="noStrike" kern="1200" cap="none" spc="0" normalizeH="0" baseline="0" noProof="0" dirty="0">
                <a:ln>
                  <a:noFill/>
                </a:ln>
                <a:solidFill>
                  <a:prstClr val="white"/>
                </a:solidFill>
                <a:effectLst/>
                <a:uLnTx/>
                <a:uFillTx/>
                <a:latin typeface="Aptos" panose="02110004020202020204"/>
                <a:ea typeface="+mn-ea"/>
                <a:cs typeface="+mn-cs"/>
              </a:rPr>
              <a:t>, .csv</a:t>
            </a:r>
          </a:p>
          <a:p>
            <a:pPr marL="742950" lvl="1" indent="-285750">
              <a:lnSpc>
                <a:spcPct val="150000"/>
              </a:lnSpc>
              <a:buFont typeface="Arial" panose="020B0604020202020204" pitchFamily="34" charset="0"/>
              <a:buChar char="•"/>
            </a:pPr>
            <a:r>
              <a:rPr kumimoji="0" lang="fr-FR" b="0" i="0" u="none" strike="noStrike" kern="1200" cap="none" spc="0" normalizeH="0" baseline="0" noProof="0" dirty="0">
                <a:ln>
                  <a:noFill/>
                </a:ln>
                <a:solidFill>
                  <a:prstClr val="white"/>
                </a:solidFill>
                <a:effectLst/>
                <a:uLnTx/>
                <a:uFillTx/>
                <a:latin typeface="Aptos" panose="02110004020202020204"/>
                <a:ea typeface="+mn-ea"/>
                <a:cs typeface="+mn-cs"/>
              </a:rPr>
              <a:t>Manipulation directe des données (ajout, édition, transformation)</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30581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778</TotalTime>
  <Words>2747</Words>
  <Application>Microsoft Office PowerPoint</Application>
  <PresentationFormat>Grand écran</PresentationFormat>
  <Paragraphs>330</Paragraphs>
  <Slides>28</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Aldhabi</vt:lpstr>
      <vt:lpstr>AngsanaUPC</vt:lpstr>
      <vt:lpstr>Aptos</vt:lpstr>
      <vt:lpstr>Aptos Display</vt:lpstr>
      <vt:lpstr>Arial</vt:lpstr>
      <vt:lpstr>Arial Unicode MS</vt:lpstr>
      <vt:lpstr>Wingdings</vt:lpstr>
      <vt:lpstr>Thème Office</vt:lpstr>
      <vt:lpstr>Projet : Java avancées en IA pour détecter des anomalies bibliothèques : Weka , Java </vt:lpstr>
      <vt:lpstr>Qu’est ce que JAVA ?</vt:lpstr>
      <vt:lpstr>Pourquoi Java pour l'IA </vt:lpstr>
      <vt:lpstr>Introduction à WEKA  : Waikato environment for knowledge analysis</vt:lpstr>
      <vt:lpstr>Fonctionnalités principales de WEKA</vt:lpstr>
      <vt:lpstr>Fonctionnalités principales de WEKA GUI</vt:lpstr>
      <vt:lpstr>Fonctionnalités principales de WEKA GUI</vt:lpstr>
      <vt:lpstr>Fonctionnalités principales de WEKA GUI</vt:lpstr>
      <vt:lpstr>Fonctionnalités principales de la bibliothèque WEKA</vt:lpstr>
      <vt:lpstr>Fonctionnalités principales de la bibliothèque WEKA</vt:lpstr>
      <vt:lpstr>Fonctionnalités principales de la bibliothèque WEKA</vt:lpstr>
      <vt:lpstr>Fonctionnalités principales de la bibliothèque WEKA</vt:lpstr>
      <vt:lpstr>Exemples d’applications en IA avec WEKA</vt:lpstr>
      <vt:lpstr>Exemples d’applications en IA avec WEKA</vt:lpstr>
      <vt:lpstr>Exemples d’applications en IA avec WEKA</vt:lpstr>
      <vt:lpstr>Installation et configuration necessaires pour WEKA GUI</vt:lpstr>
      <vt:lpstr>Installation et configuration necessaires pour WEKA</vt:lpstr>
      <vt:lpstr>Installation et configuration necessaires pour WEKA</vt:lpstr>
      <vt:lpstr>Installation et configuration necessaires pour WEKA</vt:lpstr>
      <vt:lpstr>Installation et configuration necessaires pour WEKA</vt:lpstr>
      <vt:lpstr>Cas d’utilisation et exemples pratiques</vt:lpstr>
      <vt:lpstr>Cas d’utilisation et exemples pratiques</vt:lpstr>
      <vt:lpstr>Forces et limitations de la bibliothèque WEKA</vt:lpstr>
      <vt:lpstr>Forces et limitations de la bibliothèque WEKA</vt:lpstr>
      <vt:lpstr>Comparaison avec d’autres bibliothèques similaires</vt:lpstr>
      <vt:lpstr>Comparaison avec d’autres bibliothèques similaires</vt:lpstr>
      <vt:lpstr>Conclusion à WEKA  : Waikato environment for knowledge analysis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mine djeryala</dc:creator>
  <cp:lastModifiedBy>mine djeryala</cp:lastModifiedBy>
  <cp:revision>3</cp:revision>
  <dcterms:created xsi:type="dcterms:W3CDTF">2025-05-18T06:24:59Z</dcterms:created>
  <dcterms:modified xsi:type="dcterms:W3CDTF">2025-05-19T10:06:03Z</dcterms:modified>
</cp:coreProperties>
</file>