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4"/><Relationship Target="../media/image02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2.jpg" Type="http://schemas.openxmlformats.org/officeDocument/2006/relationships/image" Id="rId3"/><Relationship Target="../media/image03.png" Type="http://schemas.openxmlformats.org/officeDocument/2006/relationships/image" Id="rId5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/>
        </p:nvSpPr>
        <p:spPr>
          <a:xfrm>
            <a:off y="698950" x="2857500"/>
            <a:ext cy="4038600" cx="3429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4" name="Shape 24"/>
          <p:cNvSpPr txBox="1"/>
          <p:nvPr/>
        </p:nvSpPr>
        <p:spPr>
          <a:xfrm>
            <a:off y="5112325" x="6247"/>
            <a:ext cy="897899" cx="9127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b="1" sz="3900" lang="en">
                <a:solidFill>
                  <a:srgbClr val="453015"/>
                </a:solidFill>
              </a:rPr>
              <a:t>The JavaScript Task Runner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Basic tasks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600200" x="457200"/>
            <a:ext cy="4967700" cx="8647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grunt.registerTask(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'myAliasTask'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'jshint'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'concat'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'uglify'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]);</a:t>
            </a:r>
          </a:p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grunt.registerTask(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'myCustomTask'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grunt.log.writeln(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 Current task name: 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.name);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Multi tasks: описание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grunt.initConfig({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myMultiTask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first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'Single string'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second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sz="1800" lang="en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grunt.registerMultiTask(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'myMultiTask'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grunt.log.writeln(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.target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 : 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.data); 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Multi tasks: использование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$ grunt myMultiTask:first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Running "myMultiTask:first" (myMultiTask) task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first : Single string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Done, without errors.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$ grunt myMultiTask:second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Running "myMultiTask:second" (myMultiTask) task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second : 1,2,3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Done, without errors.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Раздельные конфигурации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grunt.initConfig({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jshint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debug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sz="18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release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sz="18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8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... 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8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Same for concat and uglify    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grunt.registerTask(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'debug'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'jshint:debug'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'concat:debug'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'uglify:debug'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grunt.registerTask(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'release'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'jshint:release'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'concat:release'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'uglify:release'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Файлы: сокращенный формат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grunt.initConfig({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myTask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myTarget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  </a:t>
            </a:r>
            <a:r>
              <a:rPr sz="18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сompact format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src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'src/header.txt'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'src/*.js'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dest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'main.js'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nonull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Файлы: объект files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grunt.initConfig({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myTask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myTarget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  </a:t>
            </a:r>
            <a:r>
              <a:rPr sz="18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files object format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files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'main.js'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'src/header.txt'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'src/*.js'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'libs.js'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'lib/*.js'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}  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Файлы: массив files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grunt.initConfig({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myTask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myTarget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  </a:t>
            </a:r>
            <a:r>
              <a:rPr sz="18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files array format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files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{ src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'src/header.txt'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'src/*.js'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dest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'main.js'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nonull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{ src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'lib/*.js'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], dest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'libs.js'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}  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]  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Свойства контекста: multi task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grunt.registerMultiTask(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'myMultiTask'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task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grunt.log.error(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'Something went wrong'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sz="18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errorCount++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[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'nameArgs'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'args'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'errorCount'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'target'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.forEach(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(propName){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grunt.log.writeln(propName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': 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task[propName]);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Свойства контекста: значения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$ grunt myMultiTask:first:second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Running "myMultiTask:first:second" (myMultiTask) task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&gt;&gt; Something went wrong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name: myMultiTask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nameArgs: myMultiTask:first:second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args: second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errorCount: 1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target: first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Асинхронные задачи: описание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grunt.registerTask(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'asyncTask'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done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.async();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console.time(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'Completed in 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setTimeout(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console.timeEnd(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'Completed in 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done();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}, </a:t>
            </a:r>
            <a:r>
              <a:rPr sz="1800" lang="en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Grunt - сборщик проектов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452F15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452F15"/>
                </a:solidFill>
              </a:rPr>
              <a:t>Написан на JavaScript для Node.js</a:t>
            </a:r>
          </a:p>
          <a:p>
            <a:pPr rtl="0" lvl="0" indent="-419100" marL="457200">
              <a:buClr>
                <a:srgbClr val="452F15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452F15"/>
                </a:solidFill>
              </a:rPr>
              <a:t>Выполняет задачи (tasks)</a:t>
            </a:r>
          </a:p>
          <a:p>
            <a:pPr rtl="0" lvl="0" indent="-419100" marL="457200">
              <a:buClr>
                <a:srgbClr val="452F15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452F15"/>
                </a:solidFill>
              </a:rPr>
              <a:t>Конфиг — обычный JS-файл</a:t>
            </a:r>
          </a:p>
          <a:p>
            <a:pPr rtl="0" lvl="0" indent="-419100" marL="457200">
              <a:buClr>
                <a:srgbClr val="452F15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452F15"/>
                </a:solidFill>
              </a:rPr>
              <a:t>Текущая версия — 0.4</a:t>
            </a:r>
          </a:p>
          <a:p>
            <a:pPr lvl="0" indent="-419100" marL="457200">
              <a:buClr>
                <a:srgbClr val="452F15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452F15"/>
                </a:solidFill>
              </a:rPr>
              <a:t>Используется в jQuery, Modernizr, ...</a:t>
            </a:r>
          </a:p>
        </p:txBody>
      </p:sp>
      <p:sp>
        <p:nvSpPr>
          <p:cNvPr id="31" name="Shape 31"/>
          <p:cNvSpPr/>
          <p:nvPr/>
        </p:nvSpPr>
        <p:spPr>
          <a:xfrm>
            <a:off y="4904150" x="415638"/>
            <a:ext cy="921323" cx="373938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32" name="Shape 32"/>
          <p:cNvSpPr/>
          <p:nvPr/>
        </p:nvSpPr>
        <p:spPr>
          <a:xfrm>
            <a:off y="5070498" x="4734080"/>
            <a:ext cy="588627" cx="399428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Асинхронные задачи: выполнение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$ grunt asyncTask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Running "asyncTask" task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Completed in : 1002ms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Done, without errors.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Программный запуск других задач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grunt.registerTask(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'myTask'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grunt.task.run(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'foo'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'bar'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grunt.task.run([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'bar'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'baz'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Пример: структура проекта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+ [src]</a:t>
            </a:r>
            <a:b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- foo.js</a:t>
            </a:r>
            <a:b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- bar.js</a:t>
            </a:r>
            <a:b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- main.js</a:t>
            </a:r>
            <a:b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- main.min.js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Пример: установка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npm uninstall -g grunt</a:t>
            </a:r>
            <a:b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npm install -g grunt-cli</a:t>
            </a:r>
          </a:p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npm init</a:t>
            </a:r>
            <a:b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npm install grunt --save-dev</a:t>
            </a:r>
            <a:b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npm install grunt-contrib-jshint --save-dev</a:t>
            </a:r>
            <a:b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npm install grunt-contrib-uglify --save-dev</a:t>
            </a:r>
            <a:b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npm install grunt-contrib-concat --save-dev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Пример: Gruntfile.js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600200" x="457200"/>
            <a:ext cy="4967700" cx="8684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module.exports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(grunt){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grunt.initConfig({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18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//task settings go here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grunt.loadNpmTasks(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'grunt-contrib-jshint'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grunt.loadNpmTasks(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'grunt-contrib-concat'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grunt.loadNpmTasks(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'grunt-contrib-uglify'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grunt.registerTask(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'default'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'jshint'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'concat'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'uglify'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Пример: настройка задач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jshint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all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'Gruntfile.js'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'src/*.js'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concat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dist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 src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'src/*.js'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dest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'main.js'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uglify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all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 files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'main.min.js'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'main.js'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 } }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Пример: запускаем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$ grunt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Running "jshint:all" (jshint) task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&gt;&gt; 3 files lint free.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Running "concat:dist" (concat) task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File "main.js" created.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Running "uglify:all" (uglify) task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File "main.min.js" created.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Done, without errors.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Установка: package.json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"grunt-usage-example"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"version"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"0.1.0"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"devDependencies"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"grunt-contrib-jshint"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"~0.4.3"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"grunt-contrib-uglify"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"~0.2.0"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"grunt-contrib-concat"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"~0.2.0"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"grunt"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"~0.4.1"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Шаблоны проектов: grunt-init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$ npm install -g grunt-init</a:t>
            </a:r>
          </a:p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$ git clone git@github.com:gruntjs/grunt-init-jquery.git ~/.grunt-init/jquery</a:t>
            </a:r>
          </a:p>
          <a:p>
            <a:pPr rtl="0" lvl="0">
              <a:lnSpc>
                <a:spcPct val="142500"/>
              </a:lnSpc>
              <a:spcBef>
                <a:spcPts val="1100"/>
              </a:spcBef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$ grunt-init jquery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