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273810" y="527685"/>
            <a:ext cx="8756015" cy="5518150"/>
            <a:chOff x="2006" y="831"/>
            <a:chExt cx="13789" cy="8690"/>
          </a:xfrm>
        </p:grpSpPr>
        <p:sp>
          <p:nvSpPr>
            <p:cNvPr id="7" name="矩形 6"/>
            <p:cNvSpPr/>
            <p:nvPr/>
          </p:nvSpPr>
          <p:spPr>
            <a:xfrm>
              <a:off x="2006" y="2633"/>
              <a:ext cx="10869" cy="6888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580" y="3211"/>
              <a:ext cx="2179" cy="57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stm32</a:t>
              </a:r>
              <a:endParaRPr lang="en-US" altLang="zh-CN"/>
            </a:p>
            <a:p>
              <a:pPr algn="ctr"/>
              <a:r>
                <a:rPr lang="zh-CN" altLang="en-US"/>
                <a:t>单片机</a:t>
              </a:r>
              <a:endParaRPr lang="zh-CN" altLang="en-US"/>
            </a:p>
            <a:p>
              <a:pPr algn="ctr"/>
              <a:r>
                <a:rPr lang="zh-CN" altLang="en-US"/>
                <a:t>最小系统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260" y="6497"/>
              <a:ext cx="2317" cy="96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RS485</a:t>
              </a:r>
              <a:r>
                <a:rPr lang="zh-CN" altLang="en-US"/>
                <a:t>电路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92" y="831"/>
              <a:ext cx="3097" cy="102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USB</a:t>
              </a:r>
              <a:r>
                <a:rPr lang="zh-CN" altLang="en-US"/>
                <a:t>接口</a:t>
              </a:r>
              <a:r>
                <a:rPr lang="en-US" altLang="zh-CN"/>
                <a:t>5V</a:t>
              </a:r>
              <a:r>
                <a:rPr lang="zh-CN" altLang="en-US"/>
                <a:t>供电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7" idx="0"/>
            </p:cNvCxnSpPr>
            <p:nvPr/>
          </p:nvCxnSpPr>
          <p:spPr>
            <a:xfrm>
              <a:off x="7441" y="1860"/>
              <a:ext cx="0" cy="7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297" y="4392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INA199</a:t>
              </a:r>
              <a:r>
                <a:rPr lang="zh-CN" altLang="en-US"/>
                <a:t>电源监控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97" y="6384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电阻分压电压监控</a:t>
              </a: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260" y="4505"/>
              <a:ext cx="2317" cy="96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OLED</a:t>
              </a:r>
              <a:r>
                <a:rPr lang="zh-CN" altLang="en-US"/>
                <a:t>显示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10" idx="3"/>
            </p:cNvCxnSpPr>
            <p:nvPr/>
          </p:nvCxnSpPr>
          <p:spPr>
            <a:xfrm>
              <a:off x="5614" y="4986"/>
              <a:ext cx="95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</p:cNvCxnSpPr>
            <p:nvPr/>
          </p:nvCxnSpPr>
          <p:spPr>
            <a:xfrm>
              <a:off x="5614" y="6978"/>
              <a:ext cx="95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3" idx="1"/>
            </p:cNvCxnSpPr>
            <p:nvPr/>
          </p:nvCxnSpPr>
          <p:spPr>
            <a:xfrm flipV="1">
              <a:off x="8788" y="4986"/>
              <a:ext cx="1472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8788" y="6803"/>
              <a:ext cx="1468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8778" y="7201"/>
              <a:ext cx="146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4055" y="5608"/>
              <a:ext cx="1741" cy="274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PC</a:t>
              </a:r>
              <a:endParaRPr lang="en-US" altLang="zh-CN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12587" y="6803"/>
              <a:ext cx="1468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2577" y="7201"/>
              <a:ext cx="146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0"/>
          <p:cNvGrpSpPr/>
          <p:nvPr/>
        </p:nvGrpSpPr>
        <p:grpSpPr>
          <a:xfrm>
            <a:off x="8261350" y="1254760"/>
            <a:ext cx="3333750" cy="3583940"/>
            <a:chOff x="13010" y="1976"/>
            <a:chExt cx="5250" cy="5644"/>
          </a:xfrm>
        </p:grpSpPr>
        <p:sp>
          <p:nvSpPr>
            <p:cNvPr id="12" name="矩形 11"/>
            <p:cNvSpPr/>
            <p:nvPr/>
          </p:nvSpPr>
          <p:spPr>
            <a:xfrm>
              <a:off x="13010" y="3726"/>
              <a:ext cx="5250" cy="3895"/>
            </a:xfrm>
            <a:prstGeom prst="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6015" y="4145"/>
              <a:ext cx="1619" cy="28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stm32</a:t>
              </a:r>
              <a:endParaRPr lang="en-US" altLang="zh-CN"/>
            </a:p>
            <a:p>
              <a:pPr algn="ctr"/>
              <a:r>
                <a:rPr lang="zh-CN" altLang="en-US"/>
                <a:t>单片机</a:t>
              </a:r>
              <a:endParaRPr lang="zh-CN" altLang="en-US"/>
            </a:p>
            <a:p>
              <a:pPr algn="ctr"/>
              <a:r>
                <a:rPr lang="zh-CN" altLang="en-US"/>
                <a:t>最小系统</a:t>
              </a: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3180" y="5617"/>
              <a:ext cx="1370" cy="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/>
                <a:t>RS485</a:t>
              </a:r>
              <a:r>
                <a:rPr lang="zh-CN" altLang="en-US" sz="1600"/>
                <a:t>电路</a:t>
              </a:r>
              <a:endParaRPr lang="zh-CN" altLang="en-US" sz="16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4708" y="1976"/>
              <a:ext cx="1854" cy="1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USB</a:t>
              </a:r>
              <a:r>
                <a:rPr lang="zh-CN" altLang="en-US"/>
                <a:t>接口</a:t>
              </a:r>
              <a:r>
                <a:rPr lang="en-US" altLang="zh-CN"/>
                <a:t>5V</a:t>
              </a:r>
              <a:r>
                <a:rPr lang="zh-CN" altLang="en-US"/>
                <a:t>供电</a:t>
              </a:r>
              <a:endParaRPr lang="zh-CN" altLang="en-US"/>
            </a:p>
          </p:txBody>
        </p:sp>
        <p:cxnSp>
          <p:nvCxnSpPr>
            <p:cNvPr id="26" name="直接箭头连接符 25"/>
            <p:cNvCxnSpPr>
              <a:stCxn id="25" idx="2"/>
              <a:endCxn id="12" idx="0"/>
            </p:cNvCxnSpPr>
            <p:nvPr/>
          </p:nvCxnSpPr>
          <p:spPr>
            <a:xfrm>
              <a:off x="15635" y="3016"/>
              <a:ext cx="0" cy="7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13180" y="4622"/>
              <a:ext cx="1633" cy="47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OLED</a:t>
              </a:r>
              <a:r>
                <a:rPr lang="zh-CN" altLang="en-US" sz="1400"/>
                <a:t>显示</a:t>
              </a:r>
              <a:endParaRPr lang="zh-CN" altLang="en-US" sz="140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 flipV="1">
              <a:off x="14542" y="6163"/>
              <a:ext cx="1467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4550" y="5968"/>
              <a:ext cx="145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14833" y="4836"/>
              <a:ext cx="1187" cy="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3010" y="3071"/>
              <a:ext cx="236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主机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79525" y="1426210"/>
            <a:ext cx="4729480" cy="3413125"/>
            <a:chOff x="2015" y="2246"/>
            <a:chExt cx="7448" cy="5375"/>
          </a:xfrm>
        </p:grpSpPr>
        <p:sp>
          <p:nvSpPr>
            <p:cNvPr id="7" name="矩形 6"/>
            <p:cNvSpPr/>
            <p:nvPr/>
          </p:nvSpPr>
          <p:spPr>
            <a:xfrm>
              <a:off x="2015" y="3647"/>
              <a:ext cx="7449" cy="3974"/>
            </a:xfrm>
            <a:prstGeom prst="rect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150" y="3980"/>
              <a:ext cx="1493" cy="3307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zh-CN" sz="1600"/>
                <a:t>stm32</a:t>
              </a:r>
              <a:endParaRPr lang="en-US" altLang="zh-CN" sz="1600"/>
            </a:p>
            <a:p>
              <a:pPr algn="ctr">
                <a:lnSpc>
                  <a:spcPct val="100000"/>
                </a:lnSpc>
              </a:pPr>
              <a:r>
                <a:rPr lang="zh-CN" altLang="en-US" sz="1600"/>
                <a:t>单片机</a:t>
              </a:r>
              <a:endParaRPr lang="zh-CN" altLang="en-US" sz="1600"/>
            </a:p>
            <a:p>
              <a:pPr algn="ctr">
                <a:lnSpc>
                  <a:spcPct val="100000"/>
                </a:lnSpc>
              </a:pPr>
              <a:r>
                <a:rPr lang="zh-CN" altLang="en-US" sz="1600"/>
                <a:t>最小系统</a:t>
              </a:r>
              <a:endParaRPr lang="zh-CN" altLang="en-US" sz="16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672" y="5760"/>
              <a:ext cx="1588" cy="850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RS485</a:t>
              </a:r>
              <a:r>
                <a:rPr lang="zh-CN" altLang="en-US"/>
                <a:t>电路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8" y="2246"/>
              <a:ext cx="2123" cy="955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USB</a:t>
              </a:r>
              <a:r>
                <a:rPr lang="zh-CN" altLang="en-US"/>
                <a:t>接口</a:t>
              </a:r>
              <a:r>
                <a:rPr lang="en-US" altLang="zh-CN"/>
                <a:t>5V</a:t>
              </a:r>
              <a:r>
                <a:rPr lang="zh-CN" altLang="en-US"/>
                <a:t>供电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7" idx="0"/>
            </p:cNvCxnSpPr>
            <p:nvPr/>
          </p:nvCxnSpPr>
          <p:spPr>
            <a:xfrm>
              <a:off x="5740" y="3201"/>
              <a:ext cx="0" cy="44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214" y="4662"/>
              <a:ext cx="2273" cy="685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/>
                <a:t>INA199</a:t>
              </a:r>
              <a:r>
                <a:rPr lang="zh-CN" altLang="en-US" sz="1600"/>
                <a:t>电源监控</a:t>
              </a:r>
              <a:endParaRPr lang="zh-CN" altLang="en-US" sz="16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14" y="5811"/>
              <a:ext cx="2273" cy="685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电阻分压电压监控</a:t>
              </a:r>
              <a:endParaRPr lang="zh-CN" altLang="en-US" sz="14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72" y="4727"/>
              <a:ext cx="1588" cy="555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OLED</a:t>
              </a:r>
              <a:r>
                <a:rPr lang="zh-CN" altLang="en-US" sz="1400"/>
                <a:t>显示</a:t>
              </a:r>
              <a:endParaRPr lang="zh-CN" altLang="en-US" sz="1400"/>
            </a:p>
          </p:txBody>
        </p:sp>
        <p:cxnSp>
          <p:nvCxnSpPr>
            <p:cNvPr id="15" name="直接箭头连接符 14"/>
            <p:cNvCxnSpPr>
              <a:stCxn id="10" idx="3"/>
            </p:cNvCxnSpPr>
            <p:nvPr/>
          </p:nvCxnSpPr>
          <p:spPr>
            <a:xfrm>
              <a:off x="4487" y="5005"/>
              <a:ext cx="65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11" idx="3"/>
            </p:cNvCxnSpPr>
            <p:nvPr/>
          </p:nvCxnSpPr>
          <p:spPr>
            <a:xfrm>
              <a:off x="4487" y="6154"/>
              <a:ext cx="655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endCxn id="13" idx="1"/>
            </p:cNvCxnSpPr>
            <p:nvPr/>
          </p:nvCxnSpPr>
          <p:spPr>
            <a:xfrm flipV="1">
              <a:off x="6663" y="5005"/>
              <a:ext cx="1009" cy="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663" y="6053"/>
              <a:ext cx="1006" cy="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6656" y="6282"/>
              <a:ext cx="1003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015" y="3016"/>
              <a:ext cx="236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从机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420495" y="415290"/>
            <a:ext cx="5447665" cy="2263140"/>
            <a:chOff x="2237" y="654"/>
            <a:chExt cx="8579" cy="3564"/>
          </a:xfrm>
        </p:grpSpPr>
        <p:sp>
          <p:nvSpPr>
            <p:cNvPr id="10" name="圆角矩形 9"/>
            <p:cNvSpPr/>
            <p:nvPr/>
          </p:nvSpPr>
          <p:spPr>
            <a:xfrm>
              <a:off x="2237" y="1842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主机</a:t>
              </a:r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7500" y="654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从机</a:t>
              </a:r>
              <a:r>
                <a:rPr lang="en-US" altLang="zh-CN"/>
                <a:t>_0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500" y="3030"/>
              <a:ext cx="3317" cy="11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从机</a:t>
              </a:r>
              <a:r>
                <a:rPr lang="en-US" altLang="zh-CN"/>
                <a:t>_1</a:t>
              </a:r>
              <a:endParaRPr lang="en-US" altLang="zh-CN"/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5572" y="1155"/>
              <a:ext cx="1665" cy="81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5640" y="1485"/>
              <a:ext cx="1635" cy="76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640" y="2850"/>
              <a:ext cx="1710" cy="70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5554" y="3090"/>
              <a:ext cx="1606" cy="73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19980000">
              <a:off x="5780" y="1032"/>
              <a:ext cx="1179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发送</a:t>
              </a:r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 rot="19980000">
              <a:off x="6180" y="1790"/>
              <a:ext cx="1179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接收</a:t>
              </a:r>
              <a:endParaRPr lang="zh-CN" altLang="en-US" sz="1200"/>
            </a:p>
          </p:txBody>
        </p:sp>
        <p:sp>
          <p:nvSpPr>
            <p:cNvPr id="12" name="文本框 11"/>
            <p:cNvSpPr txBox="1"/>
            <p:nvPr/>
          </p:nvSpPr>
          <p:spPr>
            <a:xfrm rot="1440000">
              <a:off x="6021" y="2747"/>
              <a:ext cx="1179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发送</a:t>
              </a:r>
              <a:endParaRPr lang="zh-CN" altLang="en-US" sz="1200"/>
            </a:p>
          </p:txBody>
        </p:sp>
        <p:sp>
          <p:nvSpPr>
            <p:cNvPr id="13" name="文本框 12"/>
            <p:cNvSpPr txBox="1"/>
            <p:nvPr/>
          </p:nvSpPr>
          <p:spPr>
            <a:xfrm rot="1500000">
              <a:off x="5592" y="3589"/>
              <a:ext cx="1179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接收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king_pc1</cp:lastModifiedBy>
  <cp:revision>8</cp:revision>
  <dcterms:created xsi:type="dcterms:W3CDTF">2015-05-05T08:02:00Z</dcterms:created>
  <dcterms:modified xsi:type="dcterms:W3CDTF">2021-04-19T15:34:07Z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