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1273810" y="527685"/>
            <a:ext cx="8756015" cy="5518150"/>
            <a:chOff x="2006" y="831"/>
            <a:chExt cx="13789" cy="8690"/>
          </a:xfrm>
        </p:grpSpPr>
        <p:sp>
          <p:nvSpPr>
            <p:cNvPr id="7" name="矩形 6"/>
            <p:cNvSpPr/>
            <p:nvPr/>
          </p:nvSpPr>
          <p:spPr>
            <a:xfrm>
              <a:off x="2006" y="2633"/>
              <a:ext cx="10869" cy="6888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580" y="3211"/>
              <a:ext cx="2179" cy="573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stm32</a:t>
              </a:r>
              <a:endParaRPr lang="en-US" altLang="zh-CN"/>
            </a:p>
            <a:p>
              <a:pPr algn="ctr"/>
              <a:r>
                <a:rPr lang="zh-CN" altLang="en-US"/>
                <a:t>单片机</a:t>
              </a:r>
              <a:endParaRPr lang="zh-CN" altLang="en-US"/>
            </a:p>
            <a:p>
              <a:pPr algn="ctr"/>
              <a:r>
                <a:rPr lang="zh-CN" altLang="en-US"/>
                <a:t>最小系统</a:t>
              </a: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0260" y="6497"/>
              <a:ext cx="2317" cy="96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RS485</a:t>
              </a:r>
              <a:r>
                <a:rPr lang="zh-CN" altLang="en-US"/>
                <a:t>电路</a:t>
              </a: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892" y="831"/>
              <a:ext cx="3097" cy="102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USB</a:t>
              </a:r>
              <a:r>
                <a:rPr lang="zh-CN" altLang="en-US"/>
                <a:t>接口</a:t>
              </a:r>
              <a:r>
                <a:rPr lang="en-US" altLang="zh-CN"/>
                <a:t>5V</a:t>
              </a:r>
              <a:r>
                <a:rPr lang="zh-CN" altLang="en-US"/>
                <a:t>供电</a:t>
              </a:r>
              <a:endParaRPr lang="zh-CN" altLang="en-US"/>
            </a:p>
          </p:txBody>
        </p:sp>
        <p:cxnSp>
          <p:nvCxnSpPr>
            <p:cNvPr id="9" name="直接箭头连接符 8"/>
            <p:cNvCxnSpPr>
              <a:stCxn id="8" idx="2"/>
              <a:endCxn id="7" idx="0"/>
            </p:cNvCxnSpPr>
            <p:nvPr/>
          </p:nvCxnSpPr>
          <p:spPr>
            <a:xfrm>
              <a:off x="7441" y="1860"/>
              <a:ext cx="0" cy="77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2297" y="4392"/>
              <a:ext cx="3317" cy="11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INA199</a:t>
              </a:r>
              <a:r>
                <a:rPr lang="zh-CN" altLang="en-US"/>
                <a:t>电源监控</a:t>
              </a: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297" y="6384"/>
              <a:ext cx="3317" cy="11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电阻分压</a:t>
              </a:r>
              <a:r>
                <a:rPr lang="zh-CN" altLang="en-US"/>
                <a:t>电压</a:t>
              </a:r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260" y="4505"/>
              <a:ext cx="2317" cy="96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OLED</a:t>
              </a:r>
              <a:r>
                <a:rPr lang="zh-CN" altLang="en-US"/>
                <a:t>显示</a:t>
              </a:r>
              <a:endParaRPr lang="zh-CN" altLang="en-US"/>
            </a:p>
          </p:txBody>
        </p:sp>
        <p:cxnSp>
          <p:nvCxnSpPr>
            <p:cNvPr id="15" name="直接箭头连接符 14"/>
            <p:cNvCxnSpPr>
              <a:stCxn id="10" idx="3"/>
            </p:cNvCxnSpPr>
            <p:nvPr/>
          </p:nvCxnSpPr>
          <p:spPr>
            <a:xfrm>
              <a:off x="5614" y="4986"/>
              <a:ext cx="95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3"/>
            </p:cNvCxnSpPr>
            <p:nvPr/>
          </p:nvCxnSpPr>
          <p:spPr>
            <a:xfrm>
              <a:off x="5614" y="6978"/>
              <a:ext cx="95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3" idx="1"/>
            </p:cNvCxnSpPr>
            <p:nvPr/>
          </p:nvCxnSpPr>
          <p:spPr>
            <a:xfrm flipV="1">
              <a:off x="8788" y="4986"/>
              <a:ext cx="1472" cy="1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8788" y="6803"/>
              <a:ext cx="1468" cy="1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8778" y="7201"/>
              <a:ext cx="1463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14055" y="5608"/>
              <a:ext cx="1741" cy="274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PC</a:t>
              </a:r>
              <a:endParaRPr lang="en-US" altLang="zh-CN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12587" y="6803"/>
              <a:ext cx="1468" cy="1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2577" y="7201"/>
              <a:ext cx="1463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king_pc1</cp:lastModifiedBy>
  <cp:revision>3</cp:revision>
  <dcterms:created xsi:type="dcterms:W3CDTF">2015-05-05T08:02:00Z</dcterms:created>
  <dcterms:modified xsi:type="dcterms:W3CDTF">2021-01-11T08:55:58Z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2052-10.1.0.6159</vt:lpwstr>
  </property>
</Properties>
</file>