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57" r:id="rId9"/>
    <p:sldId id="268" r:id="rId10"/>
    <p:sldId id="269" r:id="rId11"/>
    <p:sldId id="270" r:id="rId12"/>
    <p:sldId id="275" r:id="rId13"/>
    <p:sldId id="277" r:id="rId14"/>
    <p:sldId id="278" r:id="rId15"/>
    <p:sldId id="267" r:id="rId16"/>
    <p:sldId id="276" r:id="rId17"/>
    <p:sldId id="271" r:id="rId18"/>
    <p:sldId id="272" r:id="rId19"/>
    <p:sldId id="273" r:id="rId20"/>
    <p:sldId id="279" r:id="rId21"/>
    <p:sldId id="280" r:id="rId22"/>
    <p:sldId id="281" r:id="rId23"/>
    <p:sldId id="27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INE X" initials="ZX" lastIdx="2" clrIdx="0">
    <p:extLst>
      <p:ext uri="{19B8F6BF-5375-455C-9EA6-DF929625EA0E}">
        <p15:presenceInfo xmlns:p15="http://schemas.microsoft.com/office/powerpoint/2012/main" userId="d52c557d3210fb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94660"/>
  </p:normalViewPr>
  <p:slideViewPr>
    <p:cSldViewPr snapToGrid="0">
      <p:cViewPr varScale="1">
        <p:scale>
          <a:sx n="120" d="100"/>
          <a:sy n="120" d="100"/>
        </p:scale>
        <p:origin x="2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52c557d3210fbfa" providerId="LiveId" clId="{84210DC8-052F-498B-AFD3-149950D5A101}"/>
    <pc:docChg chg="undo redo custSel addSld delSld modSld sldOrd">
      <pc:chgData name="" userId="d52c557d3210fbfa" providerId="LiveId" clId="{84210DC8-052F-498B-AFD3-149950D5A101}" dt="2024-04-05T10:38:16.303" v="3937" actId="20577"/>
      <pc:docMkLst>
        <pc:docMk/>
      </pc:docMkLst>
      <pc:sldChg chg="addSp modSp">
        <pc:chgData name="" userId="d52c557d3210fbfa" providerId="LiveId" clId="{84210DC8-052F-498B-AFD3-149950D5A101}" dt="2024-02-14T17:55:44.356" v="440" actId="14100"/>
        <pc:sldMkLst>
          <pc:docMk/>
          <pc:sldMk cId="1493051605" sldId="257"/>
        </pc:sldMkLst>
        <pc:spChg chg="add mod">
          <ac:chgData name="" userId="d52c557d3210fbfa" providerId="LiveId" clId="{84210DC8-052F-498B-AFD3-149950D5A101}" dt="2024-02-14T17:55:30.690" v="438" actId="1035"/>
          <ac:spMkLst>
            <pc:docMk/>
            <pc:sldMk cId="1493051605" sldId="257"/>
            <ac:spMk id="4" creationId="{7EE8B6BE-5D8C-49E3-8A63-8410562FE6EF}"/>
          </ac:spMkLst>
        </pc:spChg>
        <pc:picChg chg="add mod">
          <ac:chgData name="" userId="d52c557d3210fbfa" providerId="LiveId" clId="{84210DC8-052F-498B-AFD3-149950D5A101}" dt="2024-02-14T17:55:44.356" v="440" actId="14100"/>
          <ac:picMkLst>
            <pc:docMk/>
            <pc:sldMk cId="1493051605" sldId="257"/>
            <ac:picMk id="3" creationId="{9EC41C30-C2DB-47E8-8BBF-303F53749178}"/>
          </ac:picMkLst>
        </pc:picChg>
      </pc:sldChg>
      <pc:sldChg chg="modSp">
        <pc:chgData name="" userId="d52c557d3210fbfa" providerId="LiveId" clId="{84210DC8-052F-498B-AFD3-149950D5A101}" dt="2024-02-14T17:41:40.286" v="68" actId="20577"/>
        <pc:sldMkLst>
          <pc:docMk/>
          <pc:sldMk cId="935027512" sldId="262"/>
        </pc:sldMkLst>
        <pc:spChg chg="mod">
          <ac:chgData name="" userId="d52c557d3210fbfa" providerId="LiveId" clId="{84210DC8-052F-498B-AFD3-149950D5A101}" dt="2024-02-14T17:41:40.286" v="68" actId="20577"/>
          <ac:spMkLst>
            <pc:docMk/>
            <pc:sldMk cId="935027512" sldId="262"/>
            <ac:spMk id="5" creationId="{B7A7581F-4566-4E22-8CE3-1E63E0B474BA}"/>
          </ac:spMkLst>
        </pc:spChg>
      </pc:sldChg>
      <pc:sldChg chg="addSp modSp">
        <pc:chgData name="" userId="d52c557d3210fbfa" providerId="LiveId" clId="{84210DC8-052F-498B-AFD3-149950D5A101}" dt="2024-02-14T17:39:28.783" v="58" actId="5793"/>
        <pc:sldMkLst>
          <pc:docMk/>
          <pc:sldMk cId="1786985404" sldId="263"/>
        </pc:sldMkLst>
        <pc:spChg chg="mod">
          <ac:chgData name="" userId="d52c557d3210fbfa" providerId="LiveId" clId="{84210DC8-052F-498B-AFD3-149950D5A101}" dt="2024-02-14T17:38:14.151" v="41" actId="1038"/>
          <ac:spMkLst>
            <pc:docMk/>
            <pc:sldMk cId="1786985404" sldId="263"/>
            <ac:spMk id="4" creationId="{315C54F2-1177-45D2-9E03-7EC5E594B970}"/>
          </ac:spMkLst>
        </pc:spChg>
        <pc:spChg chg="add mod">
          <ac:chgData name="" userId="d52c557d3210fbfa" providerId="LiveId" clId="{84210DC8-052F-498B-AFD3-149950D5A101}" dt="2024-02-14T17:39:28.783" v="58" actId="5793"/>
          <ac:spMkLst>
            <pc:docMk/>
            <pc:sldMk cId="1786985404" sldId="263"/>
            <ac:spMk id="5" creationId="{CBA0DE6E-47CD-4170-81BB-7487D19813C8}"/>
          </ac:spMkLst>
        </pc:spChg>
      </pc:sldChg>
      <pc:sldChg chg="addSp delSp modSp addCm delCm">
        <pc:chgData name="" userId="d52c557d3210fbfa" providerId="LiveId" clId="{84210DC8-052F-498B-AFD3-149950D5A101}" dt="2024-02-14T17:46:34.434" v="203" actId="1035"/>
        <pc:sldMkLst>
          <pc:docMk/>
          <pc:sldMk cId="558421841" sldId="264"/>
        </pc:sldMkLst>
        <pc:spChg chg="del">
          <ac:chgData name="" userId="d52c557d3210fbfa" providerId="LiveId" clId="{84210DC8-052F-498B-AFD3-149950D5A101}" dt="2024-02-14T17:40:59.746" v="59" actId="478"/>
          <ac:spMkLst>
            <pc:docMk/>
            <pc:sldMk cId="558421841" sldId="264"/>
            <ac:spMk id="2" creationId="{89E8D16B-AD0C-4657-9B15-D17BDD6C9F63}"/>
          </ac:spMkLst>
        </pc:spChg>
        <pc:spChg chg="del">
          <ac:chgData name="" userId="d52c557d3210fbfa" providerId="LiveId" clId="{84210DC8-052F-498B-AFD3-149950D5A101}" dt="2024-02-14T17:40:59.746" v="59" actId="478"/>
          <ac:spMkLst>
            <pc:docMk/>
            <pc:sldMk cId="558421841" sldId="264"/>
            <ac:spMk id="3" creationId="{A9DE1668-D68C-42A3-B8C8-FA87BA784A7A}"/>
          </ac:spMkLst>
        </pc:spChg>
        <pc:spChg chg="add del mod">
          <ac:chgData name="" userId="d52c557d3210fbfa" providerId="LiveId" clId="{84210DC8-052F-498B-AFD3-149950D5A101}" dt="2024-02-14T17:44:25.527" v="72"/>
          <ac:spMkLst>
            <pc:docMk/>
            <pc:sldMk cId="558421841" sldId="264"/>
            <ac:spMk id="4" creationId="{7FD67106-4FDD-4143-B46B-CF4D2FAFEDF8}"/>
          </ac:spMkLst>
        </pc:spChg>
        <pc:spChg chg="add mod">
          <ac:chgData name="" userId="d52c557d3210fbfa" providerId="LiveId" clId="{84210DC8-052F-498B-AFD3-149950D5A101}" dt="2024-02-14T17:45:28.009" v="169" actId="1037"/>
          <ac:spMkLst>
            <pc:docMk/>
            <pc:sldMk cId="558421841" sldId="264"/>
            <ac:spMk id="5" creationId="{0CF66EAD-874F-4008-9FB0-8A9306BF9254}"/>
          </ac:spMkLst>
        </pc:spChg>
        <pc:spChg chg="add del mod">
          <ac:chgData name="" userId="d52c557d3210fbfa" providerId="LiveId" clId="{84210DC8-052F-498B-AFD3-149950D5A101}" dt="2024-02-14T17:46:34.434" v="203" actId="1035"/>
          <ac:spMkLst>
            <pc:docMk/>
            <pc:sldMk cId="558421841" sldId="264"/>
            <ac:spMk id="6" creationId="{2982DD4C-7479-4C48-BE47-5327965F888E}"/>
          </ac:spMkLst>
        </pc:spChg>
      </pc:sldChg>
      <pc:sldChg chg="addSp modSp add">
        <pc:chgData name="" userId="d52c557d3210fbfa" providerId="LiveId" clId="{84210DC8-052F-498B-AFD3-149950D5A101}" dt="2024-02-14T17:52:09.255" v="367" actId="1076"/>
        <pc:sldMkLst>
          <pc:docMk/>
          <pc:sldMk cId="1783591938" sldId="266"/>
        </pc:sldMkLst>
        <pc:spChg chg="add mod">
          <ac:chgData name="" userId="d52c557d3210fbfa" providerId="LiveId" clId="{84210DC8-052F-498B-AFD3-149950D5A101}" dt="2024-02-14T17:52:09.255" v="367" actId="1076"/>
          <ac:spMkLst>
            <pc:docMk/>
            <pc:sldMk cId="1783591938" sldId="266"/>
            <ac:spMk id="2" creationId="{40882BB6-23BB-4B0C-B36C-A7233569A13E}"/>
          </ac:spMkLst>
        </pc:spChg>
      </pc:sldChg>
      <pc:sldChg chg="addSp modSp add ord">
        <pc:chgData name="" userId="d52c557d3210fbfa" providerId="LiveId" clId="{84210DC8-052F-498B-AFD3-149950D5A101}" dt="2024-02-15T15:51:58.310" v="703"/>
        <pc:sldMkLst>
          <pc:docMk/>
          <pc:sldMk cId="3048808783" sldId="267"/>
        </pc:sldMkLst>
        <pc:spChg chg="add mod">
          <ac:chgData name="" userId="d52c557d3210fbfa" providerId="LiveId" clId="{84210DC8-052F-498B-AFD3-149950D5A101}" dt="2024-02-15T15:46:05.564" v="668" actId="1037"/>
          <ac:spMkLst>
            <pc:docMk/>
            <pc:sldMk cId="3048808783" sldId="267"/>
            <ac:spMk id="2" creationId="{25D64DA8-80E2-4E73-B9DF-B917A7CC0085}"/>
          </ac:spMkLst>
        </pc:spChg>
        <pc:spChg chg="add mod">
          <ac:chgData name="" userId="d52c557d3210fbfa" providerId="LiveId" clId="{84210DC8-052F-498B-AFD3-149950D5A101}" dt="2024-02-15T15:51:39.829" v="702" actId="20577"/>
          <ac:spMkLst>
            <pc:docMk/>
            <pc:sldMk cId="3048808783" sldId="267"/>
            <ac:spMk id="3" creationId="{41AE13B4-EE30-4D4B-9E4C-844B24D2528B}"/>
          </ac:spMkLst>
        </pc:spChg>
      </pc:sldChg>
      <pc:sldChg chg="addSp delSp modSp add">
        <pc:chgData name="" userId="d52c557d3210fbfa" providerId="LiveId" clId="{84210DC8-052F-498B-AFD3-149950D5A101}" dt="2024-02-15T16:16:35.863" v="1247" actId="1036"/>
        <pc:sldMkLst>
          <pc:docMk/>
          <pc:sldMk cId="4029257576" sldId="268"/>
        </pc:sldMkLst>
        <pc:spChg chg="add del mod">
          <ac:chgData name="" userId="d52c557d3210fbfa" providerId="LiveId" clId="{84210DC8-052F-498B-AFD3-149950D5A101}" dt="2024-02-15T16:09:07.592" v="948"/>
          <ac:spMkLst>
            <pc:docMk/>
            <pc:sldMk cId="4029257576" sldId="268"/>
            <ac:spMk id="2" creationId="{A4F7A482-8D5B-4911-854C-55A9726FEB7C}"/>
          </ac:spMkLst>
        </pc:spChg>
        <pc:spChg chg="add del mod">
          <ac:chgData name="" userId="d52c557d3210fbfa" providerId="LiveId" clId="{84210DC8-052F-498B-AFD3-149950D5A101}" dt="2024-02-15T16:09:07.593" v="950"/>
          <ac:spMkLst>
            <pc:docMk/>
            <pc:sldMk cId="4029257576" sldId="268"/>
            <ac:spMk id="3" creationId="{2B227155-56C9-48B4-ABD5-58E6D32BA38E}"/>
          </ac:spMkLst>
        </pc:spChg>
        <pc:spChg chg="add mod">
          <ac:chgData name="" userId="d52c557d3210fbfa" providerId="LiveId" clId="{84210DC8-052F-498B-AFD3-149950D5A101}" dt="2024-02-15T16:13:43.263" v="1062" actId="1036"/>
          <ac:spMkLst>
            <pc:docMk/>
            <pc:sldMk cId="4029257576" sldId="268"/>
            <ac:spMk id="4" creationId="{57BBC5CC-5BCB-45CF-90FC-90AD6D6A5E1B}"/>
          </ac:spMkLst>
        </pc:spChg>
        <pc:spChg chg="add mod">
          <ac:chgData name="" userId="d52c557d3210fbfa" providerId="LiveId" clId="{84210DC8-052F-498B-AFD3-149950D5A101}" dt="2024-02-15T16:16:35.863" v="1247" actId="1036"/>
          <ac:spMkLst>
            <pc:docMk/>
            <pc:sldMk cId="4029257576" sldId="268"/>
            <ac:spMk id="5" creationId="{6A7479D6-EBAD-4DCE-A0E3-CB46C432C730}"/>
          </ac:spMkLst>
        </pc:spChg>
      </pc:sldChg>
      <pc:sldChg chg="addSp modSp add">
        <pc:chgData name="" userId="d52c557d3210fbfa" providerId="LiveId" clId="{84210DC8-052F-498B-AFD3-149950D5A101}" dt="2024-02-15T16:20:45.398" v="1393" actId="1038"/>
        <pc:sldMkLst>
          <pc:docMk/>
          <pc:sldMk cId="1372674786" sldId="269"/>
        </pc:sldMkLst>
        <pc:spChg chg="add mod">
          <ac:chgData name="" userId="d52c557d3210fbfa" providerId="LiveId" clId="{84210DC8-052F-498B-AFD3-149950D5A101}" dt="2024-02-15T16:20:45.398" v="1393" actId="1038"/>
          <ac:spMkLst>
            <pc:docMk/>
            <pc:sldMk cId="1372674786" sldId="269"/>
            <ac:spMk id="2" creationId="{A246DD76-1CDD-406F-A3B6-2B667D58CB7A}"/>
          </ac:spMkLst>
        </pc:spChg>
        <pc:spChg chg="add mod">
          <ac:chgData name="" userId="d52c557d3210fbfa" providerId="LiveId" clId="{84210DC8-052F-498B-AFD3-149950D5A101}" dt="2024-02-15T16:20:33.462" v="1375" actId="20577"/>
          <ac:spMkLst>
            <pc:docMk/>
            <pc:sldMk cId="1372674786" sldId="269"/>
            <ac:spMk id="3" creationId="{8468A5E9-412F-4D54-ACE6-933A53F4234A}"/>
          </ac:spMkLst>
        </pc:spChg>
      </pc:sldChg>
      <pc:sldChg chg="addSp modSp add">
        <pc:chgData name="" userId="d52c557d3210fbfa" providerId="LiveId" clId="{84210DC8-052F-498B-AFD3-149950D5A101}" dt="2024-02-15T16:57:36.190" v="1482" actId="1076"/>
        <pc:sldMkLst>
          <pc:docMk/>
          <pc:sldMk cId="2731340907" sldId="270"/>
        </pc:sldMkLst>
        <pc:spChg chg="add mod">
          <ac:chgData name="" userId="d52c557d3210fbfa" providerId="LiveId" clId="{84210DC8-052F-498B-AFD3-149950D5A101}" dt="2024-02-15T16:56:32.671" v="1469" actId="1038"/>
          <ac:spMkLst>
            <pc:docMk/>
            <pc:sldMk cId="2731340907" sldId="270"/>
            <ac:spMk id="2" creationId="{B968F43F-CA35-4A75-BAA0-94E7CCF86016}"/>
          </ac:spMkLst>
        </pc:spChg>
        <pc:spChg chg="add mod">
          <ac:chgData name="" userId="d52c557d3210fbfa" providerId="LiveId" clId="{84210DC8-052F-498B-AFD3-149950D5A101}" dt="2024-02-15T16:57:36.190" v="1482" actId="1076"/>
          <ac:spMkLst>
            <pc:docMk/>
            <pc:sldMk cId="2731340907" sldId="270"/>
            <ac:spMk id="3" creationId="{003E8BD4-CF44-44CB-9AB8-FA902F0ED15E}"/>
          </ac:spMkLst>
        </pc:spChg>
      </pc:sldChg>
      <pc:sldChg chg="addSp modSp add">
        <pc:chgData name="" userId="d52c557d3210fbfa" providerId="LiveId" clId="{84210DC8-052F-498B-AFD3-149950D5A101}" dt="2024-02-15T16:00:34.155" v="791" actId="2711"/>
        <pc:sldMkLst>
          <pc:docMk/>
          <pc:sldMk cId="1157832255" sldId="271"/>
        </pc:sldMkLst>
        <pc:spChg chg="add mod">
          <ac:chgData name="" userId="d52c557d3210fbfa" providerId="LiveId" clId="{84210DC8-052F-498B-AFD3-149950D5A101}" dt="2024-02-15T15:58:59.566" v="773" actId="1036"/>
          <ac:spMkLst>
            <pc:docMk/>
            <pc:sldMk cId="1157832255" sldId="271"/>
            <ac:spMk id="2" creationId="{E5EF0FFE-949B-45EC-8119-D47FED10A613}"/>
          </ac:spMkLst>
        </pc:spChg>
        <pc:spChg chg="add mod">
          <ac:chgData name="" userId="d52c557d3210fbfa" providerId="LiveId" clId="{84210DC8-052F-498B-AFD3-149950D5A101}" dt="2024-02-15T16:00:34.155" v="791" actId="2711"/>
          <ac:spMkLst>
            <pc:docMk/>
            <pc:sldMk cId="1157832255" sldId="271"/>
            <ac:spMk id="3" creationId="{AF955C34-E7E7-48E3-BF04-53D956022319}"/>
          </ac:spMkLst>
        </pc:spChg>
      </pc:sldChg>
      <pc:sldChg chg="addSp delSp modSp add">
        <pc:chgData name="" userId="d52c557d3210fbfa" providerId="LiveId" clId="{84210DC8-052F-498B-AFD3-149950D5A101}" dt="2024-02-15T16:04:08.393" v="880" actId="1036"/>
        <pc:sldMkLst>
          <pc:docMk/>
          <pc:sldMk cId="944948595" sldId="272"/>
        </pc:sldMkLst>
        <pc:spChg chg="add mod">
          <ac:chgData name="" userId="d52c557d3210fbfa" providerId="LiveId" clId="{84210DC8-052F-498B-AFD3-149950D5A101}" dt="2024-02-15T16:02:20.928" v="820" actId="1036"/>
          <ac:spMkLst>
            <pc:docMk/>
            <pc:sldMk cId="944948595" sldId="272"/>
            <ac:spMk id="2" creationId="{42EA17FF-CB60-428E-8EB9-2AF577BC5838}"/>
          </ac:spMkLst>
        </pc:spChg>
        <pc:spChg chg="add mod">
          <ac:chgData name="" userId="d52c557d3210fbfa" providerId="LiveId" clId="{84210DC8-052F-498B-AFD3-149950D5A101}" dt="2024-02-15T16:04:08.393" v="880" actId="1036"/>
          <ac:spMkLst>
            <pc:docMk/>
            <pc:sldMk cId="944948595" sldId="272"/>
            <ac:spMk id="3" creationId="{5203B811-FB15-453E-9955-4C21766E785F}"/>
          </ac:spMkLst>
        </pc:spChg>
        <pc:graphicFrameChg chg="add del">
          <ac:chgData name="" userId="d52c557d3210fbfa" providerId="LiveId" clId="{84210DC8-052F-498B-AFD3-149950D5A101}" dt="2024-02-15T16:03:28.197" v="851"/>
          <ac:graphicFrameMkLst>
            <pc:docMk/>
            <pc:sldMk cId="944948595" sldId="272"/>
            <ac:graphicFrameMk id="4" creationId="{0EBBFD5D-E549-465D-9DA7-50DDF60A4D35}"/>
          </ac:graphicFrameMkLst>
        </pc:graphicFrameChg>
      </pc:sldChg>
      <pc:sldChg chg="addSp delSp modSp add">
        <pc:chgData name="" userId="d52c557d3210fbfa" providerId="LiveId" clId="{84210DC8-052F-498B-AFD3-149950D5A101}" dt="2024-02-15T16:07:18.432" v="944" actId="1035"/>
        <pc:sldMkLst>
          <pc:docMk/>
          <pc:sldMk cId="4082270808" sldId="273"/>
        </pc:sldMkLst>
        <pc:spChg chg="add del mod">
          <ac:chgData name="" userId="d52c557d3210fbfa" providerId="LiveId" clId="{84210DC8-052F-498B-AFD3-149950D5A101}" dt="2024-02-15T16:04:49.817" v="882" actId="767"/>
          <ac:spMkLst>
            <pc:docMk/>
            <pc:sldMk cId="4082270808" sldId="273"/>
            <ac:spMk id="2" creationId="{C7611101-3CC6-497C-826C-A906E26D195B}"/>
          </ac:spMkLst>
        </pc:spChg>
        <pc:spChg chg="add del mod">
          <ac:chgData name="" userId="d52c557d3210fbfa" providerId="LiveId" clId="{84210DC8-052F-498B-AFD3-149950D5A101}" dt="2024-02-15T16:05:03.768" v="887"/>
          <ac:spMkLst>
            <pc:docMk/>
            <pc:sldMk cId="4082270808" sldId="273"/>
            <ac:spMk id="3" creationId="{F3F0E09B-442C-43F6-9588-7E931D5703CE}"/>
          </ac:spMkLst>
        </pc:spChg>
        <pc:spChg chg="add mod">
          <ac:chgData name="" userId="d52c557d3210fbfa" providerId="LiveId" clId="{84210DC8-052F-498B-AFD3-149950D5A101}" dt="2024-02-15T16:05:44.491" v="908" actId="1036"/>
          <ac:spMkLst>
            <pc:docMk/>
            <pc:sldMk cId="4082270808" sldId="273"/>
            <ac:spMk id="5" creationId="{5EE66897-2B62-49DB-8BA0-35D612AD5EE2}"/>
          </ac:spMkLst>
        </pc:spChg>
        <pc:spChg chg="add mod">
          <ac:chgData name="" userId="d52c557d3210fbfa" providerId="LiveId" clId="{84210DC8-052F-498B-AFD3-149950D5A101}" dt="2024-02-15T16:07:18.432" v="944" actId="1035"/>
          <ac:spMkLst>
            <pc:docMk/>
            <pc:sldMk cId="4082270808" sldId="273"/>
            <ac:spMk id="6" creationId="{07B5988A-1A81-4F84-BB79-6EEA88747918}"/>
          </ac:spMkLst>
        </pc:spChg>
        <pc:graphicFrameChg chg="add del">
          <ac:chgData name="" userId="d52c557d3210fbfa" providerId="LiveId" clId="{84210DC8-052F-498B-AFD3-149950D5A101}" dt="2024-02-15T16:05:03.761" v="885"/>
          <ac:graphicFrameMkLst>
            <pc:docMk/>
            <pc:sldMk cId="4082270808" sldId="273"/>
            <ac:graphicFrameMk id="4" creationId="{F9AE52C9-029A-4BDB-AB05-A4370F8ACE7D}"/>
          </ac:graphicFrameMkLst>
        </pc:graphicFrameChg>
      </pc:sldChg>
      <pc:sldChg chg="addSp modSp add">
        <pc:chgData name="" userId="d52c557d3210fbfa" providerId="LiveId" clId="{84210DC8-052F-498B-AFD3-149950D5A101}" dt="2024-02-14T17:51:08.754" v="350" actId="14100"/>
        <pc:sldMkLst>
          <pc:docMk/>
          <pc:sldMk cId="1941523032" sldId="274"/>
        </pc:sldMkLst>
        <pc:spChg chg="add mod">
          <ac:chgData name="" userId="d52c557d3210fbfa" providerId="LiveId" clId="{84210DC8-052F-498B-AFD3-149950D5A101}" dt="2024-02-14T17:48:23.746" v="255" actId="1037"/>
          <ac:spMkLst>
            <pc:docMk/>
            <pc:sldMk cId="1941523032" sldId="274"/>
            <ac:spMk id="2" creationId="{E05CFAAF-4170-4DCF-9B67-AD7B155F2073}"/>
          </ac:spMkLst>
        </pc:spChg>
        <pc:spChg chg="add mod">
          <ac:chgData name="" userId="d52c557d3210fbfa" providerId="LiveId" clId="{84210DC8-052F-498B-AFD3-149950D5A101}" dt="2024-02-14T17:51:08.754" v="350" actId="14100"/>
          <ac:spMkLst>
            <pc:docMk/>
            <pc:sldMk cId="1941523032" sldId="274"/>
            <ac:spMk id="3" creationId="{632FED0E-34B7-4886-B1A8-20251C1FA3AD}"/>
          </ac:spMkLst>
        </pc:spChg>
      </pc:sldChg>
      <pc:sldChg chg="addSp delSp modSp add">
        <pc:chgData name="" userId="d52c557d3210fbfa" providerId="LiveId" clId="{84210DC8-052F-498B-AFD3-149950D5A101}" dt="2024-02-15T17:01:28.124" v="1575" actId="1076"/>
        <pc:sldMkLst>
          <pc:docMk/>
          <pc:sldMk cId="412997348" sldId="275"/>
        </pc:sldMkLst>
        <pc:spChg chg="add mod">
          <ac:chgData name="" userId="d52c557d3210fbfa" providerId="LiveId" clId="{84210DC8-052F-498B-AFD3-149950D5A101}" dt="2024-02-15T16:59:04.086" v="1555" actId="1037"/>
          <ac:spMkLst>
            <pc:docMk/>
            <pc:sldMk cId="412997348" sldId="275"/>
            <ac:spMk id="2" creationId="{FCDA008B-32AE-41A2-90F3-A617C1C5BC33}"/>
          </ac:spMkLst>
        </pc:spChg>
        <pc:spChg chg="add del mod">
          <ac:chgData name="" userId="d52c557d3210fbfa" providerId="LiveId" clId="{84210DC8-052F-498B-AFD3-149950D5A101}" dt="2024-02-15T17:00:16.553" v="1559"/>
          <ac:spMkLst>
            <pc:docMk/>
            <pc:sldMk cId="412997348" sldId="275"/>
            <ac:spMk id="3" creationId="{9C40B59F-9BF1-4D27-8651-5F9210FD33A6}"/>
          </ac:spMkLst>
        </pc:spChg>
        <pc:spChg chg="add del mod">
          <ac:chgData name="" userId="d52c557d3210fbfa" providerId="LiveId" clId="{84210DC8-052F-498B-AFD3-149950D5A101}" dt="2024-02-15T17:00:16.553" v="1561"/>
          <ac:spMkLst>
            <pc:docMk/>
            <pc:sldMk cId="412997348" sldId="275"/>
            <ac:spMk id="4" creationId="{1C3A2C0E-D901-4082-9311-EA8AE46A8CD4}"/>
          </ac:spMkLst>
        </pc:spChg>
        <pc:spChg chg="add mod">
          <ac:chgData name="" userId="d52c557d3210fbfa" providerId="LiveId" clId="{84210DC8-052F-498B-AFD3-149950D5A101}" dt="2024-02-15T17:01:28.124" v="1575" actId="1076"/>
          <ac:spMkLst>
            <pc:docMk/>
            <pc:sldMk cId="412997348" sldId="275"/>
            <ac:spMk id="5" creationId="{EF062B44-28C4-435B-B48B-2AA156CF37AC}"/>
          </ac:spMkLst>
        </pc:spChg>
      </pc:sldChg>
      <pc:sldChg chg="addSp delSp modSp add">
        <pc:chgData name="" userId="d52c557d3210fbfa" providerId="LiveId" clId="{84210DC8-052F-498B-AFD3-149950D5A101}" dt="2024-02-15T15:55:46.996" v="754" actId="20577"/>
        <pc:sldMkLst>
          <pc:docMk/>
          <pc:sldMk cId="3762926058" sldId="276"/>
        </pc:sldMkLst>
        <pc:spChg chg="add mod">
          <ac:chgData name="" userId="d52c557d3210fbfa" providerId="LiveId" clId="{84210DC8-052F-498B-AFD3-149950D5A101}" dt="2024-02-15T15:53:54.122" v="728" actId="1036"/>
          <ac:spMkLst>
            <pc:docMk/>
            <pc:sldMk cId="3762926058" sldId="276"/>
            <ac:spMk id="2" creationId="{A8943783-8507-4888-8B21-91F205BF0D7D}"/>
          </ac:spMkLst>
        </pc:spChg>
        <pc:spChg chg="add mod">
          <ac:chgData name="" userId="d52c557d3210fbfa" providerId="LiveId" clId="{84210DC8-052F-498B-AFD3-149950D5A101}" dt="2024-02-15T15:55:46.996" v="754" actId="20577"/>
          <ac:spMkLst>
            <pc:docMk/>
            <pc:sldMk cId="3762926058" sldId="276"/>
            <ac:spMk id="3" creationId="{022939D4-E08C-4B03-8872-24298EA1EBCE}"/>
          </ac:spMkLst>
        </pc:spChg>
        <pc:spChg chg="add del mod">
          <ac:chgData name="" userId="d52c557d3210fbfa" providerId="LiveId" clId="{84210DC8-052F-498B-AFD3-149950D5A101}" dt="2024-02-15T15:55:07.647" v="734" actId="767"/>
          <ac:spMkLst>
            <pc:docMk/>
            <pc:sldMk cId="3762926058" sldId="276"/>
            <ac:spMk id="4" creationId="{4E6A4DA3-CCC2-4305-8B67-10A218A0473C}"/>
          </ac:spMkLst>
        </pc:spChg>
      </pc:sldChg>
      <pc:sldChg chg="addSp delSp modSp add">
        <pc:chgData name="" userId="d52c557d3210fbfa" providerId="LiveId" clId="{84210DC8-052F-498B-AFD3-149950D5A101}" dt="2024-02-15T17:04:47.080" v="1664" actId="1076"/>
        <pc:sldMkLst>
          <pc:docMk/>
          <pc:sldMk cId="913449572" sldId="277"/>
        </pc:sldMkLst>
        <pc:spChg chg="add mod">
          <ac:chgData name="" userId="d52c557d3210fbfa" providerId="LiveId" clId="{84210DC8-052F-498B-AFD3-149950D5A101}" dt="2024-02-15T17:03:05.086" v="1647" actId="1037"/>
          <ac:spMkLst>
            <pc:docMk/>
            <pc:sldMk cId="913449572" sldId="277"/>
            <ac:spMk id="2" creationId="{E426BC0A-41A4-465A-9213-077C37F5A984}"/>
          </ac:spMkLst>
        </pc:spChg>
        <pc:spChg chg="add mod">
          <ac:chgData name="" userId="d52c557d3210fbfa" providerId="LiveId" clId="{84210DC8-052F-498B-AFD3-149950D5A101}" dt="2024-02-15T17:04:47.080" v="1664" actId="1076"/>
          <ac:spMkLst>
            <pc:docMk/>
            <pc:sldMk cId="913449572" sldId="277"/>
            <ac:spMk id="3" creationId="{58E82E0B-A540-4425-8567-E67770507CBB}"/>
          </ac:spMkLst>
        </pc:spChg>
        <pc:spChg chg="add del">
          <ac:chgData name="" userId="d52c557d3210fbfa" providerId="LiveId" clId="{84210DC8-052F-498B-AFD3-149950D5A101}" dt="2024-02-15T17:03:21.847" v="1650"/>
          <ac:spMkLst>
            <pc:docMk/>
            <pc:sldMk cId="913449572" sldId="277"/>
            <ac:spMk id="4" creationId="{AB3C7454-6A94-4B48-B85B-60CD57EFF918}"/>
          </ac:spMkLst>
        </pc:spChg>
        <pc:spChg chg="add del">
          <ac:chgData name="" userId="d52c557d3210fbfa" providerId="LiveId" clId="{84210DC8-052F-498B-AFD3-149950D5A101}" dt="2024-02-15T17:03:21.847" v="1650"/>
          <ac:spMkLst>
            <pc:docMk/>
            <pc:sldMk cId="913449572" sldId="277"/>
            <ac:spMk id="5" creationId="{4A4B493E-AE22-4E4E-9AE4-274BBBEAD0D3}"/>
          </ac:spMkLst>
        </pc:spChg>
      </pc:sldChg>
      <pc:sldChg chg="addSp modSp add">
        <pc:chgData name="" userId="d52c557d3210fbfa" providerId="LiveId" clId="{84210DC8-052F-498B-AFD3-149950D5A101}" dt="2024-02-15T17:08:49.966" v="1725" actId="14100"/>
        <pc:sldMkLst>
          <pc:docMk/>
          <pc:sldMk cId="1767325727" sldId="278"/>
        </pc:sldMkLst>
        <pc:spChg chg="add mod">
          <ac:chgData name="" userId="d52c557d3210fbfa" providerId="LiveId" clId="{84210DC8-052F-498B-AFD3-149950D5A101}" dt="2024-02-15T17:07:19.741" v="1712" actId="1035"/>
          <ac:spMkLst>
            <pc:docMk/>
            <pc:sldMk cId="1767325727" sldId="278"/>
            <ac:spMk id="2" creationId="{03188DF8-CCCA-4DC2-B580-9B012F7C76D5}"/>
          </ac:spMkLst>
        </pc:spChg>
        <pc:spChg chg="add mod">
          <ac:chgData name="" userId="d52c557d3210fbfa" providerId="LiveId" clId="{84210DC8-052F-498B-AFD3-149950D5A101}" dt="2024-02-15T17:08:49.966" v="1725" actId="14100"/>
          <ac:spMkLst>
            <pc:docMk/>
            <pc:sldMk cId="1767325727" sldId="278"/>
            <ac:spMk id="3" creationId="{D6EA404A-8ABA-4A17-935B-F514056A1298}"/>
          </ac:spMkLst>
        </pc:spChg>
      </pc:sldChg>
      <pc:sldChg chg="addSp delSp modSp add">
        <pc:chgData name="" userId="d52c557d3210fbfa" providerId="LiveId" clId="{84210DC8-052F-498B-AFD3-149950D5A101}" dt="2024-04-05T07:51:46.739" v="2370" actId="14100"/>
        <pc:sldMkLst>
          <pc:docMk/>
          <pc:sldMk cId="684112104" sldId="279"/>
        </pc:sldMkLst>
        <pc:spChg chg="add mod">
          <ac:chgData name="" userId="d52c557d3210fbfa" providerId="LiveId" clId="{84210DC8-052F-498B-AFD3-149950D5A101}" dt="2024-04-05T07:44:37.462" v="1831" actId="1037"/>
          <ac:spMkLst>
            <pc:docMk/>
            <pc:sldMk cId="684112104" sldId="279"/>
            <ac:spMk id="2" creationId="{92C907EA-BB8E-4051-A6D2-B6953BEDEEA0}"/>
          </ac:spMkLst>
        </pc:spChg>
        <pc:spChg chg="add del">
          <ac:chgData name="" userId="d52c557d3210fbfa" providerId="LiveId" clId="{84210DC8-052F-498B-AFD3-149950D5A101}" dt="2024-04-05T07:39:51.881" v="1733"/>
          <ac:spMkLst>
            <pc:docMk/>
            <pc:sldMk cId="684112104" sldId="279"/>
            <ac:spMk id="3" creationId="{9561259C-2D7F-473B-ACE8-ED90FE36DCCC}"/>
          </ac:spMkLst>
        </pc:spChg>
        <pc:spChg chg="add del">
          <ac:chgData name="" userId="d52c557d3210fbfa" providerId="LiveId" clId="{84210DC8-052F-498B-AFD3-149950D5A101}" dt="2024-04-05T07:39:51.533" v="1732"/>
          <ac:spMkLst>
            <pc:docMk/>
            <pc:sldMk cId="684112104" sldId="279"/>
            <ac:spMk id="4" creationId="{D50DC28E-C9D4-4C8B-8783-21F056ACC240}"/>
          </ac:spMkLst>
        </pc:spChg>
        <pc:spChg chg="add mod">
          <ac:chgData name="" userId="d52c557d3210fbfa" providerId="LiveId" clId="{84210DC8-052F-498B-AFD3-149950D5A101}" dt="2024-04-05T07:51:46.739" v="2370" actId="14100"/>
          <ac:spMkLst>
            <pc:docMk/>
            <pc:sldMk cId="684112104" sldId="279"/>
            <ac:spMk id="5" creationId="{D62F84E3-EE1A-426A-AE9E-399133F59B3F}"/>
          </ac:spMkLst>
        </pc:spChg>
      </pc:sldChg>
      <pc:sldChg chg="addSp modSp add">
        <pc:chgData name="" userId="d52c557d3210fbfa" providerId="LiveId" clId="{84210DC8-052F-498B-AFD3-149950D5A101}" dt="2024-04-05T08:10:06.859" v="3896" actId="313"/>
        <pc:sldMkLst>
          <pc:docMk/>
          <pc:sldMk cId="2492298644" sldId="280"/>
        </pc:sldMkLst>
        <pc:spChg chg="add mod">
          <ac:chgData name="" userId="d52c557d3210fbfa" providerId="LiveId" clId="{84210DC8-052F-498B-AFD3-149950D5A101}" dt="2024-04-05T08:10:06.859" v="3896" actId="313"/>
          <ac:spMkLst>
            <pc:docMk/>
            <pc:sldMk cId="2492298644" sldId="280"/>
            <ac:spMk id="2" creationId="{1B1261E0-7650-4FDE-B489-FF802A497C58}"/>
          </ac:spMkLst>
        </pc:spChg>
      </pc:sldChg>
      <pc:sldChg chg="addSp delSp modSp add">
        <pc:chgData name="" userId="d52c557d3210fbfa" providerId="LiveId" clId="{84210DC8-052F-498B-AFD3-149950D5A101}" dt="2024-04-05T10:38:16.303" v="3937" actId="20577"/>
        <pc:sldMkLst>
          <pc:docMk/>
          <pc:sldMk cId="3560944814" sldId="281"/>
        </pc:sldMkLst>
        <pc:spChg chg="add del mod">
          <ac:chgData name="" userId="d52c557d3210fbfa" providerId="LiveId" clId="{84210DC8-052F-498B-AFD3-149950D5A101}" dt="2024-04-05T07:59:56.940" v="2931"/>
          <ac:spMkLst>
            <pc:docMk/>
            <pc:sldMk cId="3560944814" sldId="281"/>
            <ac:spMk id="2" creationId="{0734E95C-3C86-4C5F-8490-4631AFCD4ACA}"/>
          </ac:spMkLst>
        </pc:spChg>
        <pc:spChg chg="add mod">
          <ac:chgData name="" userId="d52c557d3210fbfa" providerId="LiveId" clId="{84210DC8-052F-498B-AFD3-149950D5A101}" dt="2024-04-05T10:38:16.303" v="3937" actId="20577"/>
          <ac:spMkLst>
            <pc:docMk/>
            <pc:sldMk cId="3560944814" sldId="281"/>
            <ac:spMk id="3" creationId="{438B6F14-1DA0-4FED-BA43-FB099CF144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34ED-B854-44A3-B264-80BC336E4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8F22B4-33E0-4DCB-9768-25D730D4CF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62A60F-996B-4D43-9206-6E70B0CFA71D}"/>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5" name="Footer Placeholder 4">
            <a:extLst>
              <a:ext uri="{FF2B5EF4-FFF2-40B4-BE49-F238E27FC236}">
                <a16:creationId xmlns:a16="http://schemas.microsoft.com/office/drawing/2014/main" id="{C355C9DD-0E5F-4A95-85A0-A8E2FA752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919B9-276F-43BC-86A8-DF23F64D72A1}"/>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231246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DF85-18B1-4848-8F7F-7234C62CF8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D0965E-B3AC-48A1-B5BC-A3FF172C63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200D25-347A-4E01-BF5F-27EB55EF60E9}"/>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5" name="Footer Placeholder 4">
            <a:extLst>
              <a:ext uri="{FF2B5EF4-FFF2-40B4-BE49-F238E27FC236}">
                <a16:creationId xmlns:a16="http://schemas.microsoft.com/office/drawing/2014/main" id="{B0FDBC19-A17A-4110-92A6-8CB7D8726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78370-1CC9-4071-86AA-2AB96C6AF6DA}"/>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161476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9727B-56FD-4C91-BBA3-32C9FA2DFE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2110A7-EF74-42A0-9398-DF7B557422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CA70C-F703-41DD-9181-CCAA869ED3D1}"/>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5" name="Footer Placeholder 4">
            <a:extLst>
              <a:ext uri="{FF2B5EF4-FFF2-40B4-BE49-F238E27FC236}">
                <a16:creationId xmlns:a16="http://schemas.microsoft.com/office/drawing/2014/main" id="{81FCC6C0-121E-4DC0-BB2C-167267E76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8B2C-AEE1-4049-A792-A7F052CAD298}"/>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220731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0815-EBBD-46BA-8590-E5964CF274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3CFDE-B3D2-4501-9201-63506C5496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E3D1A-EAC5-4AC9-B064-800CAE1A6A98}"/>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5" name="Footer Placeholder 4">
            <a:extLst>
              <a:ext uri="{FF2B5EF4-FFF2-40B4-BE49-F238E27FC236}">
                <a16:creationId xmlns:a16="http://schemas.microsoft.com/office/drawing/2014/main" id="{1D207A34-2124-4626-AE92-7EB83C46D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BA6E-B3F1-4906-9C9D-36F627432B34}"/>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228858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AB6A-B8E8-4C49-99FD-9AC1F2BCEB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02EAB-04CC-434E-B2DB-E36DEE999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69DED5-F7E4-44ED-AC4A-BE9E18E9A386}"/>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5" name="Footer Placeholder 4">
            <a:extLst>
              <a:ext uri="{FF2B5EF4-FFF2-40B4-BE49-F238E27FC236}">
                <a16:creationId xmlns:a16="http://schemas.microsoft.com/office/drawing/2014/main" id="{72A61E76-24A4-4460-85B5-7234C058F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975B4-6151-4FAC-8029-7E83082BC611}"/>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286371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02E2-3438-4051-A60C-F27454AC3A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B545C-2664-4A03-BF35-42FCB5AAA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674E0-8F24-4618-A8F5-0F032D7A66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1DCC73-5435-42E9-99DD-A46D19E2A311}"/>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6" name="Footer Placeholder 5">
            <a:extLst>
              <a:ext uri="{FF2B5EF4-FFF2-40B4-BE49-F238E27FC236}">
                <a16:creationId xmlns:a16="http://schemas.microsoft.com/office/drawing/2014/main" id="{57403143-B689-41B2-938D-62632FB84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8FC1B-E323-43E4-9513-960446603623}"/>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395568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7443-3C75-44D2-BC1E-6AC6611630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173A51-BC69-4A3D-AD4D-7B1BAA382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17DFAD-A9F8-488B-83E9-BF96DCA5AB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752D5C-C9AF-4DF8-9ADE-BB5B8534D7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D12934-BFA3-4A72-BCD8-628CBF1DBA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750BD0-9761-4DC5-9D31-0CA0D820F18A}"/>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8" name="Footer Placeholder 7">
            <a:extLst>
              <a:ext uri="{FF2B5EF4-FFF2-40B4-BE49-F238E27FC236}">
                <a16:creationId xmlns:a16="http://schemas.microsoft.com/office/drawing/2014/main" id="{B24D36D7-C860-4E24-9902-F5469AC2A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3C2D1C-C169-4252-A2B0-BE5F240B8922}"/>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261028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1962-1700-4DB6-AD8B-3EF02AF4E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33A127-73B9-4CAB-9C27-F0CDA7210607}"/>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4" name="Footer Placeholder 3">
            <a:extLst>
              <a:ext uri="{FF2B5EF4-FFF2-40B4-BE49-F238E27FC236}">
                <a16:creationId xmlns:a16="http://schemas.microsoft.com/office/drawing/2014/main" id="{90377408-8636-4B24-9D75-23E8F1C53B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A1627B-B78E-45BC-A29B-C281F35C1779}"/>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338540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FEB46-960A-4B9A-AF7C-29C8A52C81A8}"/>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3" name="Footer Placeholder 2">
            <a:extLst>
              <a:ext uri="{FF2B5EF4-FFF2-40B4-BE49-F238E27FC236}">
                <a16:creationId xmlns:a16="http://schemas.microsoft.com/office/drawing/2014/main" id="{99071582-11CB-4646-8C3B-54B8E1985C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E828A9-12B4-421B-B6CC-FD2B3CF575FE}"/>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351874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90B4-52F8-46C2-B46C-34C8E09E9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E4B13-6FB9-44C6-B1D7-B03226D931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E146D0-6C84-4B7E-B5A3-2C313F5BA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B98493-6484-487A-9CD6-AE3246252BA1}"/>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6" name="Footer Placeholder 5">
            <a:extLst>
              <a:ext uri="{FF2B5EF4-FFF2-40B4-BE49-F238E27FC236}">
                <a16:creationId xmlns:a16="http://schemas.microsoft.com/office/drawing/2014/main" id="{E6D7F267-F9F6-4C06-A2FC-7BE61646B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6E6E5-9BEA-4779-A129-0578207BFAB5}"/>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234610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043F-3206-455C-BB1B-3558AE382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36BDE8-E7EC-4F61-B96D-D1C5BF239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ED1C7C-6120-4CD9-BDD6-89177DC15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1747AC-B4C3-4E48-82FE-DDA6952D5F95}"/>
              </a:ext>
            </a:extLst>
          </p:cNvPr>
          <p:cNvSpPr>
            <a:spLocks noGrp="1"/>
          </p:cNvSpPr>
          <p:nvPr>
            <p:ph type="dt" sz="half" idx="10"/>
          </p:nvPr>
        </p:nvSpPr>
        <p:spPr/>
        <p:txBody>
          <a:bodyPr/>
          <a:lstStyle/>
          <a:p>
            <a:fld id="{EBA65AFC-7D55-48B0-8AAD-CD8FD27551D2}" type="datetimeFigureOut">
              <a:rPr lang="en-US" smtClean="0"/>
              <a:t>4/5/2024</a:t>
            </a:fld>
            <a:endParaRPr lang="en-US"/>
          </a:p>
        </p:txBody>
      </p:sp>
      <p:sp>
        <p:nvSpPr>
          <p:cNvPr id="6" name="Footer Placeholder 5">
            <a:extLst>
              <a:ext uri="{FF2B5EF4-FFF2-40B4-BE49-F238E27FC236}">
                <a16:creationId xmlns:a16="http://schemas.microsoft.com/office/drawing/2014/main" id="{D29D6371-3919-4A2F-8936-758DA3AFB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96020-B035-4592-A93F-8621000ADE6B}"/>
              </a:ext>
            </a:extLst>
          </p:cNvPr>
          <p:cNvSpPr>
            <a:spLocks noGrp="1"/>
          </p:cNvSpPr>
          <p:nvPr>
            <p:ph type="sldNum" sz="quarter" idx="12"/>
          </p:nvPr>
        </p:nvSpPr>
        <p:spPr/>
        <p:txBody>
          <a:bodyPr/>
          <a:lstStyle/>
          <a:p>
            <a:fld id="{CD4DB1C2-0D6A-4593-8F72-F10C0296E12A}" type="slidenum">
              <a:rPr lang="en-US" smtClean="0"/>
              <a:t>‹#›</a:t>
            </a:fld>
            <a:endParaRPr lang="en-US"/>
          </a:p>
        </p:txBody>
      </p:sp>
    </p:spTree>
    <p:extLst>
      <p:ext uri="{BB962C8B-B14F-4D97-AF65-F5344CB8AC3E}">
        <p14:creationId xmlns:p14="http://schemas.microsoft.com/office/powerpoint/2010/main" val="243945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58E8A2-514C-4C34-8A8F-95C08CD42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1A1D8A-1E1A-4F37-AC79-40CFFB687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BD3DA-A6CF-4050-8484-67C26F0C3A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65AFC-7D55-48B0-8AAD-CD8FD27551D2}" type="datetimeFigureOut">
              <a:rPr lang="en-US" smtClean="0"/>
              <a:t>4/5/2024</a:t>
            </a:fld>
            <a:endParaRPr lang="en-US"/>
          </a:p>
        </p:txBody>
      </p:sp>
      <p:sp>
        <p:nvSpPr>
          <p:cNvPr id="5" name="Footer Placeholder 4">
            <a:extLst>
              <a:ext uri="{FF2B5EF4-FFF2-40B4-BE49-F238E27FC236}">
                <a16:creationId xmlns:a16="http://schemas.microsoft.com/office/drawing/2014/main" id="{ABED03C4-57E1-4BFB-8142-A30E33610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FC47CA-8E22-4C4D-93BB-E56260030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DB1C2-0D6A-4593-8F72-F10C0296E12A}" type="slidenum">
              <a:rPr lang="en-US" smtClean="0"/>
              <a:t>‹#›</a:t>
            </a:fld>
            <a:endParaRPr lang="en-US"/>
          </a:p>
        </p:txBody>
      </p:sp>
    </p:spTree>
    <p:extLst>
      <p:ext uri="{BB962C8B-B14F-4D97-AF65-F5344CB8AC3E}">
        <p14:creationId xmlns:p14="http://schemas.microsoft.com/office/powerpoint/2010/main" val="131257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6CB994-76EF-47EE-BD67-AD5DE533791C}"/>
              </a:ext>
            </a:extLst>
          </p:cNvPr>
          <p:cNvSpPr txBox="1"/>
          <p:nvPr/>
        </p:nvSpPr>
        <p:spPr>
          <a:xfrm>
            <a:off x="373711" y="421419"/>
            <a:ext cx="11457830"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500C5423-ED1A-406E-BDEB-BA2F3391802D}"/>
              </a:ext>
            </a:extLst>
          </p:cNvPr>
          <p:cNvSpPr txBox="1"/>
          <p:nvPr/>
        </p:nvSpPr>
        <p:spPr>
          <a:xfrm>
            <a:off x="3875557" y="129520"/>
            <a:ext cx="5075367" cy="707886"/>
          </a:xfrm>
          <a:prstGeom prst="rect">
            <a:avLst/>
          </a:prstGeom>
          <a:noFill/>
        </p:spPr>
        <p:txBody>
          <a:bodyPr wrap="square" rtlCol="0">
            <a:spAutoFit/>
          </a:bodyPr>
          <a:lstStyle/>
          <a:p>
            <a:r>
              <a:rPr lang="en-US" sz="4000" dirty="0" err="1">
                <a:solidFill>
                  <a:schemeClr val="bg1"/>
                </a:solidFill>
                <a:latin typeface="Algerian" panose="04020705040A02060702" pitchFamily="82" charset="0"/>
                <a:cs typeface="Times New Roman" panose="02020603050405020304" pitchFamily="18" charset="0"/>
              </a:rPr>
              <a:t>SentinelX</a:t>
            </a:r>
            <a:endParaRPr lang="en-US" sz="4000" dirty="0">
              <a:solidFill>
                <a:schemeClr val="bg1"/>
              </a:solidFill>
              <a:latin typeface="Algerian" panose="04020705040A02060702" pitchFamily="82" charset="0"/>
              <a:cs typeface="Times New Roman" panose="02020603050405020304" pitchFamily="18" charset="0"/>
            </a:endParaRPr>
          </a:p>
        </p:txBody>
      </p:sp>
      <p:sp>
        <p:nvSpPr>
          <p:cNvPr id="10" name="TextBox 9">
            <a:extLst>
              <a:ext uri="{FF2B5EF4-FFF2-40B4-BE49-F238E27FC236}">
                <a16:creationId xmlns:a16="http://schemas.microsoft.com/office/drawing/2014/main" id="{C923EC01-02EA-404C-BE16-DE0BD5E96970}"/>
              </a:ext>
            </a:extLst>
          </p:cNvPr>
          <p:cNvSpPr txBox="1"/>
          <p:nvPr/>
        </p:nvSpPr>
        <p:spPr>
          <a:xfrm>
            <a:off x="-472752" y="2055739"/>
            <a:ext cx="5150498" cy="2246769"/>
          </a:xfrm>
          <a:prstGeom prst="rect">
            <a:avLst/>
          </a:prstGeom>
          <a:noFill/>
        </p:spPr>
        <p:txBody>
          <a:bodyPr wrap="square" rtlCol="0">
            <a:spAutoFit/>
          </a:bodyPr>
          <a:lstStyle/>
          <a:p>
            <a:pPr algn="ctr"/>
            <a:r>
              <a:rPr lang="en-US" sz="3500" dirty="0">
                <a:solidFill>
                  <a:schemeClr val="bg1"/>
                </a:solidFill>
                <a:latin typeface="Agency FB" panose="020B0503020202020204" pitchFamily="34" charset="0"/>
              </a:rPr>
              <a:t>Intrusion Detection System </a:t>
            </a:r>
          </a:p>
          <a:p>
            <a:pPr algn="ctr"/>
            <a:r>
              <a:rPr lang="en-US" sz="3500" dirty="0">
                <a:solidFill>
                  <a:schemeClr val="bg1"/>
                </a:solidFill>
                <a:latin typeface="Agency FB" panose="020B0503020202020204" pitchFamily="34" charset="0"/>
              </a:rPr>
              <a:t>Using Honey Pot </a:t>
            </a:r>
          </a:p>
          <a:p>
            <a:pPr algn="ctr"/>
            <a:r>
              <a:rPr lang="en-US" sz="3500" dirty="0">
                <a:solidFill>
                  <a:schemeClr val="bg1"/>
                </a:solidFill>
                <a:latin typeface="Agency FB" panose="020B0503020202020204" pitchFamily="34" charset="0"/>
              </a:rPr>
              <a:t>In A </a:t>
            </a:r>
          </a:p>
          <a:p>
            <a:pPr algn="ctr"/>
            <a:r>
              <a:rPr lang="en-US" sz="3500" dirty="0">
                <a:solidFill>
                  <a:schemeClr val="bg1"/>
                </a:solidFill>
                <a:latin typeface="Agency FB" panose="020B0503020202020204" pitchFamily="34" charset="0"/>
              </a:rPr>
              <a:t>Cloud Environment</a:t>
            </a:r>
          </a:p>
        </p:txBody>
      </p:sp>
      <p:sp>
        <p:nvSpPr>
          <p:cNvPr id="11" name="TextBox 10">
            <a:extLst>
              <a:ext uri="{FF2B5EF4-FFF2-40B4-BE49-F238E27FC236}">
                <a16:creationId xmlns:a16="http://schemas.microsoft.com/office/drawing/2014/main" id="{B29C85D7-41A1-48B0-A9CC-9F12D5025F24}"/>
              </a:ext>
            </a:extLst>
          </p:cNvPr>
          <p:cNvSpPr txBox="1"/>
          <p:nvPr/>
        </p:nvSpPr>
        <p:spPr>
          <a:xfrm>
            <a:off x="270573" y="4973219"/>
            <a:ext cx="4851918" cy="1754326"/>
          </a:xfrm>
          <a:prstGeom prst="rect">
            <a:avLst/>
          </a:prstGeom>
          <a:noFill/>
        </p:spPr>
        <p:txBody>
          <a:bodyPr wrap="square" rtlCol="0">
            <a:spAutoFit/>
          </a:bodyPr>
          <a:lstStyle/>
          <a:p>
            <a:r>
              <a:rPr lang="en-US" dirty="0">
                <a:solidFill>
                  <a:schemeClr val="bg1"/>
                </a:solidFill>
              </a:rPr>
              <a:t>By,</a:t>
            </a:r>
          </a:p>
          <a:p>
            <a:r>
              <a:rPr lang="en-US" dirty="0">
                <a:solidFill>
                  <a:schemeClr val="bg1"/>
                </a:solidFill>
              </a:rPr>
              <a:t>Mohammed Shidhan N O(21BCS0024)</a:t>
            </a:r>
          </a:p>
          <a:p>
            <a:r>
              <a:rPr lang="en-US" dirty="0">
                <a:solidFill>
                  <a:schemeClr val="bg1"/>
                </a:solidFill>
              </a:rPr>
              <a:t>Abhay V(21BCS0041)</a:t>
            </a:r>
          </a:p>
          <a:p>
            <a:endParaRPr lang="en-US" dirty="0">
              <a:solidFill>
                <a:schemeClr val="bg1"/>
              </a:solidFill>
            </a:endParaRPr>
          </a:p>
          <a:p>
            <a:r>
              <a:rPr lang="en-US" dirty="0">
                <a:solidFill>
                  <a:schemeClr val="bg1"/>
                </a:solidFill>
              </a:rPr>
              <a:t>Guided By,</a:t>
            </a:r>
          </a:p>
          <a:p>
            <a:r>
              <a:rPr lang="en-US" dirty="0">
                <a:solidFill>
                  <a:schemeClr val="bg1"/>
                </a:solidFill>
              </a:rPr>
              <a:t>Prof. Gundala Swathi</a:t>
            </a:r>
          </a:p>
        </p:txBody>
      </p:sp>
    </p:spTree>
    <p:extLst>
      <p:ext uri="{BB962C8B-B14F-4D97-AF65-F5344CB8AC3E}">
        <p14:creationId xmlns:p14="http://schemas.microsoft.com/office/powerpoint/2010/main" val="411963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46DD76-1CDD-406F-A3B6-2B667D58CB7A}"/>
              </a:ext>
            </a:extLst>
          </p:cNvPr>
          <p:cNvSpPr txBox="1"/>
          <p:nvPr/>
        </p:nvSpPr>
        <p:spPr>
          <a:xfrm>
            <a:off x="3069201" y="7955"/>
            <a:ext cx="5804452" cy="677108"/>
          </a:xfrm>
          <a:prstGeom prst="rect">
            <a:avLst/>
          </a:prstGeom>
          <a:noFill/>
        </p:spPr>
        <p:txBody>
          <a:bodyPr wrap="square" rtlCol="0">
            <a:spAutoFit/>
          </a:bodyPr>
          <a:lstStyle/>
          <a:p>
            <a:r>
              <a:rPr lang="en-US" sz="3800" dirty="0">
                <a:solidFill>
                  <a:schemeClr val="bg1"/>
                </a:solidFill>
                <a:latin typeface="Algerian" panose="04020705040A02060702" pitchFamily="82" charset="0"/>
              </a:rPr>
              <a:t>PACKET SNIFFER</a:t>
            </a:r>
          </a:p>
        </p:txBody>
      </p:sp>
      <p:sp>
        <p:nvSpPr>
          <p:cNvPr id="3" name="TextBox 2">
            <a:extLst>
              <a:ext uri="{FF2B5EF4-FFF2-40B4-BE49-F238E27FC236}">
                <a16:creationId xmlns:a16="http://schemas.microsoft.com/office/drawing/2014/main" id="{8468A5E9-412F-4D54-ACE6-933A53F4234A}"/>
              </a:ext>
            </a:extLst>
          </p:cNvPr>
          <p:cNvSpPr txBox="1"/>
          <p:nvPr/>
        </p:nvSpPr>
        <p:spPr>
          <a:xfrm>
            <a:off x="310101" y="2043485"/>
            <a:ext cx="4293704"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Packet sniffer: Monitors network traffic in real-time</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Captures and logs packets traversing the network</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Identifies anomalies and potential security threats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Key functionalities: packet capture, protocol analysis, traffic filtering, intrusion detection, alerting mechanism</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Integrates with honeypot sensors and centralized logging systems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Vital for detecting and responding to security incidents within the network environment.</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37267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8F43F-CA35-4A75-BAA0-94E7CCF86016}"/>
              </a:ext>
            </a:extLst>
          </p:cNvPr>
          <p:cNvSpPr txBox="1"/>
          <p:nvPr/>
        </p:nvSpPr>
        <p:spPr>
          <a:xfrm>
            <a:off x="3323646" y="7954"/>
            <a:ext cx="5152445" cy="677108"/>
          </a:xfrm>
          <a:prstGeom prst="rect">
            <a:avLst/>
          </a:prstGeom>
          <a:noFill/>
        </p:spPr>
        <p:txBody>
          <a:bodyPr wrap="square" rtlCol="0">
            <a:spAutoFit/>
          </a:bodyPr>
          <a:lstStyle/>
          <a:p>
            <a:r>
              <a:rPr lang="en-US" sz="3800" dirty="0">
                <a:solidFill>
                  <a:schemeClr val="bg1"/>
                </a:solidFill>
                <a:latin typeface="Algerian" panose="04020705040A02060702" pitchFamily="82" charset="0"/>
              </a:rPr>
              <a:t>SNORT HONEY POT</a:t>
            </a:r>
          </a:p>
        </p:txBody>
      </p:sp>
      <p:sp>
        <p:nvSpPr>
          <p:cNvPr id="3" name="TextBox 2">
            <a:extLst>
              <a:ext uri="{FF2B5EF4-FFF2-40B4-BE49-F238E27FC236}">
                <a16:creationId xmlns:a16="http://schemas.microsoft.com/office/drawing/2014/main" id="{003E8BD4-CF44-44CB-9AB8-FA902F0ED15E}"/>
              </a:ext>
            </a:extLst>
          </p:cNvPr>
          <p:cNvSpPr txBox="1"/>
          <p:nvPr/>
        </p:nvSpPr>
        <p:spPr>
          <a:xfrm>
            <a:off x="254442" y="2484783"/>
            <a:ext cx="5762045" cy="4373217"/>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Snort Honeypot: Intrusion detection system (IDS) using honeypots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Based on Snort, an open-source network intrusion detection system</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Emulates vulnerable systems or services to attract attackers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Monitors and analyzes network traffic for suspicious activity</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Provides real-time alerts and logs for potential security threats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Integrated with centralized logging systems for comprehensive analysis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Effective for detecting and mitigating various cyber threats within the network environment.</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73134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A008B-32AE-41A2-90F3-A617C1C5BC33}"/>
              </a:ext>
            </a:extLst>
          </p:cNvPr>
          <p:cNvSpPr txBox="1"/>
          <p:nvPr/>
        </p:nvSpPr>
        <p:spPr>
          <a:xfrm>
            <a:off x="1118484" y="0"/>
            <a:ext cx="9462052" cy="683812"/>
          </a:xfrm>
          <a:prstGeom prst="rect">
            <a:avLst/>
          </a:prstGeom>
          <a:noFill/>
        </p:spPr>
        <p:txBody>
          <a:bodyPr wrap="square" rtlCol="0">
            <a:spAutoFit/>
          </a:bodyPr>
          <a:lstStyle/>
          <a:p>
            <a:r>
              <a:rPr lang="en-US" sz="3800" dirty="0">
                <a:solidFill>
                  <a:schemeClr val="bg1"/>
                </a:solidFill>
                <a:latin typeface="Algerian" panose="04020705040A02060702" pitchFamily="82" charset="0"/>
              </a:rPr>
              <a:t>NETWORK INTRSUION DETECTION SYSTEM</a:t>
            </a:r>
          </a:p>
        </p:txBody>
      </p:sp>
      <p:sp>
        <p:nvSpPr>
          <p:cNvPr id="5" name="TextBox 4">
            <a:extLst>
              <a:ext uri="{FF2B5EF4-FFF2-40B4-BE49-F238E27FC236}">
                <a16:creationId xmlns:a16="http://schemas.microsoft.com/office/drawing/2014/main" id="{EF062B44-28C4-435B-B48B-2AA156CF37AC}"/>
              </a:ext>
            </a:extLst>
          </p:cNvPr>
          <p:cNvSpPr txBox="1"/>
          <p:nvPr/>
        </p:nvSpPr>
        <p:spPr>
          <a:xfrm>
            <a:off x="310101" y="2056686"/>
            <a:ext cx="5064981"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NIDS: Monitors network traffic for suspicious activities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Analyzes incoming and outgoing packets for signs of intrusion</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Utilizes signatures, anomaly detection, or behavioral analysis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Provides alerts for potential security threats in real-time</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Helps in identifying unauthorized access attempts or malicious activities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Integrates with other security measures for comprehensive defense</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Essential for maintaining network security and preventing cyber attacks.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41299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26BC0A-41A4-465A-9213-077C37F5A984}"/>
              </a:ext>
            </a:extLst>
          </p:cNvPr>
          <p:cNvSpPr txBox="1"/>
          <p:nvPr/>
        </p:nvSpPr>
        <p:spPr>
          <a:xfrm>
            <a:off x="3069199" y="7954"/>
            <a:ext cx="5351227" cy="677108"/>
          </a:xfrm>
          <a:prstGeom prst="rect">
            <a:avLst/>
          </a:prstGeom>
          <a:noFill/>
        </p:spPr>
        <p:txBody>
          <a:bodyPr wrap="square" rtlCol="0">
            <a:spAutoFit/>
          </a:bodyPr>
          <a:lstStyle/>
          <a:p>
            <a:r>
              <a:rPr lang="en-US" sz="3800" dirty="0">
                <a:solidFill>
                  <a:schemeClr val="bg1"/>
                </a:solidFill>
                <a:latin typeface="Algerian" panose="04020705040A02060702" pitchFamily="82" charset="0"/>
              </a:rPr>
              <a:t>AWS EC2 INSTANCE</a:t>
            </a:r>
          </a:p>
        </p:txBody>
      </p:sp>
      <p:sp>
        <p:nvSpPr>
          <p:cNvPr id="3" name="TextBox 2">
            <a:extLst>
              <a:ext uri="{FF2B5EF4-FFF2-40B4-BE49-F238E27FC236}">
                <a16:creationId xmlns:a16="http://schemas.microsoft.com/office/drawing/2014/main" id="{58E82E0B-A540-4425-8567-E67770507CBB}"/>
              </a:ext>
            </a:extLst>
          </p:cNvPr>
          <p:cNvSpPr txBox="1"/>
          <p:nvPr/>
        </p:nvSpPr>
        <p:spPr>
          <a:xfrm>
            <a:off x="151075" y="2051437"/>
            <a:ext cx="5502302" cy="4806563"/>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AWS EC2: Elastic Compute Cloud service for scalable computing</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Linux-based operating system deployed on EC2 instance</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Provides flexible and scalable infrastructure for hosting applications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Offers security features like firewalls, security groups, and encryption</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Enables customization and configuration for specific use cases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Supports various workloads, including web hosting, data processing, and machine learning</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Integrates with AWS services for seamless deployment and management.</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91344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88DF8-CCCA-4DC2-B580-9B012F7C76D5}"/>
              </a:ext>
            </a:extLst>
          </p:cNvPr>
          <p:cNvSpPr txBox="1"/>
          <p:nvPr/>
        </p:nvSpPr>
        <p:spPr>
          <a:xfrm>
            <a:off x="2759103" y="15906"/>
            <a:ext cx="5724939" cy="677108"/>
          </a:xfrm>
          <a:prstGeom prst="rect">
            <a:avLst/>
          </a:prstGeom>
          <a:noFill/>
        </p:spPr>
        <p:txBody>
          <a:bodyPr wrap="square" rtlCol="0">
            <a:spAutoFit/>
          </a:bodyPr>
          <a:lstStyle/>
          <a:p>
            <a:pPr algn="ctr"/>
            <a:r>
              <a:rPr lang="en-US" sz="3800" dirty="0">
                <a:solidFill>
                  <a:schemeClr val="bg1"/>
                </a:solidFill>
                <a:latin typeface="Algerian" panose="04020705040A02060702" pitchFamily="82" charset="0"/>
              </a:rPr>
              <a:t>IDS ALERT SYSTEM</a:t>
            </a:r>
          </a:p>
        </p:txBody>
      </p:sp>
      <p:sp>
        <p:nvSpPr>
          <p:cNvPr id="3" name="TextBox 2">
            <a:extLst>
              <a:ext uri="{FF2B5EF4-FFF2-40B4-BE49-F238E27FC236}">
                <a16:creationId xmlns:a16="http://schemas.microsoft.com/office/drawing/2014/main" id="{D6EA404A-8ABA-4A17-935B-F514056A1298}"/>
              </a:ext>
            </a:extLst>
          </p:cNvPr>
          <p:cNvSpPr txBox="1"/>
          <p:nvPr/>
        </p:nvSpPr>
        <p:spPr>
          <a:xfrm>
            <a:off x="206734" y="2170706"/>
            <a:ext cx="5889266"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IDS Alert System: Monitors network traffic for potential security threats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Detects suspicious activities and anomalies in real-time</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Generates alerts based on predefined rules or signatures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Provides detailed information on detected threats, including source and severity</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Offers customizable alert notifications for security personnel</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Integrates with centralized logging systems for comprehensive analysis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Facilitates prompt response to security incidents, enhancing network defense capabilities.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76732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64DA8-80E2-4E73-B9DF-B917A7CC0085}"/>
              </a:ext>
            </a:extLst>
          </p:cNvPr>
          <p:cNvSpPr txBox="1"/>
          <p:nvPr/>
        </p:nvSpPr>
        <p:spPr>
          <a:xfrm>
            <a:off x="2846575" y="7956"/>
            <a:ext cx="5144494" cy="677108"/>
          </a:xfrm>
          <a:prstGeom prst="rect">
            <a:avLst/>
          </a:prstGeom>
          <a:noFill/>
        </p:spPr>
        <p:txBody>
          <a:bodyPr wrap="square" rtlCol="0">
            <a:spAutoFit/>
          </a:bodyPr>
          <a:lstStyle/>
          <a:p>
            <a:r>
              <a:rPr lang="en-US" sz="3800" dirty="0">
                <a:solidFill>
                  <a:schemeClr val="bg1"/>
                </a:solidFill>
                <a:latin typeface="Algerian" panose="04020705040A02060702" pitchFamily="82" charset="0"/>
              </a:rPr>
              <a:t>LITERATURE REVIEW</a:t>
            </a:r>
          </a:p>
        </p:txBody>
      </p:sp>
      <p:sp>
        <p:nvSpPr>
          <p:cNvPr id="3" name="TextBox 2">
            <a:extLst>
              <a:ext uri="{FF2B5EF4-FFF2-40B4-BE49-F238E27FC236}">
                <a16:creationId xmlns:a16="http://schemas.microsoft.com/office/drawing/2014/main" id="{41AE13B4-EE30-4D4B-9E4C-844B24D2528B}"/>
              </a:ext>
            </a:extLst>
          </p:cNvPr>
          <p:cNvSpPr txBox="1"/>
          <p:nvPr/>
        </p:nvSpPr>
        <p:spPr>
          <a:xfrm>
            <a:off x="135172" y="1622066"/>
            <a:ext cx="4937760" cy="3970318"/>
          </a:xfrm>
          <a:prstGeom prst="rect">
            <a:avLst/>
          </a:prstGeom>
          <a:noFill/>
        </p:spPr>
        <p:txBody>
          <a:bodyPr wrap="square" rtlCol="0">
            <a:spAutoFit/>
          </a:bodyPr>
          <a:lstStyle/>
          <a:p>
            <a:r>
              <a:rPr lang="en-US" b="1" dirty="0">
                <a:solidFill>
                  <a:schemeClr val="bg1"/>
                </a:solidFill>
                <a:latin typeface="Agency FB" panose="020B0503020202020204" pitchFamily="34" charset="0"/>
              </a:rPr>
              <a:t>An IoT Honeynet Based on Multiport Honeypots for Capturing IoT Attacks</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Authors: </a:t>
            </a:r>
            <a:r>
              <a:rPr lang="en-US" dirty="0" err="1">
                <a:solidFill>
                  <a:schemeClr val="bg1"/>
                </a:solidFill>
                <a:latin typeface="Agency FB" panose="020B0503020202020204" pitchFamily="34" charset="0"/>
              </a:rPr>
              <a:t>Weizhe</a:t>
            </a:r>
            <a:r>
              <a:rPr lang="en-US" dirty="0">
                <a:solidFill>
                  <a:schemeClr val="bg1"/>
                </a:solidFill>
                <a:latin typeface="Agency FB" panose="020B0503020202020204" pitchFamily="34" charset="0"/>
              </a:rPr>
              <a:t> Zhang , Bin Zhang</a:t>
            </a:r>
          </a:p>
          <a:p>
            <a:r>
              <a:rPr lang="en-US" dirty="0">
                <a:solidFill>
                  <a:schemeClr val="bg1"/>
                </a:solidFill>
                <a:latin typeface="Agency FB" panose="020B0503020202020204" pitchFamily="34" charset="0"/>
              </a:rPr>
              <a:t>Ying Zhou , Hui He, </a:t>
            </a:r>
            <a:r>
              <a:rPr lang="en-US" dirty="0" err="1">
                <a:solidFill>
                  <a:schemeClr val="bg1"/>
                </a:solidFill>
                <a:latin typeface="Agency FB" panose="020B0503020202020204" pitchFamily="34" charset="0"/>
              </a:rPr>
              <a:t>Zeyu</a:t>
            </a:r>
            <a:r>
              <a:rPr lang="en-US" dirty="0">
                <a:solidFill>
                  <a:schemeClr val="bg1"/>
                </a:solidFill>
                <a:latin typeface="Agency FB" panose="020B0503020202020204" pitchFamily="34" charset="0"/>
              </a:rPr>
              <a:t> Ding</a:t>
            </a:r>
          </a:p>
          <a:p>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The article presents a honeynet system tailored for IoT devices to combat their susceptibility to attacks. It features three types of honeypots: emulating router UPnP services, utilizing real IoT device firmware, and targeting exposed SOAP service ports. Docker simplifies deployment, and a centralized control center aids management. In practice, the system efficiently detects new malicious attacks, surpassing traditional security measures like Virus Total.</a:t>
            </a:r>
          </a:p>
        </p:txBody>
      </p:sp>
    </p:spTree>
    <p:extLst>
      <p:ext uri="{BB962C8B-B14F-4D97-AF65-F5344CB8AC3E}">
        <p14:creationId xmlns:p14="http://schemas.microsoft.com/office/powerpoint/2010/main" val="3048808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43783-8507-4888-8B21-91F205BF0D7D}"/>
              </a:ext>
            </a:extLst>
          </p:cNvPr>
          <p:cNvSpPr txBox="1"/>
          <p:nvPr/>
        </p:nvSpPr>
        <p:spPr>
          <a:xfrm>
            <a:off x="182880" y="2711390"/>
            <a:ext cx="4659464" cy="3139321"/>
          </a:xfrm>
          <a:prstGeom prst="rect">
            <a:avLst/>
          </a:prstGeom>
          <a:noFill/>
        </p:spPr>
        <p:txBody>
          <a:bodyPr wrap="square" rtlCol="0">
            <a:spAutoFit/>
          </a:bodyPr>
          <a:lstStyle/>
          <a:p>
            <a:r>
              <a:rPr lang="en-US" dirty="0">
                <a:solidFill>
                  <a:schemeClr val="bg1"/>
                </a:solidFill>
                <a:latin typeface="Agency FB" panose="020B0503020202020204" pitchFamily="34" charset="0"/>
              </a:rPr>
              <a:t>The paper examines the </a:t>
            </a:r>
            <a:r>
              <a:rPr lang="en-US" dirty="0" err="1">
                <a:solidFill>
                  <a:schemeClr val="bg1"/>
                </a:solidFill>
                <a:latin typeface="Agency FB" panose="020B0503020202020204" pitchFamily="34" charset="0"/>
              </a:rPr>
              <a:t>Mirai</a:t>
            </a:r>
            <a:r>
              <a:rPr lang="en-US" dirty="0">
                <a:solidFill>
                  <a:schemeClr val="bg1"/>
                </a:solidFill>
                <a:latin typeface="Agency FB" panose="020B0503020202020204" pitchFamily="34" charset="0"/>
              </a:rPr>
              <a:t> malware's threat in light of the growing number of IoT devices, expected to reach 30 billion by 2021. </a:t>
            </a:r>
            <a:r>
              <a:rPr lang="en-US" dirty="0" err="1">
                <a:solidFill>
                  <a:schemeClr val="bg1"/>
                </a:solidFill>
                <a:latin typeface="Agency FB" panose="020B0503020202020204" pitchFamily="34" charset="0"/>
              </a:rPr>
              <a:t>Mirai's</a:t>
            </a:r>
            <a:r>
              <a:rPr lang="en-US" dirty="0">
                <a:solidFill>
                  <a:schemeClr val="bg1"/>
                </a:solidFill>
                <a:latin typeface="Agency FB" panose="020B0503020202020204" pitchFamily="34" charset="0"/>
              </a:rPr>
              <a:t> exploitation of vulnerable IoT devices using default credentials for launching DDoS attacks highlights the pressing need for enhanced IoT security. To effectively understand and counter </a:t>
            </a:r>
            <a:r>
              <a:rPr lang="en-US" dirty="0" err="1">
                <a:solidFill>
                  <a:schemeClr val="bg1"/>
                </a:solidFill>
                <a:latin typeface="Agency FB" panose="020B0503020202020204" pitchFamily="34" charset="0"/>
              </a:rPr>
              <a:t>Mirai</a:t>
            </a:r>
            <a:r>
              <a:rPr lang="en-US" dirty="0">
                <a:solidFill>
                  <a:schemeClr val="bg1"/>
                </a:solidFill>
                <a:latin typeface="Agency FB" panose="020B0503020202020204" pitchFamily="34" charset="0"/>
              </a:rPr>
              <a:t>, the paper conducts static and dynamic analyses of the malware. It introduces Threat Tracer, initially developed to combat APTs, to simulate </a:t>
            </a:r>
            <a:r>
              <a:rPr lang="en-US" dirty="0" err="1">
                <a:solidFill>
                  <a:schemeClr val="bg1"/>
                </a:solidFill>
                <a:latin typeface="Agency FB" panose="020B0503020202020204" pitchFamily="34" charset="0"/>
              </a:rPr>
              <a:t>Mirai's</a:t>
            </a:r>
            <a:r>
              <a:rPr lang="en-US" dirty="0">
                <a:solidFill>
                  <a:schemeClr val="bg1"/>
                </a:solidFill>
                <a:latin typeface="Agency FB" panose="020B0503020202020204" pitchFamily="34" charset="0"/>
              </a:rPr>
              <a:t> operations. This simulation aims to offer insights into </a:t>
            </a:r>
            <a:r>
              <a:rPr lang="en-US" dirty="0" err="1">
                <a:solidFill>
                  <a:schemeClr val="bg1"/>
                </a:solidFill>
                <a:latin typeface="Agency FB" panose="020B0503020202020204" pitchFamily="34" charset="0"/>
              </a:rPr>
              <a:t>Mirai's</a:t>
            </a:r>
            <a:r>
              <a:rPr lang="en-US" dirty="0">
                <a:solidFill>
                  <a:schemeClr val="bg1"/>
                </a:solidFill>
                <a:latin typeface="Agency FB" panose="020B0503020202020204" pitchFamily="34" charset="0"/>
              </a:rPr>
              <a:t> behavior and vulnerabilities, aiding in predicting future variants and proactive threat mitigation.</a:t>
            </a:r>
          </a:p>
        </p:txBody>
      </p:sp>
      <p:sp>
        <p:nvSpPr>
          <p:cNvPr id="3" name="TextBox 2">
            <a:extLst>
              <a:ext uri="{FF2B5EF4-FFF2-40B4-BE49-F238E27FC236}">
                <a16:creationId xmlns:a16="http://schemas.microsoft.com/office/drawing/2014/main" id="{022939D4-E08C-4B03-8872-24298EA1EBCE}"/>
              </a:ext>
            </a:extLst>
          </p:cNvPr>
          <p:cNvSpPr txBox="1"/>
          <p:nvPr/>
        </p:nvSpPr>
        <p:spPr>
          <a:xfrm>
            <a:off x="182880" y="922351"/>
            <a:ext cx="4564049" cy="1754326"/>
          </a:xfrm>
          <a:prstGeom prst="rect">
            <a:avLst/>
          </a:prstGeom>
          <a:noFill/>
        </p:spPr>
        <p:txBody>
          <a:bodyPr wrap="square" rtlCol="0">
            <a:spAutoFit/>
          </a:bodyPr>
          <a:lstStyle/>
          <a:p>
            <a:r>
              <a:rPr lang="en-US" b="1" dirty="0">
                <a:solidFill>
                  <a:schemeClr val="bg1"/>
                </a:solidFill>
                <a:latin typeface="Agency FB" panose="020B0503020202020204" pitchFamily="34" charset="0"/>
              </a:rPr>
              <a:t>Tracing MIRAI Malware in Networked System</a:t>
            </a:r>
          </a:p>
          <a:p>
            <a:endParaRPr lang="en-US" b="1" dirty="0">
              <a:solidFill>
                <a:schemeClr val="bg1"/>
              </a:solidFill>
              <a:latin typeface="Agency FB" panose="020B0503020202020204" pitchFamily="34" charset="0"/>
            </a:endParaRP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Authors: </a:t>
            </a:r>
            <a:r>
              <a:rPr lang="en-US" dirty="0">
                <a:solidFill>
                  <a:schemeClr val="bg1"/>
                </a:solidFill>
                <a:latin typeface="Agency FB" panose="020B0503020202020204" pitchFamily="34" charset="0"/>
              </a:rPr>
              <a:t>Yao Xu , Hiroshi Koide </a:t>
            </a:r>
          </a:p>
          <a:p>
            <a:r>
              <a:rPr lang="en-US" dirty="0" err="1">
                <a:solidFill>
                  <a:schemeClr val="bg1"/>
                </a:solidFill>
                <a:latin typeface="Agency FB" panose="020B0503020202020204" pitchFamily="34" charset="0"/>
              </a:rPr>
              <a:t>Danillo</a:t>
            </a:r>
            <a:r>
              <a:rPr lang="en-US" dirty="0">
                <a:solidFill>
                  <a:schemeClr val="bg1"/>
                </a:solidFill>
                <a:latin typeface="Agency FB" panose="020B0503020202020204" pitchFamily="34" charset="0"/>
              </a:rPr>
              <a:t> Vasconcellos , </a:t>
            </a:r>
            <a:r>
              <a:rPr lang="en-US" dirty="0" err="1">
                <a:solidFill>
                  <a:schemeClr val="bg1"/>
                </a:solidFill>
                <a:latin typeface="Agency FB" panose="020B0503020202020204" pitchFamily="34" charset="0"/>
              </a:rPr>
              <a:t>Kouichi</a:t>
            </a:r>
            <a:r>
              <a:rPr lang="en-US" dirty="0">
                <a:solidFill>
                  <a:schemeClr val="bg1"/>
                </a:solidFill>
                <a:latin typeface="Agency FB" panose="020B0503020202020204" pitchFamily="34" charset="0"/>
              </a:rPr>
              <a:t> Sakurai</a:t>
            </a:r>
            <a:endParaRPr lang="en-US" b="1" dirty="0">
              <a:solidFill>
                <a:schemeClr val="bg1"/>
              </a:solidFill>
              <a:latin typeface="Agency FB" panose="020B0503020202020204" pitchFamily="34" charset="0"/>
            </a:endParaRPr>
          </a:p>
          <a:p>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76292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EF0FFE-949B-45EC-8119-D47FED10A613}"/>
              </a:ext>
            </a:extLst>
          </p:cNvPr>
          <p:cNvSpPr txBox="1"/>
          <p:nvPr/>
        </p:nvSpPr>
        <p:spPr>
          <a:xfrm>
            <a:off x="190831" y="2520563"/>
            <a:ext cx="4079019" cy="4247317"/>
          </a:xfrm>
          <a:prstGeom prst="rect">
            <a:avLst/>
          </a:prstGeom>
          <a:noFill/>
        </p:spPr>
        <p:txBody>
          <a:bodyPr wrap="square" rtlCol="0">
            <a:spAutoFit/>
          </a:bodyPr>
          <a:lstStyle/>
          <a:p>
            <a:r>
              <a:rPr lang="en-US" dirty="0">
                <a:solidFill>
                  <a:schemeClr val="bg1"/>
                </a:solidFill>
                <a:latin typeface="Agency FB" panose="020B0503020202020204" pitchFamily="34" charset="0"/>
              </a:rPr>
              <a:t>Ransomware has become a major cyber threat affecting various sectors, including individuals, enterprises, healthcare, and IoT. Traditional security measures often struggle to detect ransomware efficiently due to complexity and time constraints. To address this, an Intrusion Detection Honeypot (IDH) is proposed, comprising </a:t>
            </a:r>
            <a:r>
              <a:rPr lang="en-US" dirty="0" err="1">
                <a:solidFill>
                  <a:schemeClr val="bg1"/>
                </a:solidFill>
                <a:latin typeface="Agency FB" panose="020B0503020202020204" pitchFamily="34" charset="0"/>
              </a:rPr>
              <a:t>Honeyfolder</a:t>
            </a:r>
            <a:r>
              <a:rPr lang="en-US" dirty="0">
                <a:solidFill>
                  <a:schemeClr val="bg1"/>
                </a:solidFill>
                <a:latin typeface="Agency FB" panose="020B0503020202020204" pitchFamily="34" charset="0"/>
              </a:rPr>
              <a:t>, Audit Watch, and Complex Event Processing (CEP). </a:t>
            </a:r>
            <a:r>
              <a:rPr lang="en-US" dirty="0" err="1">
                <a:solidFill>
                  <a:schemeClr val="bg1"/>
                </a:solidFill>
                <a:latin typeface="Agency FB" panose="020B0503020202020204" pitchFamily="34" charset="0"/>
              </a:rPr>
              <a:t>Honeyfolder</a:t>
            </a:r>
            <a:r>
              <a:rPr lang="en-US" dirty="0">
                <a:solidFill>
                  <a:schemeClr val="bg1"/>
                </a:solidFill>
                <a:latin typeface="Agency FB" panose="020B0503020202020204" pitchFamily="34" charset="0"/>
              </a:rPr>
              <a:t> acts as a decoy folder using the Social Leopard Algorithm (</a:t>
            </a:r>
            <a:r>
              <a:rPr lang="en-US" dirty="0" err="1">
                <a:solidFill>
                  <a:schemeClr val="bg1"/>
                </a:solidFill>
                <a:latin typeface="Agency FB" panose="020B0503020202020204" pitchFamily="34" charset="0"/>
              </a:rPr>
              <a:t>SoLA</a:t>
            </a:r>
            <a:r>
              <a:rPr lang="en-US" dirty="0">
                <a:solidFill>
                  <a:schemeClr val="bg1"/>
                </a:solidFill>
                <a:latin typeface="Agency FB" panose="020B0503020202020204" pitchFamily="34" charset="0"/>
              </a:rPr>
              <a:t>) to detect suspicious file activities. </a:t>
            </a:r>
            <a:r>
              <a:rPr lang="en-US" dirty="0" err="1">
                <a:solidFill>
                  <a:schemeClr val="bg1"/>
                </a:solidFill>
                <a:latin typeface="Agency FB" panose="020B0503020202020204" pitchFamily="34" charset="0"/>
              </a:rPr>
              <a:t>AuditWatch</a:t>
            </a:r>
            <a:r>
              <a:rPr lang="en-US" dirty="0">
                <a:solidFill>
                  <a:schemeClr val="bg1"/>
                </a:solidFill>
                <a:latin typeface="Agency FB" panose="020B0503020202020204" pitchFamily="34" charset="0"/>
              </a:rPr>
              <a:t> assesses file entropy for anomalies, while the CEP engine consolidates data for prompt response. Experimental testing with over 20 ransomware variants confirms IDH's efficacy in detection time, rate, and accuracy, surpassing existing models.</a:t>
            </a:r>
          </a:p>
        </p:txBody>
      </p:sp>
      <p:sp>
        <p:nvSpPr>
          <p:cNvPr id="3" name="TextBox 2">
            <a:extLst>
              <a:ext uri="{FF2B5EF4-FFF2-40B4-BE49-F238E27FC236}">
                <a16:creationId xmlns:a16="http://schemas.microsoft.com/office/drawing/2014/main" id="{AF955C34-E7E7-48E3-BF04-53D956022319}"/>
              </a:ext>
            </a:extLst>
          </p:cNvPr>
          <p:cNvSpPr txBox="1"/>
          <p:nvPr/>
        </p:nvSpPr>
        <p:spPr>
          <a:xfrm>
            <a:off x="190831" y="540689"/>
            <a:ext cx="6726804" cy="2031325"/>
          </a:xfrm>
          <a:prstGeom prst="rect">
            <a:avLst/>
          </a:prstGeom>
          <a:noFill/>
        </p:spPr>
        <p:txBody>
          <a:bodyPr wrap="square" rtlCol="0">
            <a:spAutoFit/>
          </a:bodyPr>
          <a:lstStyle/>
          <a:p>
            <a:r>
              <a:rPr lang="en-US" b="1" dirty="0">
                <a:solidFill>
                  <a:schemeClr val="bg1"/>
                </a:solidFill>
                <a:latin typeface="Agency FB" panose="020B0503020202020204" pitchFamily="34" charset="0"/>
              </a:rPr>
              <a:t>Design of Intrusion Detection Honeypot Using Social Leopard Algorithm to Detect IoT Ransomware Attacks</a:t>
            </a:r>
          </a:p>
          <a:p>
            <a:endParaRPr lang="en-US" b="1"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Authors: </a:t>
            </a:r>
            <a:r>
              <a:rPr lang="en-US" dirty="0" err="1">
                <a:solidFill>
                  <a:schemeClr val="bg1"/>
                </a:solidFill>
                <a:latin typeface="Agency FB" panose="020B0503020202020204" pitchFamily="34" charset="0"/>
              </a:rPr>
              <a:t>S.Sibi</a:t>
            </a:r>
            <a:r>
              <a:rPr lang="en-US" dirty="0">
                <a:solidFill>
                  <a:schemeClr val="bg1"/>
                </a:solidFill>
                <a:latin typeface="Agency FB" panose="020B0503020202020204" pitchFamily="34" charset="0"/>
              </a:rPr>
              <a:t> </a:t>
            </a:r>
            <a:r>
              <a:rPr lang="en-US" dirty="0" err="1">
                <a:solidFill>
                  <a:schemeClr val="bg1"/>
                </a:solidFill>
                <a:latin typeface="Agency FB" panose="020B0503020202020204" pitchFamily="34" charset="0"/>
              </a:rPr>
              <a:t>Chakkaravarthy</a:t>
            </a:r>
            <a:r>
              <a:rPr lang="en-US" dirty="0">
                <a:solidFill>
                  <a:schemeClr val="bg1"/>
                </a:solidFill>
                <a:latin typeface="Agency FB" panose="020B0503020202020204" pitchFamily="34" charset="0"/>
              </a:rPr>
              <a:t> ,</a:t>
            </a:r>
          </a:p>
          <a:p>
            <a:r>
              <a:rPr lang="en-US" dirty="0" err="1">
                <a:solidFill>
                  <a:schemeClr val="bg1"/>
                </a:solidFill>
                <a:latin typeface="Agency FB" panose="020B0503020202020204" pitchFamily="34" charset="0"/>
              </a:rPr>
              <a:t>D.Sangeetha</a:t>
            </a:r>
            <a:r>
              <a:rPr lang="en-US" dirty="0">
                <a:solidFill>
                  <a:schemeClr val="bg1"/>
                </a:solidFill>
                <a:latin typeface="Agency FB" panose="020B0503020202020204" pitchFamily="34" charset="0"/>
              </a:rPr>
              <a:t> , </a:t>
            </a:r>
            <a:r>
              <a:rPr lang="en-US" dirty="0" err="1">
                <a:solidFill>
                  <a:schemeClr val="bg1"/>
                </a:solidFill>
                <a:latin typeface="Agency FB" panose="020B0503020202020204" pitchFamily="34" charset="0"/>
              </a:rPr>
              <a:t>Meenalosini</a:t>
            </a:r>
            <a:r>
              <a:rPr lang="en-US" dirty="0">
                <a:solidFill>
                  <a:schemeClr val="bg1"/>
                </a:solidFill>
                <a:latin typeface="Agency FB" panose="020B0503020202020204" pitchFamily="34" charset="0"/>
              </a:rPr>
              <a:t> Vimal Cruz,</a:t>
            </a:r>
          </a:p>
          <a:p>
            <a:r>
              <a:rPr lang="en-US" dirty="0" err="1">
                <a:solidFill>
                  <a:schemeClr val="bg1"/>
                </a:solidFill>
                <a:latin typeface="Agency FB" panose="020B0503020202020204" pitchFamily="34" charset="0"/>
              </a:rPr>
              <a:t>V.Vaidehi</a:t>
            </a:r>
            <a:r>
              <a:rPr lang="en-US" dirty="0">
                <a:solidFill>
                  <a:schemeClr val="bg1"/>
                </a:solidFill>
                <a:latin typeface="Agency FB" panose="020B0503020202020204" pitchFamily="34" charset="0"/>
              </a:rPr>
              <a:t> , Balasubramanian Raman</a:t>
            </a:r>
            <a:endParaRPr lang="en-US" b="1" dirty="0">
              <a:solidFill>
                <a:schemeClr val="bg1"/>
              </a:solidFill>
              <a:latin typeface="Agency FB" panose="020B0503020202020204" pitchFamily="34" charset="0"/>
            </a:endParaRPr>
          </a:p>
          <a:p>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157832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EA17FF-CB60-428E-8EB9-2AF577BC5838}"/>
              </a:ext>
            </a:extLst>
          </p:cNvPr>
          <p:cNvSpPr txBox="1"/>
          <p:nvPr/>
        </p:nvSpPr>
        <p:spPr>
          <a:xfrm>
            <a:off x="166977" y="2663680"/>
            <a:ext cx="4269851" cy="3970318"/>
          </a:xfrm>
          <a:prstGeom prst="rect">
            <a:avLst/>
          </a:prstGeom>
          <a:noFill/>
        </p:spPr>
        <p:txBody>
          <a:bodyPr wrap="square" rtlCol="0">
            <a:spAutoFit/>
          </a:bodyPr>
          <a:lstStyle/>
          <a:p>
            <a:r>
              <a:rPr lang="en-US" dirty="0">
                <a:solidFill>
                  <a:schemeClr val="bg1"/>
                </a:solidFill>
                <a:latin typeface="Agency FB" panose="020B0503020202020204" pitchFamily="34" charset="0"/>
              </a:rPr>
              <a:t>Malware poses a significant threat to modern information technology, necessitating effective detection and analysis for developing countermeasures. While honeypots aid in collecting malware samples, existing ones focus on network-propagated malware, overlooking those spread through USB flash drives. This article introduces Ghost, a novel honeypot designed for USB malware. Ghost simulates a removable device in software, enticing malware to copy itself onto the virtual device. We detail the concept and assess its effectiveness using widespread malware samples. Our findings demonstrate Ghost's reliability, even against sophisticated malware, making it a promising new approach in malware detection. </a:t>
            </a:r>
          </a:p>
        </p:txBody>
      </p:sp>
      <p:sp>
        <p:nvSpPr>
          <p:cNvPr id="3" name="TextBox 2">
            <a:extLst>
              <a:ext uri="{FF2B5EF4-FFF2-40B4-BE49-F238E27FC236}">
                <a16:creationId xmlns:a16="http://schemas.microsoft.com/office/drawing/2014/main" id="{5203B811-FB15-453E-9955-4C21766E785F}"/>
              </a:ext>
            </a:extLst>
          </p:cNvPr>
          <p:cNvSpPr txBox="1"/>
          <p:nvPr/>
        </p:nvSpPr>
        <p:spPr>
          <a:xfrm>
            <a:off x="166977" y="1168843"/>
            <a:ext cx="5057030" cy="1200329"/>
          </a:xfrm>
          <a:prstGeom prst="rect">
            <a:avLst/>
          </a:prstGeom>
          <a:noFill/>
        </p:spPr>
        <p:txBody>
          <a:bodyPr wrap="square" rtlCol="0">
            <a:spAutoFit/>
          </a:bodyPr>
          <a:lstStyle/>
          <a:p>
            <a:r>
              <a:rPr lang="en-US" b="1" dirty="0">
                <a:solidFill>
                  <a:schemeClr val="bg1"/>
                </a:solidFill>
                <a:latin typeface="Agency FB" panose="020B0503020202020204" pitchFamily="34" charset="0"/>
              </a:rPr>
              <a:t>A honeypot for arbitrary malware on USB storage devices</a:t>
            </a:r>
          </a:p>
          <a:p>
            <a:endParaRPr lang="en-US" dirty="0">
              <a:solidFill>
                <a:schemeClr val="bg1"/>
              </a:solidFill>
              <a:latin typeface="Agency FB" panose="020B0503020202020204" pitchFamily="34" charset="0"/>
            </a:endParaRPr>
          </a:p>
          <a:p>
            <a:endParaRPr lang="en-US" dirty="0">
              <a:solidFill>
                <a:schemeClr val="bg1"/>
              </a:solidFill>
              <a:latin typeface="Agency FB" panose="020B0503020202020204" pitchFamily="34" charset="0"/>
            </a:endParaRPr>
          </a:p>
          <a:p>
            <a:r>
              <a:rPr lang="en-US" b="1" dirty="0">
                <a:solidFill>
                  <a:schemeClr val="bg1"/>
                </a:solidFill>
                <a:latin typeface="Agency FB" panose="020B0503020202020204" pitchFamily="34" charset="0"/>
              </a:rPr>
              <a:t>Authors: </a:t>
            </a:r>
            <a:r>
              <a:rPr lang="en-US" dirty="0">
                <a:solidFill>
                  <a:schemeClr val="bg1"/>
                </a:solidFill>
                <a:latin typeface="Agency FB" panose="020B0503020202020204" pitchFamily="34" charset="0"/>
              </a:rPr>
              <a:t>Sebastian </a:t>
            </a:r>
            <a:r>
              <a:rPr lang="en-US" dirty="0" err="1">
                <a:solidFill>
                  <a:schemeClr val="bg1"/>
                </a:solidFill>
                <a:latin typeface="Agency FB" panose="020B0503020202020204" pitchFamily="34" charset="0"/>
              </a:rPr>
              <a:t>Poeplau</a:t>
            </a:r>
            <a:r>
              <a:rPr lang="en-US" dirty="0">
                <a:solidFill>
                  <a:schemeClr val="bg1"/>
                </a:solidFill>
                <a:latin typeface="Agency FB" panose="020B0503020202020204" pitchFamily="34" charset="0"/>
              </a:rPr>
              <a:t> , Jan </a:t>
            </a:r>
            <a:r>
              <a:rPr lang="en-US" dirty="0" err="1">
                <a:solidFill>
                  <a:schemeClr val="bg1"/>
                </a:solidFill>
                <a:latin typeface="Agency FB" panose="020B0503020202020204" pitchFamily="34" charset="0"/>
              </a:rPr>
              <a:t>Gassen</a:t>
            </a:r>
            <a:endParaRPr lang="en-US"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94494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E66897-2B62-49DB-8BA0-35D612AD5EE2}"/>
              </a:ext>
            </a:extLst>
          </p:cNvPr>
          <p:cNvSpPr txBox="1"/>
          <p:nvPr/>
        </p:nvSpPr>
        <p:spPr>
          <a:xfrm>
            <a:off x="135171" y="2409242"/>
            <a:ext cx="4245997" cy="4247317"/>
          </a:xfrm>
          <a:prstGeom prst="rect">
            <a:avLst/>
          </a:prstGeom>
          <a:noFill/>
        </p:spPr>
        <p:txBody>
          <a:bodyPr wrap="square" rtlCol="0">
            <a:spAutoFit/>
          </a:bodyPr>
          <a:lstStyle/>
          <a:p>
            <a:r>
              <a:rPr lang="en-US" dirty="0">
                <a:solidFill>
                  <a:schemeClr val="bg1"/>
                </a:solidFill>
                <a:latin typeface="Agency FB" panose="020B0503020202020204" pitchFamily="34" charset="0"/>
              </a:rPr>
              <a:t>A Software Defined Network (SDN) is a new network architecture that provides central control over the network. Although central control is the major advantage of SDN, it is also a single point of failure if it is made unreachable by a Distributed Denial of Service (DDoS) Attack. To mitigate this threat, this paper proposes to use the central control of SDN for attack detection and introduces a solution that is effective and lightweight in terms of the resources that it uses. More precisely, this paper shows how DDoS attacks can exhaust controller resources and provides a solution to detect such attacks based on the entropy variation of the destination IP address. This method is able to detect DDoS within the first five hundred packets of the attack traffic.</a:t>
            </a:r>
          </a:p>
        </p:txBody>
      </p:sp>
      <p:sp>
        <p:nvSpPr>
          <p:cNvPr id="6" name="TextBox 5">
            <a:extLst>
              <a:ext uri="{FF2B5EF4-FFF2-40B4-BE49-F238E27FC236}">
                <a16:creationId xmlns:a16="http://schemas.microsoft.com/office/drawing/2014/main" id="{07B5988A-1A81-4F84-BB79-6EEA88747918}"/>
              </a:ext>
            </a:extLst>
          </p:cNvPr>
          <p:cNvSpPr txBox="1"/>
          <p:nvPr/>
        </p:nvSpPr>
        <p:spPr>
          <a:xfrm>
            <a:off x="214685" y="922350"/>
            <a:ext cx="5319423" cy="1200329"/>
          </a:xfrm>
          <a:prstGeom prst="rect">
            <a:avLst/>
          </a:prstGeom>
          <a:noFill/>
        </p:spPr>
        <p:txBody>
          <a:bodyPr wrap="square" rtlCol="0">
            <a:spAutoFit/>
          </a:bodyPr>
          <a:lstStyle/>
          <a:p>
            <a:r>
              <a:rPr lang="en-US" b="1" dirty="0">
                <a:solidFill>
                  <a:schemeClr val="bg1"/>
                </a:solidFill>
                <a:latin typeface="Agency FB" panose="020B0503020202020204" pitchFamily="34" charset="0"/>
              </a:rPr>
              <a:t>Early detection of DDoS attacks against SDN controllers</a:t>
            </a:r>
          </a:p>
          <a:p>
            <a:endParaRPr lang="en-US" dirty="0"/>
          </a:p>
          <a:p>
            <a:r>
              <a:rPr lang="en-US" b="1" dirty="0">
                <a:solidFill>
                  <a:schemeClr val="bg1"/>
                </a:solidFill>
                <a:latin typeface="Agency FB" panose="020B0503020202020204" pitchFamily="34" charset="0"/>
              </a:rPr>
              <a:t>Authors: </a:t>
            </a:r>
            <a:r>
              <a:rPr lang="en-US" dirty="0" err="1">
                <a:solidFill>
                  <a:schemeClr val="bg1"/>
                </a:solidFill>
                <a:latin typeface="Agency FB" panose="020B0503020202020204" pitchFamily="34" charset="0"/>
              </a:rPr>
              <a:t>Seyed</a:t>
            </a:r>
            <a:r>
              <a:rPr lang="en-US" dirty="0">
                <a:solidFill>
                  <a:schemeClr val="bg1"/>
                </a:solidFill>
                <a:latin typeface="Agency FB" panose="020B0503020202020204" pitchFamily="34" charset="0"/>
              </a:rPr>
              <a:t> Mohammad Mousavi ,</a:t>
            </a:r>
          </a:p>
          <a:p>
            <a:r>
              <a:rPr lang="en-US" dirty="0">
                <a:solidFill>
                  <a:schemeClr val="bg1"/>
                </a:solidFill>
                <a:latin typeface="Agency FB" panose="020B0503020202020204" pitchFamily="34" charset="0"/>
              </a:rPr>
              <a:t>Marc St-</a:t>
            </a:r>
            <a:r>
              <a:rPr lang="en-US" dirty="0" err="1">
                <a:solidFill>
                  <a:schemeClr val="bg1"/>
                </a:solidFill>
                <a:latin typeface="Agency FB" panose="020B0503020202020204" pitchFamily="34" charset="0"/>
              </a:rPr>
              <a:t>Hilarie</a:t>
            </a:r>
            <a:endParaRPr lang="en-US"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408227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CA1795-0837-46DD-9342-14C804D1A7A4}"/>
              </a:ext>
            </a:extLst>
          </p:cNvPr>
          <p:cNvSpPr txBox="1"/>
          <p:nvPr/>
        </p:nvSpPr>
        <p:spPr>
          <a:xfrm>
            <a:off x="3004457" y="57927"/>
            <a:ext cx="5514392" cy="677108"/>
          </a:xfrm>
          <a:prstGeom prst="rect">
            <a:avLst/>
          </a:prstGeom>
          <a:noFill/>
        </p:spPr>
        <p:txBody>
          <a:bodyPr wrap="square" rtlCol="0">
            <a:spAutoFit/>
          </a:bodyPr>
          <a:lstStyle/>
          <a:p>
            <a:pPr algn="ctr"/>
            <a:r>
              <a:rPr lang="en-US" sz="3800" dirty="0">
                <a:solidFill>
                  <a:schemeClr val="bg1"/>
                </a:solidFill>
                <a:latin typeface="Algerian" panose="04020705040A02060702" pitchFamily="82" charset="0"/>
              </a:rPr>
              <a:t>ABSTRACT</a:t>
            </a:r>
          </a:p>
        </p:txBody>
      </p:sp>
      <p:sp>
        <p:nvSpPr>
          <p:cNvPr id="5" name="TextBox 4">
            <a:extLst>
              <a:ext uri="{FF2B5EF4-FFF2-40B4-BE49-F238E27FC236}">
                <a16:creationId xmlns:a16="http://schemas.microsoft.com/office/drawing/2014/main" id="{364B4F7F-94C8-4E7C-A106-2B6787F01A00}"/>
              </a:ext>
            </a:extLst>
          </p:cNvPr>
          <p:cNvSpPr txBox="1"/>
          <p:nvPr/>
        </p:nvSpPr>
        <p:spPr>
          <a:xfrm>
            <a:off x="121298" y="1212984"/>
            <a:ext cx="5974702" cy="5586145"/>
          </a:xfrm>
          <a:prstGeom prst="rect">
            <a:avLst/>
          </a:prstGeom>
          <a:noFill/>
        </p:spPr>
        <p:txBody>
          <a:bodyPr wrap="square" rtlCol="0">
            <a:spAutoFit/>
          </a:bodyPr>
          <a:lstStyle/>
          <a:p>
            <a:pPr marL="285750" indent="-285750">
              <a:buFont typeface="Wingdings" panose="05000000000000000000" pitchFamily="2" charset="2"/>
              <a:buChar char="v"/>
            </a:pPr>
            <a:r>
              <a:rPr lang="en-US" sz="1700" dirty="0">
                <a:solidFill>
                  <a:schemeClr val="bg1"/>
                </a:solidFill>
                <a:latin typeface="Agency FB" panose="020B0503020202020204" pitchFamily="34" charset="0"/>
              </a:rPr>
              <a:t> Cloud services are increasingly targeted by cyber intruders due to their delivery as utility computing over the Internet.</a:t>
            </a:r>
          </a:p>
          <a:p>
            <a:endParaRPr lang="en-US" sz="17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1700" dirty="0">
                <a:solidFill>
                  <a:schemeClr val="bg1"/>
                </a:solidFill>
                <a:latin typeface="Agency FB" panose="020B0503020202020204" pitchFamily="34" charset="0"/>
              </a:rPr>
              <a:t> Protecting network accessible Cloud resources from growing cyber threats is a significant concern.</a:t>
            </a:r>
          </a:p>
          <a:p>
            <a:endParaRPr lang="en-US" sz="17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1700" dirty="0">
                <a:solidFill>
                  <a:schemeClr val="bg1"/>
                </a:solidFill>
                <a:latin typeface="Agency FB" panose="020B0503020202020204" pitchFamily="34" charset="0"/>
              </a:rPr>
              <a:t> Most Network based Intrusion Detection Systems (NIDS) rely on rule based mechanisms, limiting their ability to identify known attacks through pattern matching.</a:t>
            </a:r>
          </a:p>
          <a:p>
            <a:endParaRPr lang="en-US" sz="17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1700" dirty="0">
                <a:solidFill>
                  <a:schemeClr val="bg1"/>
                </a:solidFill>
                <a:latin typeface="Agency FB" panose="020B0503020202020204" pitchFamily="34" charset="0"/>
              </a:rPr>
              <a:t> Traditional Anomaly Detection based IDS may yield a higher number of false positives.</a:t>
            </a:r>
          </a:p>
          <a:p>
            <a:pPr marL="285750" indent="-285750">
              <a:buFont typeface="Wingdings" panose="05000000000000000000" pitchFamily="2" charset="2"/>
              <a:buChar char="v"/>
            </a:pPr>
            <a:endParaRPr lang="en-US" sz="17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1700" dirty="0">
                <a:solidFill>
                  <a:schemeClr val="bg1"/>
                </a:solidFill>
                <a:latin typeface="Agency FB" panose="020B0503020202020204" pitchFamily="34" charset="0"/>
              </a:rPr>
              <a:t> This paper proposes amalgamating IDS with Cloud computing to bolster security measures.</a:t>
            </a:r>
          </a:p>
          <a:p>
            <a:endParaRPr lang="en-US" sz="17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1700" dirty="0">
                <a:solidFill>
                  <a:schemeClr val="bg1"/>
                </a:solidFill>
                <a:latin typeface="Agency FB" panose="020B0503020202020204" pitchFamily="34" charset="0"/>
              </a:rPr>
              <a:t> The introduction of Honeypots in Cloud IDS design can aid in detecting potential attacks with fewer false positives.</a:t>
            </a:r>
          </a:p>
          <a:p>
            <a:endParaRPr lang="en-US" sz="17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1700" dirty="0">
                <a:solidFill>
                  <a:schemeClr val="bg1"/>
                </a:solidFill>
                <a:latin typeface="Agency FB" panose="020B0503020202020204" pitchFamily="34" charset="0"/>
              </a:rPr>
              <a:t> This research aims to strengthen network security aspects related to Cloud computing, enhancing its trustworthiness.</a:t>
            </a:r>
          </a:p>
        </p:txBody>
      </p:sp>
    </p:spTree>
    <p:extLst>
      <p:ext uri="{BB962C8B-B14F-4D97-AF65-F5344CB8AC3E}">
        <p14:creationId xmlns:p14="http://schemas.microsoft.com/office/powerpoint/2010/main" val="731374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907EA-BB8E-4051-A6D2-B6953BEDEEA0}"/>
              </a:ext>
            </a:extLst>
          </p:cNvPr>
          <p:cNvSpPr txBox="1"/>
          <p:nvPr/>
        </p:nvSpPr>
        <p:spPr>
          <a:xfrm>
            <a:off x="3116912" y="23856"/>
            <a:ext cx="5804452" cy="677108"/>
          </a:xfrm>
          <a:prstGeom prst="rect">
            <a:avLst/>
          </a:prstGeom>
          <a:noFill/>
        </p:spPr>
        <p:txBody>
          <a:bodyPr wrap="square" rtlCol="0">
            <a:spAutoFit/>
          </a:bodyPr>
          <a:lstStyle/>
          <a:p>
            <a:r>
              <a:rPr lang="en-US" sz="3800" dirty="0">
                <a:solidFill>
                  <a:schemeClr val="bg1"/>
                </a:solidFill>
                <a:latin typeface="Algerian" panose="04020705040A02060702" pitchFamily="82" charset="0"/>
              </a:rPr>
              <a:t>IMPLEMENTATION</a:t>
            </a:r>
          </a:p>
        </p:txBody>
      </p:sp>
      <p:sp>
        <p:nvSpPr>
          <p:cNvPr id="5" name="TextBox 4">
            <a:extLst>
              <a:ext uri="{FF2B5EF4-FFF2-40B4-BE49-F238E27FC236}">
                <a16:creationId xmlns:a16="http://schemas.microsoft.com/office/drawing/2014/main" id="{D62F84E3-EE1A-426A-AE9E-399133F59B3F}"/>
              </a:ext>
            </a:extLst>
          </p:cNvPr>
          <p:cNvSpPr txBox="1"/>
          <p:nvPr/>
        </p:nvSpPr>
        <p:spPr>
          <a:xfrm>
            <a:off x="71562" y="1359675"/>
            <a:ext cx="7903596" cy="5078313"/>
          </a:xfrm>
          <a:prstGeom prst="rect">
            <a:avLst/>
          </a:prstGeom>
          <a:noFill/>
        </p:spPr>
        <p:txBody>
          <a:bodyPr wrap="square" rtlCol="0">
            <a:spAutoFit/>
          </a:bodyPr>
          <a:lstStyle/>
          <a:p>
            <a:r>
              <a:rPr lang="en-US" dirty="0">
                <a:solidFill>
                  <a:schemeClr val="bg1"/>
                </a:solidFill>
                <a:latin typeface="Agency FB" panose="020B0503020202020204" pitchFamily="34" charset="0"/>
              </a:rPr>
              <a:t>1.Create an AWS Account</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2. Setup a root account and a new IAM User</a:t>
            </a:r>
          </a:p>
          <a:p>
            <a:r>
              <a:rPr lang="en-US" dirty="0">
                <a:solidFill>
                  <a:schemeClr val="bg1"/>
                </a:solidFill>
                <a:latin typeface="Agency FB" panose="020B0503020202020204" pitchFamily="34" charset="0"/>
              </a:rPr>
              <a:t>    (For Security Access)</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3.Provide role, Permissions, accessibilities,</a:t>
            </a:r>
          </a:p>
          <a:p>
            <a:r>
              <a:rPr lang="en-US" dirty="0">
                <a:solidFill>
                  <a:schemeClr val="bg1"/>
                </a:solidFill>
                <a:latin typeface="Agency FB" panose="020B0503020202020204" pitchFamily="34" charset="0"/>
              </a:rPr>
              <a:t>    User group.</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4.Setup Network configuration</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5.Add and update Security policies for </a:t>
            </a:r>
          </a:p>
          <a:p>
            <a:r>
              <a:rPr lang="en-US" dirty="0">
                <a:solidFill>
                  <a:schemeClr val="bg1"/>
                </a:solidFill>
                <a:latin typeface="Agency FB" panose="020B0503020202020204" pitchFamily="34" charset="0"/>
              </a:rPr>
              <a:t>   User/Group/Roles.</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6.Create a Virtual Private Cloud(VPC).</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7. Setup an S3 Bucket ad database for the </a:t>
            </a:r>
          </a:p>
          <a:p>
            <a:r>
              <a:rPr lang="en-US" dirty="0">
                <a:solidFill>
                  <a:schemeClr val="bg1"/>
                </a:solidFill>
                <a:latin typeface="Agency FB" panose="020B0503020202020204" pitchFamily="34" charset="0"/>
              </a:rPr>
              <a:t>     Machine</a:t>
            </a:r>
          </a:p>
          <a:p>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68411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261E0-7650-4FDE-B489-FF802A497C58}"/>
              </a:ext>
            </a:extLst>
          </p:cNvPr>
          <p:cNvSpPr txBox="1"/>
          <p:nvPr/>
        </p:nvSpPr>
        <p:spPr>
          <a:xfrm>
            <a:off x="278296" y="1232452"/>
            <a:ext cx="5907819" cy="5355312"/>
          </a:xfrm>
          <a:prstGeom prst="rect">
            <a:avLst/>
          </a:prstGeom>
          <a:noFill/>
        </p:spPr>
        <p:txBody>
          <a:bodyPr wrap="square" rtlCol="0">
            <a:spAutoFit/>
          </a:bodyPr>
          <a:lstStyle/>
          <a:p>
            <a:r>
              <a:rPr lang="en-US" dirty="0">
                <a:solidFill>
                  <a:schemeClr val="bg1"/>
                </a:solidFill>
                <a:latin typeface="Agency FB" panose="020B0503020202020204" pitchFamily="34" charset="0"/>
              </a:rPr>
              <a:t>8. Launch an Instance in EC2 Dashboard</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9. Give the Machine a name</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10. Select the Operating Server(Linux)</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11. Select the machine hardware configuration</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12. Configuring Network setting for the Machine</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13. Generating a key pair value(RSA) in .</a:t>
            </a:r>
            <a:r>
              <a:rPr lang="en-US" dirty="0" err="1">
                <a:solidFill>
                  <a:schemeClr val="bg1"/>
                </a:solidFill>
                <a:latin typeface="Agency FB" panose="020B0503020202020204" pitchFamily="34" charset="0"/>
              </a:rPr>
              <a:t>ppk</a:t>
            </a:r>
            <a:endParaRPr lang="en-US" dirty="0">
              <a:solidFill>
                <a:schemeClr val="bg1"/>
              </a:solidFill>
              <a:latin typeface="Agency FB" panose="020B0503020202020204" pitchFamily="34" charset="0"/>
            </a:endParaRP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14. Assigning the AIM User and Permissions to the Instance.</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15. Initializing the Instance.</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16. Wait for the Instance to be running after verification.</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17. Connect to the EC2 Linux Machine</a:t>
            </a:r>
          </a:p>
        </p:txBody>
      </p:sp>
    </p:spTree>
    <p:extLst>
      <p:ext uri="{BB962C8B-B14F-4D97-AF65-F5344CB8AC3E}">
        <p14:creationId xmlns:p14="http://schemas.microsoft.com/office/powerpoint/2010/main" val="2492298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B6F14-1DA0-4FED-BA43-FB099CF144CC}"/>
              </a:ext>
            </a:extLst>
          </p:cNvPr>
          <p:cNvSpPr txBox="1"/>
          <p:nvPr/>
        </p:nvSpPr>
        <p:spPr>
          <a:xfrm>
            <a:off x="397565" y="1319917"/>
            <a:ext cx="6726804" cy="5078313"/>
          </a:xfrm>
          <a:prstGeom prst="rect">
            <a:avLst/>
          </a:prstGeom>
          <a:noFill/>
        </p:spPr>
        <p:txBody>
          <a:bodyPr wrap="square" rtlCol="0">
            <a:spAutoFit/>
          </a:bodyPr>
          <a:lstStyle/>
          <a:p>
            <a:r>
              <a:rPr lang="en-US" dirty="0">
                <a:solidFill>
                  <a:schemeClr val="bg1"/>
                </a:solidFill>
                <a:latin typeface="Agency FB" panose="020B0503020202020204" pitchFamily="34" charset="0"/>
              </a:rPr>
              <a:t>18. Give the System update and update in Shell.</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19. Understanding the distros filesystem.</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20. Installed necessary dependencies for snort </a:t>
            </a:r>
          </a:p>
          <a:p>
            <a:r>
              <a:rPr lang="en-US" dirty="0">
                <a:solidFill>
                  <a:schemeClr val="bg1"/>
                </a:solidFill>
                <a:latin typeface="Agency FB" panose="020B0503020202020204" pitchFamily="34" charset="0"/>
              </a:rPr>
              <a:t>       and other software.</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21. Installed Snort 3.0 and generated its rule sets</a:t>
            </a:r>
          </a:p>
          <a:p>
            <a:r>
              <a:rPr lang="en-US" dirty="0">
                <a:solidFill>
                  <a:schemeClr val="bg1"/>
                </a:solidFill>
                <a:latin typeface="Agency FB" panose="020B0503020202020204" pitchFamily="34" charset="0"/>
              </a:rPr>
              <a:t>       and inserted a custom rule set </a:t>
            </a:r>
            <a:r>
              <a:rPr lang="en-US">
                <a:solidFill>
                  <a:schemeClr val="bg1"/>
                </a:solidFill>
                <a:latin typeface="Agency FB" panose="020B0503020202020204" pitchFamily="34" charset="0"/>
              </a:rPr>
              <a:t>plugin.</a:t>
            </a:r>
            <a:endParaRPr lang="en-US" dirty="0">
              <a:solidFill>
                <a:schemeClr val="bg1"/>
              </a:solidFill>
              <a:latin typeface="Agency FB" panose="020B0503020202020204" pitchFamily="34" charset="0"/>
            </a:endParaRP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22. A UFW Firewall(FIREWALLD) was installed and Verified that </a:t>
            </a:r>
          </a:p>
          <a:p>
            <a:r>
              <a:rPr lang="en-US" dirty="0">
                <a:solidFill>
                  <a:schemeClr val="bg1"/>
                </a:solidFill>
                <a:latin typeface="Agency FB" panose="020B0503020202020204" pitchFamily="34" charset="0"/>
              </a:rPr>
              <a:t>      its in running status.</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23. Made a python script for Packet Sniffer and Network </a:t>
            </a:r>
            <a:r>
              <a:rPr lang="en-US" dirty="0" err="1">
                <a:solidFill>
                  <a:schemeClr val="bg1"/>
                </a:solidFill>
                <a:latin typeface="Agency FB" panose="020B0503020202020204" pitchFamily="34" charset="0"/>
              </a:rPr>
              <a:t>Analayzer</a:t>
            </a:r>
            <a:r>
              <a:rPr lang="en-US" dirty="0">
                <a:solidFill>
                  <a:schemeClr val="bg1"/>
                </a:solidFill>
                <a:latin typeface="Agency FB" panose="020B0503020202020204" pitchFamily="34" charset="0"/>
              </a:rPr>
              <a:t>.</a:t>
            </a:r>
          </a:p>
          <a:p>
            <a:endParaRPr lang="en-US" dirty="0">
              <a:solidFill>
                <a:schemeClr val="bg1"/>
              </a:solidFill>
              <a:latin typeface="Agency FB" panose="020B0503020202020204" pitchFamily="34" charset="0"/>
            </a:endParaRPr>
          </a:p>
          <a:p>
            <a:r>
              <a:rPr lang="en-US" dirty="0">
                <a:solidFill>
                  <a:schemeClr val="bg1"/>
                </a:solidFill>
                <a:latin typeface="Agency FB" panose="020B0503020202020204" pitchFamily="34" charset="0"/>
              </a:rPr>
              <a:t>24. Giving system a final update and upgrade to make sure every process and</a:t>
            </a:r>
          </a:p>
          <a:p>
            <a:r>
              <a:rPr lang="en-US" dirty="0">
                <a:solidFill>
                  <a:schemeClr val="bg1"/>
                </a:solidFill>
                <a:latin typeface="Agency FB" panose="020B0503020202020204" pitchFamily="34" charset="0"/>
              </a:rPr>
              <a:t>      daemons works perfectly.</a:t>
            </a:r>
          </a:p>
          <a:p>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560944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5CFAAF-4170-4DCF-9B67-AD7B155F2073}"/>
              </a:ext>
            </a:extLst>
          </p:cNvPr>
          <p:cNvSpPr txBox="1"/>
          <p:nvPr/>
        </p:nvSpPr>
        <p:spPr>
          <a:xfrm>
            <a:off x="2537926" y="18661"/>
            <a:ext cx="5859624" cy="677108"/>
          </a:xfrm>
          <a:prstGeom prst="rect">
            <a:avLst/>
          </a:prstGeom>
          <a:noFill/>
        </p:spPr>
        <p:txBody>
          <a:bodyPr wrap="square" rtlCol="0">
            <a:spAutoFit/>
          </a:bodyPr>
          <a:lstStyle/>
          <a:p>
            <a:pPr algn="ctr"/>
            <a:r>
              <a:rPr lang="en-US" sz="3800" dirty="0">
                <a:solidFill>
                  <a:schemeClr val="bg1"/>
                </a:solidFill>
                <a:latin typeface="Algerian" panose="04020705040A02060702" pitchFamily="82" charset="0"/>
              </a:rPr>
              <a:t>CONCLUSION</a:t>
            </a:r>
          </a:p>
        </p:txBody>
      </p:sp>
      <p:sp>
        <p:nvSpPr>
          <p:cNvPr id="3" name="TextBox 2">
            <a:extLst>
              <a:ext uri="{FF2B5EF4-FFF2-40B4-BE49-F238E27FC236}">
                <a16:creationId xmlns:a16="http://schemas.microsoft.com/office/drawing/2014/main" id="{632FED0E-34B7-4886-B1A8-20251C1FA3AD}"/>
              </a:ext>
            </a:extLst>
          </p:cNvPr>
          <p:cNvSpPr txBox="1"/>
          <p:nvPr/>
        </p:nvSpPr>
        <p:spPr>
          <a:xfrm>
            <a:off x="223935" y="1474235"/>
            <a:ext cx="5952930" cy="535531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 Incorporating Honeypots: The proposed IDS for Cloud integrates honeypots to alert users about potential network attacks and enables Cloud administrators to monitor unknown attacks, enhancing the overall Intrusion Prevention Strategy.</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Enhanced Trustworthiness: Implementation of the proposed system in a Cloud environment aims to bolster trust by providing an intrusion alert mechanism for attacks against the Cloud.</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Core Benefits:</a:t>
            </a:r>
          </a:p>
          <a:p>
            <a:r>
              <a:rPr lang="en-US" dirty="0">
                <a:solidFill>
                  <a:schemeClr val="bg1"/>
                </a:solidFill>
                <a:latin typeface="Agency FB" panose="020B0503020202020204" pitchFamily="34" charset="0"/>
              </a:rPr>
              <a:t>1. Detection of Known and Unknown Attacks: The system can effectively detect both known and potential unknown attacks.</a:t>
            </a:r>
          </a:p>
          <a:p>
            <a:r>
              <a:rPr lang="en-US" dirty="0">
                <a:solidFill>
                  <a:schemeClr val="bg1"/>
                </a:solidFill>
                <a:latin typeface="Agency FB" panose="020B0503020202020204" pitchFamily="34" charset="0"/>
              </a:rPr>
              <a:t> 2. Reduced False Alarms: Controlled use of honeypots results in fewer false alarms for unknown attacks, offering an efficient solution for intrusion detection, particularly in private Cloud environments.</a:t>
            </a:r>
          </a:p>
          <a:p>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Platform Flexibility: Although implemented with an AWS EC2 Instance, the proposed scheme may be adaptable to other Cloud platforms, serving as a model for studying NIDS behavior in distributed environments.</a:t>
            </a:r>
          </a:p>
        </p:txBody>
      </p:sp>
    </p:spTree>
    <p:extLst>
      <p:ext uri="{BB962C8B-B14F-4D97-AF65-F5344CB8AC3E}">
        <p14:creationId xmlns:p14="http://schemas.microsoft.com/office/powerpoint/2010/main" val="1941523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82BB6-23BB-4B0C-B36C-A7233569A13E}"/>
              </a:ext>
            </a:extLst>
          </p:cNvPr>
          <p:cNvSpPr txBox="1"/>
          <p:nvPr/>
        </p:nvSpPr>
        <p:spPr>
          <a:xfrm>
            <a:off x="727788" y="2967335"/>
            <a:ext cx="4422710" cy="923330"/>
          </a:xfrm>
          <a:prstGeom prst="rect">
            <a:avLst/>
          </a:prstGeom>
          <a:noFill/>
        </p:spPr>
        <p:txBody>
          <a:bodyPr wrap="square" rtlCol="0">
            <a:spAutoFit/>
          </a:bodyPr>
          <a:lstStyle/>
          <a:p>
            <a:r>
              <a:rPr lang="en-US" sz="5400"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1783591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26C715-91BE-441B-920B-1B60DE7255C9}"/>
              </a:ext>
            </a:extLst>
          </p:cNvPr>
          <p:cNvSpPr txBox="1"/>
          <p:nvPr/>
        </p:nvSpPr>
        <p:spPr>
          <a:xfrm>
            <a:off x="2715206" y="18657"/>
            <a:ext cx="5859625" cy="677108"/>
          </a:xfrm>
          <a:prstGeom prst="rect">
            <a:avLst/>
          </a:prstGeom>
          <a:noFill/>
        </p:spPr>
        <p:txBody>
          <a:bodyPr wrap="square" rtlCol="0">
            <a:spAutoFit/>
          </a:bodyPr>
          <a:lstStyle/>
          <a:p>
            <a:pPr algn="ctr"/>
            <a:r>
              <a:rPr lang="en-US" sz="3800" dirty="0">
                <a:solidFill>
                  <a:schemeClr val="bg1"/>
                </a:solidFill>
                <a:latin typeface="Algerian" panose="04020705040A02060702" pitchFamily="82" charset="0"/>
              </a:rPr>
              <a:t>INTRODUCTION</a:t>
            </a:r>
          </a:p>
        </p:txBody>
      </p:sp>
      <p:sp>
        <p:nvSpPr>
          <p:cNvPr id="5" name="TextBox 4">
            <a:extLst>
              <a:ext uri="{FF2B5EF4-FFF2-40B4-BE49-F238E27FC236}">
                <a16:creationId xmlns:a16="http://schemas.microsoft.com/office/drawing/2014/main" id="{9B294487-CD73-4960-A358-0D64C23D5AE8}"/>
              </a:ext>
            </a:extLst>
          </p:cNvPr>
          <p:cNvSpPr txBox="1"/>
          <p:nvPr/>
        </p:nvSpPr>
        <p:spPr>
          <a:xfrm>
            <a:off x="74645" y="1716833"/>
            <a:ext cx="5495731" cy="4801314"/>
          </a:xfrm>
          <a:prstGeom prst="rect">
            <a:avLst/>
          </a:prstGeom>
          <a:noFill/>
        </p:spPr>
        <p:txBody>
          <a:bodyPr wrap="square" rtlCol="0">
            <a:spAutoFit/>
          </a:bodyPr>
          <a:lstStyle/>
          <a:p>
            <a:pPr marL="342900" indent="-342900">
              <a:buFont typeface="Wingdings" panose="05000000000000000000" pitchFamily="2" charset="2"/>
              <a:buChar char="v"/>
            </a:pPr>
            <a:r>
              <a:rPr lang="en-US" dirty="0">
                <a:solidFill>
                  <a:schemeClr val="bg1"/>
                </a:solidFill>
                <a:latin typeface="Agency FB" panose="020B0503020202020204" pitchFamily="34" charset="0"/>
              </a:rPr>
              <a:t>Cloud computing provides convenient, </a:t>
            </a:r>
            <a:r>
              <a:rPr lang="en-US" dirty="0" err="1">
                <a:solidFill>
                  <a:schemeClr val="bg1"/>
                </a:solidFill>
                <a:latin typeface="Agency FB" panose="020B0503020202020204" pitchFamily="34" charset="0"/>
              </a:rPr>
              <a:t>ondemand</a:t>
            </a:r>
            <a:r>
              <a:rPr lang="en-US" dirty="0">
                <a:solidFill>
                  <a:schemeClr val="bg1"/>
                </a:solidFill>
                <a:latin typeface="Agency FB" panose="020B0503020202020204" pitchFamily="34" charset="0"/>
              </a:rPr>
              <a:t> network access to a shared pool of configurable computing resources, including servers, storage, applications, and services.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342900" indent="-342900">
              <a:buFont typeface="Wingdings" panose="05000000000000000000" pitchFamily="2" charset="2"/>
              <a:buChar char="v"/>
            </a:pPr>
            <a:r>
              <a:rPr lang="en-US" dirty="0">
                <a:solidFill>
                  <a:schemeClr val="bg1"/>
                </a:solidFill>
                <a:latin typeface="Agency FB" panose="020B0503020202020204" pitchFamily="34" charset="0"/>
              </a:rPr>
              <a:t>Resources can be rapidly provisioned and released with minimal management effort or service provider interaction.</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342900" indent="-342900">
              <a:buFont typeface="Wingdings" panose="05000000000000000000" pitchFamily="2" charset="2"/>
              <a:buChar char="v"/>
            </a:pPr>
            <a:r>
              <a:rPr lang="en-US" dirty="0">
                <a:solidFill>
                  <a:schemeClr val="bg1"/>
                </a:solidFill>
                <a:latin typeface="Agency FB" panose="020B0503020202020204" pitchFamily="34" charset="0"/>
              </a:rPr>
              <a:t>It serves as a significant asset for startups, allowing them to offer online applications and services without significant investments in storage, web, or computing infrastructure.</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342900" indent="-342900">
              <a:buFont typeface="Wingdings" panose="05000000000000000000" pitchFamily="2" charset="2"/>
              <a:buChar char="v"/>
            </a:pPr>
            <a:r>
              <a:rPr lang="en-US" dirty="0">
                <a:solidFill>
                  <a:schemeClr val="bg1"/>
                </a:solidFill>
                <a:latin typeface="Agency FB" panose="020B0503020202020204" pitchFamily="34" charset="0"/>
              </a:rPr>
              <a:t>Utilizing established Internet protocols, standards, and formats, Cloud computing offers a range of consumable services to </a:t>
            </a:r>
            <a:r>
              <a:rPr lang="en-US" dirty="0" err="1">
                <a:solidFill>
                  <a:schemeClr val="bg1"/>
                </a:solidFill>
                <a:latin typeface="Agency FB" panose="020B0503020202020204" pitchFamily="34" charset="0"/>
              </a:rPr>
              <a:t>endusers</a:t>
            </a:r>
            <a:r>
              <a:rPr lang="en-US" dirty="0">
                <a:solidFill>
                  <a:schemeClr val="bg1"/>
                </a:solidFill>
                <a:latin typeface="Agency FB" panose="020B0503020202020204" pitchFamily="34" charset="0"/>
              </a:rPr>
              <a:t> and consumers.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These services encompass computing utilities and platforms for application development.</a:t>
            </a:r>
          </a:p>
        </p:txBody>
      </p:sp>
    </p:spTree>
    <p:extLst>
      <p:ext uri="{BB962C8B-B14F-4D97-AF65-F5344CB8AC3E}">
        <p14:creationId xmlns:p14="http://schemas.microsoft.com/office/powerpoint/2010/main" val="126265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13291-DA57-43E9-89A7-2A5554B028B5}"/>
              </a:ext>
            </a:extLst>
          </p:cNvPr>
          <p:cNvSpPr txBox="1"/>
          <p:nvPr/>
        </p:nvSpPr>
        <p:spPr>
          <a:xfrm>
            <a:off x="3135098" y="18655"/>
            <a:ext cx="5607698" cy="677108"/>
          </a:xfrm>
          <a:prstGeom prst="rect">
            <a:avLst/>
          </a:prstGeom>
          <a:noFill/>
        </p:spPr>
        <p:txBody>
          <a:bodyPr wrap="square" rtlCol="0">
            <a:spAutoFit/>
          </a:bodyPr>
          <a:lstStyle/>
          <a:p>
            <a:r>
              <a:rPr lang="en-US" sz="3800" dirty="0">
                <a:solidFill>
                  <a:schemeClr val="bg1"/>
                </a:solidFill>
                <a:latin typeface="Algerian" panose="04020705040A02060702" pitchFamily="82" charset="0"/>
              </a:rPr>
              <a:t>PROBLEM DEFINITION</a:t>
            </a:r>
          </a:p>
        </p:txBody>
      </p:sp>
      <p:sp>
        <p:nvSpPr>
          <p:cNvPr id="5" name="TextBox 4">
            <a:extLst>
              <a:ext uri="{FF2B5EF4-FFF2-40B4-BE49-F238E27FC236}">
                <a16:creationId xmlns:a16="http://schemas.microsoft.com/office/drawing/2014/main" id="{14BAA2A2-C8DB-4726-AD1F-BC737CC64F72}"/>
              </a:ext>
            </a:extLst>
          </p:cNvPr>
          <p:cNvSpPr txBox="1"/>
          <p:nvPr/>
        </p:nvSpPr>
        <p:spPr>
          <a:xfrm>
            <a:off x="93308" y="1524269"/>
            <a:ext cx="5980923" cy="535531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 Lack of anomaly signatures within the IDS Database can significantly impact detection effectiveness.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Regular maintenance and updates are essential to ensure the database is equipped with the latest signatures.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Data collection entails gathering log data from the Intrusion Detection System, such as Snort, and reports from Packet Sniffing storage.</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Evaluation measures detection rates and conducts manual deep analysis of log files and reports.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Alert generation enables real time updates on detected anomalies.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Challenges like false alarms from signature faults and database errors must be mitigated.</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Integration challenges include compatibility issues with various operating systems and versions of network hardware and software.</a:t>
            </a:r>
          </a:p>
        </p:txBody>
      </p:sp>
    </p:spTree>
    <p:extLst>
      <p:ext uri="{BB962C8B-B14F-4D97-AF65-F5344CB8AC3E}">
        <p14:creationId xmlns:p14="http://schemas.microsoft.com/office/powerpoint/2010/main" val="33561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D03C97-9BDF-43D9-9F9B-566728BFE235}"/>
              </a:ext>
            </a:extLst>
          </p:cNvPr>
          <p:cNvSpPr txBox="1"/>
          <p:nvPr/>
        </p:nvSpPr>
        <p:spPr>
          <a:xfrm>
            <a:off x="4170797" y="9322"/>
            <a:ext cx="4702629" cy="677108"/>
          </a:xfrm>
          <a:prstGeom prst="rect">
            <a:avLst/>
          </a:prstGeom>
          <a:noFill/>
        </p:spPr>
        <p:txBody>
          <a:bodyPr wrap="square" rtlCol="0">
            <a:spAutoFit/>
          </a:bodyPr>
          <a:lstStyle/>
          <a:p>
            <a:r>
              <a:rPr lang="en-US" sz="3800" dirty="0">
                <a:solidFill>
                  <a:schemeClr val="bg1"/>
                </a:solidFill>
                <a:latin typeface="Algerian" panose="04020705040A02060702" pitchFamily="82" charset="0"/>
              </a:rPr>
              <a:t>OBJECTIVES</a:t>
            </a:r>
          </a:p>
        </p:txBody>
      </p:sp>
      <p:sp>
        <p:nvSpPr>
          <p:cNvPr id="5" name="TextBox 4">
            <a:extLst>
              <a:ext uri="{FF2B5EF4-FFF2-40B4-BE49-F238E27FC236}">
                <a16:creationId xmlns:a16="http://schemas.microsoft.com/office/drawing/2014/main" id="{B7A7581F-4566-4E22-8CE3-1E63E0B474BA}"/>
              </a:ext>
            </a:extLst>
          </p:cNvPr>
          <p:cNvSpPr txBox="1"/>
          <p:nvPr/>
        </p:nvSpPr>
        <p:spPr>
          <a:xfrm>
            <a:off x="130629" y="1436924"/>
            <a:ext cx="5178489" cy="5078313"/>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 Scalability: Adapting IDS with honeypots to fluctuating resource demands in cloud environments.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Integration Complexity: Configuring IDS with honeypots to seamlessly integrate with existing cloud infrastructure.</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Resource Constraints: Allocating resources efficiently to maintain IDS performance without affecting critical services.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Network Visibility: Overcoming challenges in monitoring and analyzing network activity across diverse cloud instances.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Data Volume: Handling large data volumes generated in cloud environments for effective threat analysis.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Compliance Concerns: Addressing privacy and regulatory compliance issues when implementing IDS with honeypots in cloud settings.</a:t>
            </a:r>
          </a:p>
        </p:txBody>
      </p:sp>
    </p:spTree>
    <p:extLst>
      <p:ext uri="{BB962C8B-B14F-4D97-AF65-F5344CB8AC3E}">
        <p14:creationId xmlns:p14="http://schemas.microsoft.com/office/powerpoint/2010/main" val="93502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5C54F2-1177-45D2-9E03-7EC5E594B970}"/>
              </a:ext>
            </a:extLst>
          </p:cNvPr>
          <p:cNvSpPr txBox="1"/>
          <p:nvPr/>
        </p:nvSpPr>
        <p:spPr>
          <a:xfrm>
            <a:off x="2668562" y="9329"/>
            <a:ext cx="5486400" cy="677108"/>
          </a:xfrm>
          <a:prstGeom prst="rect">
            <a:avLst/>
          </a:prstGeom>
          <a:noFill/>
        </p:spPr>
        <p:txBody>
          <a:bodyPr wrap="square" rtlCol="0">
            <a:spAutoFit/>
          </a:bodyPr>
          <a:lstStyle/>
          <a:p>
            <a:pPr algn="ctr"/>
            <a:r>
              <a:rPr lang="en-US" sz="3800" dirty="0">
                <a:solidFill>
                  <a:schemeClr val="bg1"/>
                </a:solidFill>
                <a:latin typeface="Algerian" panose="04020705040A02060702" pitchFamily="82" charset="0"/>
              </a:rPr>
              <a:t>CHALLENGES</a:t>
            </a:r>
          </a:p>
        </p:txBody>
      </p:sp>
      <p:sp>
        <p:nvSpPr>
          <p:cNvPr id="5" name="TextBox 4">
            <a:extLst>
              <a:ext uri="{FF2B5EF4-FFF2-40B4-BE49-F238E27FC236}">
                <a16:creationId xmlns:a16="http://schemas.microsoft.com/office/drawing/2014/main" id="{CBA0DE6E-47CD-4170-81BB-7487D19813C8}"/>
              </a:ext>
            </a:extLst>
          </p:cNvPr>
          <p:cNvSpPr txBox="1"/>
          <p:nvPr/>
        </p:nvSpPr>
        <p:spPr>
          <a:xfrm>
            <a:off x="233265" y="1436914"/>
            <a:ext cx="5066523" cy="5078313"/>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 Scalability: Adapting IDS with honeypots to fluctuating resource demands in cloud environments.</a:t>
            </a:r>
          </a:p>
          <a:p>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Integration Complexity: Configuring IDS with honeypots to seamlessly integrate with existing cloud infrastructure.</a:t>
            </a:r>
          </a:p>
          <a:p>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Resource Constraints: Allocating resources efficiently to maintain IDS performance without affecting critical services.</a:t>
            </a:r>
          </a:p>
          <a:p>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Network Visibility: Overcoming challenges in monitoring and analyzing network activity across diverse cloud instances.</a:t>
            </a:r>
          </a:p>
          <a:p>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Data Volume: Handling large data volumes generated in cloud environments for effective threat analysis.</a:t>
            </a:r>
          </a:p>
          <a:p>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 Compliance Concerns: Addressing privacy and regulatory compliance issues when implementing IDS with honeypots in cloud settings.</a:t>
            </a:r>
          </a:p>
        </p:txBody>
      </p:sp>
    </p:spTree>
    <p:extLst>
      <p:ext uri="{BB962C8B-B14F-4D97-AF65-F5344CB8AC3E}">
        <p14:creationId xmlns:p14="http://schemas.microsoft.com/office/powerpoint/2010/main" val="178698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F66EAD-874F-4008-9FB0-8A9306BF9254}"/>
              </a:ext>
            </a:extLst>
          </p:cNvPr>
          <p:cNvSpPr txBox="1"/>
          <p:nvPr/>
        </p:nvSpPr>
        <p:spPr>
          <a:xfrm>
            <a:off x="3573622" y="9326"/>
            <a:ext cx="4086808" cy="677108"/>
          </a:xfrm>
          <a:prstGeom prst="rect">
            <a:avLst/>
          </a:prstGeom>
          <a:noFill/>
        </p:spPr>
        <p:txBody>
          <a:bodyPr wrap="square" rtlCol="0">
            <a:spAutoFit/>
          </a:bodyPr>
          <a:lstStyle/>
          <a:p>
            <a:pPr algn="ctr"/>
            <a:r>
              <a:rPr lang="en-US" sz="3800" dirty="0">
                <a:solidFill>
                  <a:schemeClr val="bg1"/>
                </a:solidFill>
                <a:latin typeface="Algerian" panose="04020705040A02060702" pitchFamily="82" charset="0"/>
              </a:rPr>
              <a:t>SCOPE</a:t>
            </a:r>
          </a:p>
        </p:txBody>
      </p:sp>
      <p:sp>
        <p:nvSpPr>
          <p:cNvPr id="6" name="TextBox 5">
            <a:extLst>
              <a:ext uri="{FF2B5EF4-FFF2-40B4-BE49-F238E27FC236}">
                <a16:creationId xmlns:a16="http://schemas.microsoft.com/office/drawing/2014/main" id="{2982DD4C-7479-4C48-BE47-5327965F888E}"/>
              </a:ext>
            </a:extLst>
          </p:cNvPr>
          <p:cNvSpPr txBox="1"/>
          <p:nvPr/>
        </p:nvSpPr>
        <p:spPr>
          <a:xfrm>
            <a:off x="139958" y="1184989"/>
            <a:ext cx="5383763" cy="590931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bg1"/>
                </a:solidFill>
                <a:latin typeface="Agency FB" panose="020B0503020202020204" pitchFamily="34" charset="0"/>
              </a:rPr>
              <a:t>Deployment Strategy: Define deployment approaches and integration methods for IDS with honeypots in the cloud.</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Technology Selection: Evaluate and choose scalable and compatible IDS and honeypot solutions suitable for cloud environments.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Configuration and Optimization: Develop guidelines for configuring IDS and honeypots to optimize performance and resource utilization.</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Incident Response Planning: Establish protocols for responding to security incidents detected by IDS with honeypots.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Compliance and Governance: Ensure compliance with data privacy regulations and internal governance policies in the cloud environment.</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dirty="0">
                <a:solidFill>
                  <a:schemeClr val="bg1"/>
                </a:solidFill>
                <a:latin typeface="Agency FB" panose="020B0503020202020204" pitchFamily="34" charset="0"/>
              </a:rPr>
              <a:t>Training and Improvement: Provide training for personnel and implement mechanisms for continuous enhancement of IDS and honeypot capabilities.</a:t>
            </a:r>
          </a:p>
          <a:p>
            <a:pPr marL="285750" indent="-285750">
              <a:buFont typeface="Wingdings" panose="05000000000000000000" pitchFamily="2" charset="2"/>
              <a:buChar char="v"/>
            </a:pP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55842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C41C30-C2DB-47E8-8BBF-303F53749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88" y="201168"/>
            <a:ext cx="3777788" cy="6528816"/>
          </a:xfrm>
          <a:prstGeom prst="rect">
            <a:avLst/>
          </a:prstGeom>
        </p:spPr>
      </p:pic>
      <p:sp>
        <p:nvSpPr>
          <p:cNvPr id="4" name="TextBox 3">
            <a:extLst>
              <a:ext uri="{FF2B5EF4-FFF2-40B4-BE49-F238E27FC236}">
                <a16:creationId xmlns:a16="http://schemas.microsoft.com/office/drawing/2014/main" id="{7EE8B6BE-5D8C-49E3-8A63-8410562FE6EF}"/>
              </a:ext>
            </a:extLst>
          </p:cNvPr>
          <p:cNvSpPr txBox="1"/>
          <p:nvPr/>
        </p:nvSpPr>
        <p:spPr>
          <a:xfrm>
            <a:off x="3282696" y="9144"/>
            <a:ext cx="4889950" cy="677108"/>
          </a:xfrm>
          <a:prstGeom prst="rect">
            <a:avLst/>
          </a:prstGeom>
          <a:noFill/>
        </p:spPr>
        <p:txBody>
          <a:bodyPr wrap="square" rtlCol="0">
            <a:spAutoFit/>
          </a:bodyPr>
          <a:lstStyle/>
          <a:p>
            <a:pPr algn="ctr"/>
            <a:r>
              <a:rPr lang="en-US" sz="3800" dirty="0">
                <a:solidFill>
                  <a:schemeClr val="bg1"/>
                </a:solidFill>
                <a:latin typeface="Algerian" panose="04020705040A02060702" pitchFamily="82" charset="0"/>
              </a:rPr>
              <a:t>ARCHITECTURE</a:t>
            </a:r>
          </a:p>
        </p:txBody>
      </p:sp>
    </p:spTree>
    <p:extLst>
      <p:ext uri="{BB962C8B-B14F-4D97-AF65-F5344CB8AC3E}">
        <p14:creationId xmlns:p14="http://schemas.microsoft.com/office/powerpoint/2010/main" val="149305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BBC5CC-5BCB-45CF-90FC-90AD6D6A5E1B}"/>
              </a:ext>
            </a:extLst>
          </p:cNvPr>
          <p:cNvSpPr txBox="1"/>
          <p:nvPr/>
        </p:nvSpPr>
        <p:spPr>
          <a:xfrm>
            <a:off x="2472855" y="15904"/>
            <a:ext cx="5931673" cy="677108"/>
          </a:xfrm>
          <a:prstGeom prst="rect">
            <a:avLst/>
          </a:prstGeom>
          <a:noFill/>
        </p:spPr>
        <p:txBody>
          <a:bodyPr wrap="square" rtlCol="0">
            <a:spAutoFit/>
          </a:bodyPr>
          <a:lstStyle/>
          <a:p>
            <a:r>
              <a:rPr lang="en-US" sz="3800" dirty="0">
                <a:solidFill>
                  <a:schemeClr val="bg1"/>
                </a:solidFill>
                <a:latin typeface="Algerian" panose="04020705040A02060702" pitchFamily="82" charset="0"/>
              </a:rPr>
              <a:t>MODULE DESCRIPTION</a:t>
            </a:r>
          </a:p>
        </p:txBody>
      </p:sp>
      <p:sp>
        <p:nvSpPr>
          <p:cNvPr id="5" name="TextBox 4">
            <a:extLst>
              <a:ext uri="{FF2B5EF4-FFF2-40B4-BE49-F238E27FC236}">
                <a16:creationId xmlns:a16="http://schemas.microsoft.com/office/drawing/2014/main" id="{6A7479D6-EBAD-4DCE-A0E3-CB46C432C730}"/>
              </a:ext>
            </a:extLst>
          </p:cNvPr>
          <p:cNvSpPr txBox="1"/>
          <p:nvPr/>
        </p:nvSpPr>
        <p:spPr>
          <a:xfrm>
            <a:off x="556591" y="2361538"/>
            <a:ext cx="4285753" cy="2862322"/>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bg1"/>
                </a:solidFill>
                <a:latin typeface="Agency FB" panose="020B0503020202020204" pitchFamily="34" charset="0"/>
              </a:rPr>
              <a:t>Packet Sniffer</a:t>
            </a:r>
          </a:p>
          <a:p>
            <a:pPr marL="285750" indent="-285750">
              <a:buFont typeface="Wingdings" panose="05000000000000000000" pitchFamily="2" charset="2"/>
              <a:buChar char="v"/>
            </a:pPr>
            <a:endParaRPr lang="en-US" sz="20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2000" dirty="0">
                <a:solidFill>
                  <a:schemeClr val="bg1"/>
                </a:solidFill>
                <a:latin typeface="Agency FB" panose="020B0503020202020204" pitchFamily="34" charset="0"/>
              </a:rPr>
              <a:t>SNORT Honey Pot</a:t>
            </a:r>
          </a:p>
          <a:p>
            <a:pPr marL="285750" indent="-285750">
              <a:buFont typeface="Wingdings" panose="05000000000000000000" pitchFamily="2" charset="2"/>
              <a:buChar char="v"/>
            </a:pPr>
            <a:endParaRPr lang="en-US" sz="20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2000" dirty="0">
                <a:solidFill>
                  <a:schemeClr val="bg1"/>
                </a:solidFill>
                <a:latin typeface="Agency FB" panose="020B0503020202020204" pitchFamily="34" charset="0"/>
              </a:rPr>
              <a:t>Network Intrusion Detection System(NIDS)</a:t>
            </a:r>
          </a:p>
          <a:p>
            <a:pPr marL="285750" indent="-285750">
              <a:buFont typeface="Wingdings" panose="05000000000000000000" pitchFamily="2" charset="2"/>
              <a:buChar char="v"/>
            </a:pPr>
            <a:endParaRPr lang="en-US" sz="20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2000" dirty="0">
                <a:solidFill>
                  <a:schemeClr val="bg1"/>
                </a:solidFill>
                <a:latin typeface="Agency FB" panose="020B0503020202020204" pitchFamily="34" charset="0"/>
              </a:rPr>
              <a:t>AWS EC2 Instance with Linux</a:t>
            </a:r>
          </a:p>
          <a:p>
            <a:pPr marL="285750" indent="-285750">
              <a:buFont typeface="Wingdings" panose="05000000000000000000" pitchFamily="2" charset="2"/>
              <a:buChar char="v"/>
            </a:pPr>
            <a:endParaRPr lang="en-US" sz="2000" dirty="0">
              <a:solidFill>
                <a:schemeClr val="bg1"/>
              </a:solidFill>
              <a:latin typeface="Agency FB" panose="020B0503020202020204" pitchFamily="34" charset="0"/>
            </a:endParaRPr>
          </a:p>
          <a:p>
            <a:pPr marL="285750" indent="-285750">
              <a:buFont typeface="Wingdings" panose="05000000000000000000" pitchFamily="2" charset="2"/>
              <a:buChar char="v"/>
            </a:pPr>
            <a:r>
              <a:rPr lang="en-US" sz="2000" dirty="0">
                <a:solidFill>
                  <a:schemeClr val="bg1"/>
                </a:solidFill>
                <a:latin typeface="Agency FB" panose="020B0503020202020204" pitchFamily="34" charset="0"/>
              </a:rPr>
              <a:t>IDS Alert System</a:t>
            </a:r>
          </a:p>
        </p:txBody>
      </p:sp>
    </p:spTree>
    <p:extLst>
      <p:ext uri="{BB962C8B-B14F-4D97-AF65-F5344CB8AC3E}">
        <p14:creationId xmlns:p14="http://schemas.microsoft.com/office/powerpoint/2010/main" val="402925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2149</Words>
  <Application>Microsoft Office PowerPoint</Application>
  <PresentationFormat>Widescreen</PresentationFormat>
  <Paragraphs>258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Agency FB</vt: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ZINE X</dc:creator>
  <cp:lastModifiedBy>ZINE X</cp:lastModifiedBy>
  <cp:revision>22</cp:revision>
  <dcterms:created xsi:type="dcterms:W3CDTF">2024-02-14T15:56:33Z</dcterms:created>
  <dcterms:modified xsi:type="dcterms:W3CDTF">2024-04-05T10:38:19Z</dcterms:modified>
</cp:coreProperties>
</file>