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12192000" cy="5261091"/>
          </a:xfrm>
          <a:prstGeom prst="rect">
            <a:avLst/>
          </a:prstGeom>
          <a:solidFill>
            <a:srgbClr val="214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 userDrawn="1"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 userDrawn="1"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68259" y="617358"/>
            <a:ext cx="59313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i="1" kern="0" dirty="0" smtClean="0">
                <a:solidFill>
                  <a:prstClr val="white"/>
                </a:solidFill>
              </a:rPr>
              <a:t>PROJECT</a:t>
            </a:r>
          </a:p>
          <a:p>
            <a:r>
              <a:rPr lang="en-US" altLang="ko-KR" sz="5400" b="1" i="1" kern="0" dirty="0" smtClean="0">
                <a:solidFill>
                  <a:prstClr val="white"/>
                </a:solidFill>
              </a:rPr>
              <a:t>MANAGEMENT</a:t>
            </a:r>
          </a:p>
          <a:p>
            <a:r>
              <a:rPr lang="en-US" altLang="ko-KR" sz="5400" b="1" i="1" kern="0" dirty="0" smtClean="0">
                <a:solidFill>
                  <a:prstClr val="white"/>
                </a:solidFill>
              </a:rPr>
              <a:t>SYSTEM </a:t>
            </a:r>
            <a:endParaRPr lang="ko-KR" altLang="en-US" sz="5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367549" y="4707175"/>
            <a:ext cx="255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1" dirty="0" smtClean="0">
                <a:solidFill>
                  <a:schemeClr val="bg1"/>
                </a:solidFill>
              </a:rPr>
              <a:t>2023/12/01  </a:t>
            </a:r>
            <a:r>
              <a:rPr lang="ko-KR" altLang="en-US" b="1" i="1" dirty="0" smtClean="0">
                <a:solidFill>
                  <a:schemeClr val="bg1"/>
                </a:solidFill>
              </a:rPr>
              <a:t>중앙 </a:t>
            </a:r>
            <a:r>
              <a:rPr lang="en-US" altLang="ko-KR" b="1" i="1" dirty="0" smtClean="0">
                <a:solidFill>
                  <a:schemeClr val="bg1"/>
                </a:solidFill>
              </a:rPr>
              <a:t>1</a:t>
            </a:r>
            <a:r>
              <a:rPr lang="ko-KR" altLang="en-US" b="1" i="1" dirty="0" smtClean="0">
                <a:solidFill>
                  <a:schemeClr val="bg1"/>
                </a:solidFill>
              </a:rPr>
              <a:t>조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16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규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 userDrawn="1"/>
        </p:nvSpPr>
        <p:spPr>
          <a:xfrm>
            <a:off x="0" y="-851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 userDrawn="1"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8945880" y="711858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smtClean="0">
                <a:solidFill>
                  <a:schemeClr val="bg1"/>
                </a:solidFill>
              </a:rPr>
              <a:t>중앙 </a:t>
            </a:r>
            <a:r>
              <a:rPr lang="en-US" altLang="ko-KR" b="1" i="1" dirty="0" smtClean="0">
                <a:solidFill>
                  <a:schemeClr val="bg1"/>
                </a:solidFill>
              </a:rPr>
              <a:t>1</a:t>
            </a:r>
            <a:r>
              <a:rPr lang="ko-KR" altLang="en-US" b="1" i="1" dirty="0" smtClean="0">
                <a:solidFill>
                  <a:schemeClr val="bg1"/>
                </a:solidFill>
              </a:rPr>
              <a:t>조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8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2270918" y="291725"/>
            <a:ext cx="7650163" cy="7064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43B0010-1DBB-4324-8010-0DA8B3DB4CE4}"/>
              </a:ext>
            </a:extLst>
          </p:cNvPr>
          <p:cNvSpPr/>
          <p:nvPr userDrawn="1"/>
        </p:nvSpPr>
        <p:spPr>
          <a:xfrm>
            <a:off x="1898452" y="4797630"/>
            <a:ext cx="1396584" cy="1391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F312DBE2-CF23-48AF-9D69-813C9EC46211}"/>
              </a:ext>
            </a:extLst>
          </p:cNvPr>
          <p:cNvSpPr/>
          <p:nvPr userDrawn="1"/>
        </p:nvSpPr>
        <p:spPr>
          <a:xfrm>
            <a:off x="3394204" y="4797630"/>
            <a:ext cx="1396584" cy="1391212"/>
          </a:xfrm>
          <a:prstGeom prst="rect">
            <a:avLst/>
          </a:prstGeom>
          <a:solidFill>
            <a:srgbClr val="3ED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27F3BB5-1DAE-4B09-B3B9-5D4B4AE5BF9D}"/>
              </a:ext>
            </a:extLst>
          </p:cNvPr>
          <p:cNvSpPr/>
          <p:nvPr userDrawn="1"/>
        </p:nvSpPr>
        <p:spPr>
          <a:xfrm>
            <a:off x="4889956" y="4797630"/>
            <a:ext cx="1396584" cy="1391212"/>
          </a:xfrm>
          <a:prstGeom prst="rect">
            <a:avLst/>
          </a:prstGeom>
          <a:solidFill>
            <a:srgbClr val="A2D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41A50CA-56CF-4574-B75E-1F94AB9F5996}"/>
              </a:ext>
            </a:extLst>
          </p:cNvPr>
          <p:cNvSpPr/>
          <p:nvPr userDrawn="1"/>
        </p:nvSpPr>
        <p:spPr>
          <a:xfrm>
            <a:off x="6385708" y="4797630"/>
            <a:ext cx="1396584" cy="1391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41A50CA-56CF-4574-B75E-1F94AB9F5996}"/>
              </a:ext>
            </a:extLst>
          </p:cNvPr>
          <p:cNvSpPr/>
          <p:nvPr userDrawn="1"/>
        </p:nvSpPr>
        <p:spPr>
          <a:xfrm>
            <a:off x="402700" y="4797630"/>
            <a:ext cx="1396584" cy="13912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922713" y="3333404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u="none" dirty="0" smtClean="0"/>
              <a:t>글씨체</a:t>
            </a:r>
            <a:endParaRPr lang="en-US" altLang="ko-KR" u="none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글씨체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48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업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 userDrawn="1"/>
        </p:nvSpPr>
        <p:spPr>
          <a:xfrm>
            <a:off x="0" y="-851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 userDrawn="1"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8945880" y="711858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smtClean="0">
                <a:solidFill>
                  <a:schemeClr val="bg1"/>
                </a:solidFill>
              </a:rPr>
              <a:t>중앙 </a:t>
            </a:r>
            <a:r>
              <a:rPr lang="en-US" altLang="ko-KR" b="1" i="1" dirty="0" smtClean="0">
                <a:solidFill>
                  <a:schemeClr val="bg1"/>
                </a:solidFill>
              </a:rPr>
              <a:t>1</a:t>
            </a:r>
            <a:r>
              <a:rPr lang="ko-KR" altLang="en-US" b="1" i="1" dirty="0" smtClean="0">
                <a:solidFill>
                  <a:schemeClr val="bg1"/>
                </a:solidFill>
              </a:rPr>
              <a:t>조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8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2270918" y="291725"/>
            <a:ext cx="7650163" cy="7064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68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21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33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0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7</cp:revision>
  <dcterms:created xsi:type="dcterms:W3CDTF">2023-11-23T03:12:46Z</dcterms:created>
  <dcterms:modified xsi:type="dcterms:W3CDTF">2023-11-23T03:36:14Z</dcterms:modified>
</cp:coreProperties>
</file>