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4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1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4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203A-9413-4E2D-97A9-8D5E6DCEFC0A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6D0F-0C9C-4DB6-BA4A-35BD7A756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73" y="1887523"/>
            <a:ext cx="539190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CB5C-015B-307F-8C9E-DE528504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01"/>
            <a:ext cx="10515600" cy="575609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 smtClean="0"/>
              <a:t>로그인 후 메인 </a:t>
            </a:r>
            <a:r>
              <a:rPr lang="ko-KR" altLang="en-US" sz="3200" dirty="0"/>
              <a:t>화면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FD83C-6D07-8269-5D43-C6C99976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75" y="824128"/>
            <a:ext cx="11418849" cy="5728097"/>
          </a:xfr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49D99A8-FD48-A44A-636B-96F829865BFB}"/>
              </a:ext>
            </a:extLst>
          </p:cNvPr>
          <p:cNvSpPr txBox="1">
            <a:spLocks/>
          </p:cNvSpPr>
          <p:nvPr/>
        </p:nvSpPr>
        <p:spPr>
          <a:xfrm>
            <a:off x="429322" y="863761"/>
            <a:ext cx="1610223" cy="5638130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전체 메뉴</a:t>
            </a: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200" dirty="0" smtClean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0CD0B3ED-C9F2-30CE-D444-543BFEBAD63A}"/>
              </a:ext>
            </a:extLst>
          </p:cNvPr>
          <p:cNvSpPr txBox="1">
            <a:spLocks/>
          </p:cNvSpPr>
          <p:nvPr/>
        </p:nvSpPr>
        <p:spPr>
          <a:xfrm>
            <a:off x="9393382" y="863761"/>
            <a:ext cx="1550611" cy="357768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100" dirty="0" err="1"/>
              <a:t>로그인된</a:t>
            </a:r>
            <a:r>
              <a:rPr lang="ko-KR" altLang="en-US" sz="1100" dirty="0"/>
              <a:t> 계정</a:t>
            </a:r>
            <a:r>
              <a:rPr lang="en-US" altLang="ko-KR" sz="1100" dirty="0"/>
              <a:t>/</a:t>
            </a:r>
            <a:r>
              <a:rPr lang="ko-KR" altLang="en-US" sz="1100" dirty="0"/>
              <a:t>이름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D1FF5AE-D5EE-2C17-9E5B-37FE3862C54D}"/>
              </a:ext>
            </a:extLst>
          </p:cNvPr>
          <p:cNvSpPr txBox="1">
            <a:spLocks/>
          </p:cNvSpPr>
          <p:nvPr/>
        </p:nvSpPr>
        <p:spPr>
          <a:xfrm>
            <a:off x="11390912" y="865619"/>
            <a:ext cx="371766" cy="357768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B79853AB-EB28-B5FA-2E0D-71A7A1C1558B}"/>
              </a:ext>
            </a:extLst>
          </p:cNvPr>
          <p:cNvSpPr txBox="1">
            <a:spLocks/>
          </p:cNvSpPr>
          <p:nvPr/>
        </p:nvSpPr>
        <p:spPr>
          <a:xfrm>
            <a:off x="10982034" y="863761"/>
            <a:ext cx="371766" cy="357768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pic>
        <p:nvPicPr>
          <p:cNvPr id="1030" name="Picture 6" descr="프로필 - 무료 사용자개 아이콘">
            <a:extLst>
              <a:ext uri="{FF2B5EF4-FFF2-40B4-BE49-F238E27FC236}">
                <a16:creationId xmlns:a16="http://schemas.microsoft.com/office/drawing/2014/main" id="{9621573E-B277-D5C7-5DEE-24E91FCC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31" y="874448"/>
            <a:ext cx="325244" cy="3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D6CD3AE7-B9AB-299B-212C-376DAB96B0EE}"/>
              </a:ext>
            </a:extLst>
          </p:cNvPr>
          <p:cNvSpPr txBox="1">
            <a:spLocks/>
          </p:cNvSpPr>
          <p:nvPr/>
        </p:nvSpPr>
        <p:spPr>
          <a:xfrm>
            <a:off x="33348" y="887074"/>
            <a:ext cx="327177" cy="314858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  <p:pic>
        <p:nvPicPr>
          <p:cNvPr id="1032" name="Picture 8" descr="메뉴 - 무료 멀티미디어개 아이콘">
            <a:extLst>
              <a:ext uri="{FF2B5EF4-FFF2-40B4-BE49-F238E27FC236}">
                <a16:creationId xmlns:a16="http://schemas.microsoft.com/office/drawing/2014/main" id="{BD63A60B-2516-EA2B-4E65-E2EE58AF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" y="895820"/>
            <a:ext cx="297366" cy="29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61EA76-D62C-FE0D-446D-C937739186A2}"/>
              </a:ext>
            </a:extLst>
          </p:cNvPr>
          <p:cNvSpPr/>
          <p:nvPr/>
        </p:nvSpPr>
        <p:spPr>
          <a:xfrm>
            <a:off x="10943993" y="185017"/>
            <a:ext cx="845127" cy="2597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마이페이지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468A98-AC55-52F7-BA7B-2E4F43E2B4A0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11062855" y="444785"/>
            <a:ext cx="104598" cy="429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4ACF4D-3F62-17E8-F1C8-282A031B0F14}"/>
              </a:ext>
            </a:extLst>
          </p:cNvPr>
          <p:cNvSpPr/>
          <p:nvPr/>
        </p:nvSpPr>
        <p:spPr>
          <a:xfrm>
            <a:off x="46463" y="454292"/>
            <a:ext cx="1119219" cy="2664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 메뉴 버튼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321A7B5-A1EA-D24A-6D78-BB3E57C3E1F8}"/>
              </a:ext>
            </a:extLst>
          </p:cNvPr>
          <p:cNvCxnSpPr>
            <a:endCxn id="1032" idx="0"/>
          </p:cNvCxnSpPr>
          <p:nvPr/>
        </p:nvCxnSpPr>
        <p:spPr>
          <a:xfrm>
            <a:off x="195146" y="729504"/>
            <a:ext cx="0" cy="166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내용 개체 틀 3">
            <a:extLst>
              <a:ext uri="{FF2B5EF4-FFF2-40B4-BE49-F238E27FC236}">
                <a16:creationId xmlns:a16="http://schemas.microsoft.com/office/drawing/2014/main" id="{508FC2F7-A674-2C4B-87C3-05D57BD29CAD}"/>
              </a:ext>
            </a:extLst>
          </p:cNvPr>
          <p:cNvSpPr txBox="1">
            <a:spLocks/>
          </p:cNvSpPr>
          <p:nvPr/>
        </p:nvSpPr>
        <p:spPr>
          <a:xfrm>
            <a:off x="2076656" y="863760"/>
            <a:ext cx="7273980" cy="5638129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57" name="내용 개체 틀 3">
            <a:extLst>
              <a:ext uri="{FF2B5EF4-FFF2-40B4-BE49-F238E27FC236}">
                <a16:creationId xmlns:a16="http://schemas.microsoft.com/office/drawing/2014/main" id="{4B7B0AA7-9FEE-6D7D-DBD9-409B9255E245}"/>
              </a:ext>
            </a:extLst>
          </p:cNvPr>
          <p:cNvSpPr txBox="1">
            <a:spLocks/>
          </p:cNvSpPr>
          <p:nvPr/>
        </p:nvSpPr>
        <p:spPr>
          <a:xfrm>
            <a:off x="2153672" y="908744"/>
            <a:ext cx="7124143" cy="2555805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 smtClean="0"/>
              <a:t>PMS </a:t>
            </a:r>
            <a:r>
              <a:rPr lang="ko-KR" altLang="en-US" sz="1200" dirty="0" smtClean="0"/>
              <a:t>소개</a:t>
            </a:r>
            <a:endParaRPr lang="en-US" altLang="ko-KR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5843FD-BBD2-E07A-5DBB-F9AA32EC9178}"/>
              </a:ext>
            </a:extLst>
          </p:cNvPr>
          <p:cNvSpPr/>
          <p:nvPr/>
        </p:nvSpPr>
        <p:spPr>
          <a:xfrm>
            <a:off x="9399296" y="196894"/>
            <a:ext cx="1109377" cy="3439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클릭 시 메신저 펼쳐보기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70158F2-3163-5828-7850-B30C29E7C621}"/>
              </a:ext>
            </a:extLst>
          </p:cNvPr>
          <p:cNvCxnSpPr/>
          <p:nvPr/>
        </p:nvCxnSpPr>
        <p:spPr>
          <a:xfrm>
            <a:off x="9660531" y="540864"/>
            <a:ext cx="0" cy="35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내용 개체 틀 3">
            <a:extLst>
              <a:ext uri="{FF2B5EF4-FFF2-40B4-BE49-F238E27FC236}">
                <a16:creationId xmlns:a16="http://schemas.microsoft.com/office/drawing/2014/main" id="{8360AF6D-51AA-CC10-F57E-C6C14E063864}"/>
              </a:ext>
            </a:extLst>
          </p:cNvPr>
          <p:cNvSpPr txBox="1">
            <a:spLocks/>
          </p:cNvSpPr>
          <p:nvPr/>
        </p:nvSpPr>
        <p:spPr>
          <a:xfrm>
            <a:off x="9376686" y="1288986"/>
            <a:ext cx="2369296" cy="633959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200" smtClean="0"/>
              <a:t>알림</a:t>
            </a:r>
            <a:endParaRPr lang="en-US" altLang="ko-KR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401254" y="1999356"/>
            <a:ext cx="2631431" cy="1911957"/>
            <a:chOff x="9399296" y="3478429"/>
            <a:chExt cx="2631431" cy="1911957"/>
          </a:xfrm>
        </p:grpSpPr>
        <p:sp>
          <p:nvSpPr>
            <p:cNvPr id="62" name="내용 개체 틀 3">
              <a:extLst>
                <a:ext uri="{FF2B5EF4-FFF2-40B4-BE49-F238E27FC236}">
                  <a16:creationId xmlns:a16="http://schemas.microsoft.com/office/drawing/2014/main" id="{810C9557-50A1-83E6-EFBF-1FDB3F6F582C}"/>
                </a:ext>
              </a:extLst>
            </p:cNvPr>
            <p:cNvSpPr txBox="1">
              <a:spLocks/>
            </p:cNvSpPr>
            <p:nvPr/>
          </p:nvSpPr>
          <p:spPr>
            <a:xfrm>
              <a:off x="9399296" y="3478429"/>
              <a:ext cx="2369296" cy="1911957"/>
            </a:xfrm>
            <a:prstGeom prst="rect">
              <a:avLst/>
            </a:prstGeom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200" dirty="0" smtClean="0"/>
                <a:t>전체 공지사항</a:t>
              </a:r>
              <a:endParaRPr lang="en-US" altLang="ko-KR" sz="1200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2881717-7DC0-0FF9-17D7-EDDD2F1AA9A6}"/>
                </a:ext>
              </a:extLst>
            </p:cNvPr>
            <p:cNvSpPr/>
            <p:nvPr/>
          </p:nvSpPr>
          <p:spPr>
            <a:xfrm>
              <a:off x="10588892" y="3524468"/>
              <a:ext cx="1441835" cy="23757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공지사항 게시판 이동</a:t>
              </a:r>
            </a:p>
          </p:txBody>
        </p:sp>
        <p:pic>
          <p:nvPicPr>
            <p:cNvPr id="1040" name="Picture 10" descr="링크 아이콘입니다 하이퍼링크 체인 기호입니다 외부 링크 기호 벡터 아이콘입니다 더 많은 아이콘을 다운로드 공유 및 로드 합니다 흰색  배경에 고립입니다 연결에 대한 스톡 벡터 아트 및 기타 이미지 - iStock">
              <a:extLst>
                <a:ext uri="{FF2B5EF4-FFF2-40B4-BE49-F238E27FC236}">
                  <a16:creationId xmlns:a16="http://schemas.microsoft.com/office/drawing/2014/main" id="{FD48C4AC-A0A5-FC2D-8B2F-78E9ED98C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976" y="3510995"/>
              <a:ext cx="346099" cy="346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7" name="직선 화살표 연결선 1036">
              <a:extLst>
                <a:ext uri="{FF2B5EF4-FFF2-40B4-BE49-F238E27FC236}">
                  <a16:creationId xmlns:a16="http://schemas.microsoft.com/office/drawing/2014/main" id="{0E61FA37-34B0-394C-AA0A-BC87EA42BF1E}"/>
                </a:ext>
              </a:extLst>
            </p:cNvPr>
            <p:cNvCxnSpPr>
              <a:cxnSpLocks/>
              <a:stCxn id="47" idx="1"/>
              <a:endCxn id="1040" idx="3"/>
            </p:cNvCxnSpPr>
            <p:nvPr/>
          </p:nvCxnSpPr>
          <p:spPr>
            <a:xfrm flipH="1">
              <a:off x="9771075" y="3643253"/>
              <a:ext cx="817817" cy="407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6559067" y="3518571"/>
            <a:ext cx="2858182" cy="2901613"/>
            <a:chOff x="9421518" y="1267783"/>
            <a:chExt cx="2598347" cy="2164476"/>
          </a:xfrm>
        </p:grpSpPr>
        <p:sp>
          <p:nvSpPr>
            <p:cNvPr id="21" name="내용 개체 틀 3">
              <a:extLst>
                <a:ext uri="{FF2B5EF4-FFF2-40B4-BE49-F238E27FC236}">
                  <a16:creationId xmlns:a16="http://schemas.microsoft.com/office/drawing/2014/main" id="{7AC5FD14-81CC-207A-E48A-39E0C76F3606}"/>
                </a:ext>
              </a:extLst>
            </p:cNvPr>
            <p:cNvSpPr txBox="1">
              <a:spLocks/>
            </p:cNvSpPr>
            <p:nvPr/>
          </p:nvSpPr>
          <p:spPr>
            <a:xfrm>
              <a:off x="9421518" y="1267783"/>
              <a:ext cx="2369296" cy="2164476"/>
            </a:xfrm>
            <a:prstGeom prst="rect">
              <a:avLst/>
            </a:prstGeom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200" dirty="0"/>
                <a:t>개인 일정 관리용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캘린더</a:t>
              </a:r>
              <a:endParaRPr lang="en-US" altLang="ko-KR" sz="1200" dirty="0"/>
            </a:p>
          </p:txBody>
        </p:sp>
        <p:sp>
          <p:nvSpPr>
            <p:cNvPr id="1065" name="사각형: 둥근 모서리 1064">
              <a:extLst>
                <a:ext uri="{FF2B5EF4-FFF2-40B4-BE49-F238E27FC236}">
                  <a16:creationId xmlns:a16="http://schemas.microsoft.com/office/drawing/2014/main" id="{DBB6F9FA-A785-6810-F05C-C4AB713996BC}"/>
                </a:ext>
              </a:extLst>
            </p:cNvPr>
            <p:cNvSpPr/>
            <p:nvPr/>
          </p:nvSpPr>
          <p:spPr>
            <a:xfrm>
              <a:off x="10578030" y="1318103"/>
              <a:ext cx="1441835" cy="23757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캘린더 페이지로 이동</a:t>
              </a:r>
            </a:p>
          </p:txBody>
        </p:sp>
        <p:cxnSp>
          <p:nvCxnSpPr>
            <p:cNvPr id="1067" name="직선 화살표 연결선 1066">
              <a:extLst>
                <a:ext uri="{FF2B5EF4-FFF2-40B4-BE49-F238E27FC236}">
                  <a16:creationId xmlns:a16="http://schemas.microsoft.com/office/drawing/2014/main" id="{842008E7-11ED-70B1-E0D5-14A7C40CB76D}"/>
                </a:ext>
              </a:extLst>
            </p:cNvPr>
            <p:cNvCxnSpPr/>
            <p:nvPr/>
          </p:nvCxnSpPr>
          <p:spPr>
            <a:xfrm flipH="1">
              <a:off x="9736442" y="1435122"/>
              <a:ext cx="841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21745" y="3510398"/>
            <a:ext cx="4250582" cy="2909787"/>
            <a:chOff x="3811396" y="3524466"/>
            <a:chExt cx="4250582" cy="2909787"/>
          </a:xfrm>
        </p:grpSpPr>
        <p:sp>
          <p:nvSpPr>
            <p:cNvPr id="1054" name="내용 개체 틀 3">
              <a:extLst>
                <a:ext uri="{FF2B5EF4-FFF2-40B4-BE49-F238E27FC236}">
                  <a16:creationId xmlns:a16="http://schemas.microsoft.com/office/drawing/2014/main" id="{992FAD4E-6781-6856-BA87-D839CC8E2228}"/>
                </a:ext>
              </a:extLst>
            </p:cNvPr>
            <p:cNvSpPr txBox="1">
              <a:spLocks/>
            </p:cNvSpPr>
            <p:nvPr/>
          </p:nvSpPr>
          <p:spPr>
            <a:xfrm>
              <a:off x="3811396" y="3524466"/>
              <a:ext cx="4250582" cy="2909787"/>
            </a:xfrm>
            <a:prstGeom prst="rect">
              <a:avLst/>
            </a:prstGeom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200" dirty="0"/>
                <a:t>오늘의</a:t>
              </a:r>
              <a:endParaRPr lang="en-US" altLang="ko-KR" sz="12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200" dirty="0" err="1" smtClean="0"/>
                <a:t>투두리스트</a:t>
              </a:r>
              <a:endParaRPr lang="en-US" altLang="ko-KR" sz="12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완료 </a:t>
              </a:r>
              <a:r>
                <a:rPr lang="ko-KR" altLang="en-US" sz="1200" dirty="0" smtClean="0"/>
                <a:t>된 리스트 </a:t>
              </a:r>
              <a:r>
                <a:rPr lang="ko-KR" altLang="en-US" sz="1200" dirty="0" err="1" smtClean="0"/>
                <a:t>체크표시</a:t>
              </a:r>
              <a:r>
                <a:rPr lang="en-US" altLang="ko-KR" sz="1200" dirty="0" smtClean="0"/>
                <a:t>)</a:t>
              </a:r>
              <a:endParaRPr lang="en-US" altLang="ko-KR" sz="1200" dirty="0"/>
            </a:p>
          </p:txBody>
        </p:sp>
        <p:sp>
          <p:nvSpPr>
            <p:cNvPr id="1061" name="사각형: 둥근 모서리 1060">
              <a:extLst>
                <a:ext uri="{FF2B5EF4-FFF2-40B4-BE49-F238E27FC236}">
                  <a16:creationId xmlns:a16="http://schemas.microsoft.com/office/drawing/2014/main" id="{65E77471-BFED-8896-4A37-FA42498350F1}"/>
                </a:ext>
              </a:extLst>
            </p:cNvPr>
            <p:cNvSpPr/>
            <p:nvPr/>
          </p:nvSpPr>
          <p:spPr>
            <a:xfrm>
              <a:off x="4427411" y="3587482"/>
              <a:ext cx="1441835" cy="23757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투두리스트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보기</a:t>
              </a:r>
            </a:p>
          </p:txBody>
        </p:sp>
        <p:cxnSp>
          <p:nvCxnSpPr>
            <p:cNvPr id="1063" name="직선 화살표 연결선 1062">
              <a:extLst>
                <a:ext uri="{FF2B5EF4-FFF2-40B4-BE49-F238E27FC236}">
                  <a16:creationId xmlns:a16="http://schemas.microsoft.com/office/drawing/2014/main" id="{A8E47F9C-5AEF-6E57-0B45-FBAF6FB8E309}"/>
                </a:ext>
              </a:extLst>
            </p:cNvPr>
            <p:cNvCxnSpPr>
              <a:stCxn id="1061" idx="1"/>
            </p:cNvCxnSpPr>
            <p:nvPr/>
          </p:nvCxnSpPr>
          <p:spPr>
            <a:xfrm flipH="1">
              <a:off x="4104916" y="3706267"/>
              <a:ext cx="322495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1070" name="Picture 26" descr="체크리스트 - 무료 상호 작용개 아이콘">
              <a:extLst>
                <a:ext uri="{FF2B5EF4-FFF2-40B4-BE49-F238E27FC236}">
                  <a16:creationId xmlns:a16="http://schemas.microsoft.com/office/drawing/2014/main" id="{0E3044D4-09DA-42F4-3C9E-ABE156729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164" y="3587053"/>
              <a:ext cx="209092" cy="20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내용 개체 틀 3">
            <a:extLst>
              <a:ext uri="{FF2B5EF4-FFF2-40B4-BE49-F238E27FC236}">
                <a16:creationId xmlns:a16="http://schemas.microsoft.com/office/drawing/2014/main" id="{8360AF6D-51AA-CC10-F57E-C6C14E063864}"/>
              </a:ext>
            </a:extLst>
          </p:cNvPr>
          <p:cNvSpPr txBox="1">
            <a:spLocks/>
          </p:cNvSpPr>
          <p:nvPr/>
        </p:nvSpPr>
        <p:spPr>
          <a:xfrm>
            <a:off x="9399809" y="3987793"/>
            <a:ext cx="2369296" cy="770771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200" dirty="0" smtClean="0"/>
              <a:t>자유게시판</a:t>
            </a:r>
            <a:endParaRPr lang="en-US" altLang="ko-KR" sz="1200" dirty="0"/>
          </a:p>
        </p:txBody>
      </p:sp>
      <p:sp>
        <p:nvSpPr>
          <p:cNvPr id="49" name="내용 개체 틀 3">
            <a:extLst>
              <a:ext uri="{FF2B5EF4-FFF2-40B4-BE49-F238E27FC236}">
                <a16:creationId xmlns:a16="http://schemas.microsoft.com/office/drawing/2014/main" id="{8360AF6D-51AA-CC10-F57E-C6C14E063864}"/>
              </a:ext>
            </a:extLst>
          </p:cNvPr>
          <p:cNvSpPr txBox="1">
            <a:spLocks/>
          </p:cNvSpPr>
          <p:nvPr/>
        </p:nvSpPr>
        <p:spPr>
          <a:xfrm>
            <a:off x="9396136" y="5736194"/>
            <a:ext cx="2369296" cy="751101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200" smtClean="0"/>
              <a:t>이벤트</a:t>
            </a:r>
            <a:endParaRPr lang="en-US" altLang="ko-KR" sz="1200" dirty="0"/>
          </a:p>
        </p:txBody>
      </p:sp>
      <p:sp>
        <p:nvSpPr>
          <p:cNvPr id="50" name="내용 개체 틀 3">
            <a:extLst>
              <a:ext uri="{FF2B5EF4-FFF2-40B4-BE49-F238E27FC236}">
                <a16:creationId xmlns:a16="http://schemas.microsoft.com/office/drawing/2014/main" id="{8360AF6D-51AA-CC10-F57E-C6C14E063864}"/>
              </a:ext>
            </a:extLst>
          </p:cNvPr>
          <p:cNvSpPr txBox="1">
            <a:spLocks/>
          </p:cNvSpPr>
          <p:nvPr/>
        </p:nvSpPr>
        <p:spPr>
          <a:xfrm>
            <a:off x="9399296" y="4850854"/>
            <a:ext cx="2369296" cy="787645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 smtClean="0"/>
              <a:t>Q &amp; A</a:t>
            </a:r>
            <a:endParaRPr lang="en-US" altLang="ko-KR" sz="1200" dirty="0"/>
          </a:p>
        </p:txBody>
      </p:sp>
      <p:sp>
        <p:nvSpPr>
          <p:cNvPr id="51" name="내용 개체 틀 3">
            <a:extLst>
              <a:ext uri="{FF2B5EF4-FFF2-40B4-BE49-F238E27FC236}">
                <a16:creationId xmlns:a16="http://schemas.microsoft.com/office/drawing/2014/main" id="{8360AF6D-51AA-CC10-F57E-C6C14E063864}"/>
              </a:ext>
            </a:extLst>
          </p:cNvPr>
          <p:cNvSpPr txBox="1">
            <a:spLocks/>
          </p:cNvSpPr>
          <p:nvPr/>
        </p:nvSpPr>
        <p:spPr>
          <a:xfrm>
            <a:off x="441195" y="1484998"/>
            <a:ext cx="1570770" cy="770771"/>
          </a:xfrm>
          <a:prstGeom prst="rect">
            <a:avLst/>
          </a:prstGeom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DF4ACF4D-3F62-17E8-F1C8-282A031B0F14}"/>
              </a:ext>
            </a:extLst>
          </p:cNvPr>
          <p:cNvSpPr/>
          <p:nvPr/>
        </p:nvSpPr>
        <p:spPr>
          <a:xfrm>
            <a:off x="2288380" y="1301137"/>
            <a:ext cx="1527652" cy="647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닫혀있을</a:t>
            </a:r>
            <a:r>
              <a:rPr lang="ko-KR" altLang="en-US" sz="1000" dirty="0" smtClean="0"/>
              <a:t> 때는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가운데 메인 화면이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넓어지는 구조</a:t>
            </a:r>
            <a:endParaRPr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21A7B5-A1EA-D24A-6D78-BB3E57C3E1F8}"/>
              </a:ext>
            </a:extLst>
          </p:cNvPr>
          <p:cNvCxnSpPr/>
          <p:nvPr/>
        </p:nvCxnSpPr>
        <p:spPr>
          <a:xfrm flipH="1" flipV="1">
            <a:off x="1629032" y="1258095"/>
            <a:ext cx="659348" cy="226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3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로그인 후 메인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2023-10-11T08:07:34Z</dcterms:created>
  <dcterms:modified xsi:type="dcterms:W3CDTF">2023-10-11T08:38:35Z</dcterms:modified>
</cp:coreProperties>
</file>