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8BAB11-5512-4788-A8BD-97C77F0FDB44}">
          <p14:sldIdLst>
            <p14:sldId id="256"/>
            <p14:sldId id="257"/>
          </p14:sldIdLst>
        </p14:section>
        <p14:section name="Untitled Section" id="{F083423B-70B1-4E4D-9DD0-818BFD6B204F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A86D-0754-47CC-5290-EA345EEA0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06525-65D8-EE71-D253-AC48E5BD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D224-4AC5-5A19-7529-F17FB8C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18B2-33DE-698B-08A0-8602FBFA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5C58-F1C5-6C7E-F63B-F9AD748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682-BDE7-95BB-F470-72D3840E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BDE8-2615-1B6C-D9B0-B032244DD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769A-A906-3BBF-9833-E02AC07D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DB4A-4949-F8C9-3D6E-CE4EAB87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8333-6C38-9793-54EF-3F0F3F3F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2C61E-54AC-A574-E28E-41A159BD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37BC-8A37-50F3-9CD0-965CAB919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813E-25E4-9C8C-6D82-CACA71B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BE3C-8E24-3211-C9A0-822CA9AD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843C-58C0-838B-9E35-7E139BE8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0C3-DC24-B5AA-EA2C-71E5D24A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E503-FADE-32B6-7675-174B8C1A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FF60-6AF2-7298-7922-27A48249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17B0-FA06-6021-F45E-62BA6AF0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028F-3BC1-AB74-E939-6FAFF214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8DB1-FE7F-89B2-B9F4-05AB8E7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028B-1F09-EE95-ADA0-DCD37985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6E6A-6D5F-FDCF-C5F6-C0CD6CD0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4E10-8A3A-16C6-AD6D-5CB6E16D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A720-0D55-ECBB-980B-93CB876A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DC03-E754-9FB2-AB0C-A51AFFF7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7780-280B-53BE-0EEA-88C17E5EA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EBC7-1241-C5CD-6B49-D551F34E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1AB44-4846-EA63-C357-CC54E32F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AB228-2425-DA5E-87E7-FF99A184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ACE6B-E198-1154-1379-D65F3ADA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FC6F-8117-6826-4145-2625D6C9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7741-8879-0788-2A98-B4216A4B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B5266-B2AA-2664-38DE-E1A14B7A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B0D50-407B-7669-7CCF-0800EDCD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DFB72-50A3-29E4-A503-CE6CA6B0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DF8BD-4DBC-DCD2-9DFF-3039E85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91468-2F75-5058-F64D-9B8FFC5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4E1F3-195E-A0FB-DEAE-AB75A8B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420-D7D0-0978-0F6D-3CB07DC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73678-AABC-2BF8-FD4A-D5F8A4A0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AE9E-9AE6-6486-B592-26378528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0E3D3-6C04-BB5F-86BB-BF5C5BD8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57689-F484-3134-E3EA-4E63963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177CF-FBC8-CCEB-A019-22D0623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05B9-3625-9219-41AC-6D41B20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BEC-697D-67E7-7038-F025F3E6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9C05-CD25-14EC-2E25-6BDFE3C0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A85C-EDF9-6776-1BF2-5DF0B1B6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BA5A-C4CD-5A28-3812-59A86BD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45D7A-A218-9EBE-1861-EF6862BF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81822-0095-9D48-1D7F-2545F545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F99-2F72-F625-E7ED-F6B75C13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B8DD4-DD80-DA0A-EE96-E7B27FA5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DEB8-CCC7-49A1-218A-1736971D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F8FAC-B518-4A9C-AB1D-6F69A807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F934-0935-F628-4820-2A10B70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6CEB-73E0-52D3-1F46-C373626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47B63-579E-A7C4-C15D-B365E7E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34CE-A792-6338-AD76-37EE94A2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F99A-2436-4679-69DC-256F8A723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29A5-C629-40B4-8BE7-FAB8B75BEFF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211B-760F-B054-4B82-0E8CB509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557A-F7F3-FC38-EAA9-F7D28F0E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F9C5-2175-4710-A79F-A16F4F80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F69C-AA55-93BD-0098-7A0C5FA1C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/>
              <a:t>Data science  </a:t>
            </a:r>
            <a:br>
              <a:rPr lang="en-US" sz="8800" b="1" dirty="0"/>
            </a:br>
            <a:r>
              <a:rPr lang="en-US" sz="8800" b="1" dirty="0"/>
              <a:t>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ED04B-B0B8-567F-2963-A7130D3A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224"/>
            <a:ext cx="9144000" cy="1250576"/>
          </a:xfrm>
        </p:spPr>
        <p:txBody>
          <a:bodyPr>
            <a:normAutofit fontScale="25000" lnSpcReduction="20000"/>
          </a:bodyPr>
          <a:lstStyle/>
          <a:p>
            <a:r>
              <a:rPr lang="en-US" sz="9800" dirty="0"/>
              <a:t>Data Science  on Subscription service (Final Project)</a:t>
            </a:r>
          </a:p>
          <a:p>
            <a:endParaRPr lang="en-US" sz="9800" dirty="0"/>
          </a:p>
          <a:p>
            <a:r>
              <a:rPr lang="en-US" sz="9800" dirty="0"/>
              <a:t>By: Adeniyi Funmilayo Zion</a:t>
            </a:r>
          </a:p>
          <a:p>
            <a:r>
              <a:rPr lang="en-US" sz="9800" dirty="0"/>
              <a:t>Team Achievers 2023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15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3675ADB-3C85-C058-94DB-A6A25957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365125"/>
            <a:ext cx="11842376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Summary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of Features of subscription service Data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4740115-7EEC-C875-E2F0-32A83EE3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2" y="1690688"/>
            <a:ext cx="12054334" cy="3876394"/>
          </a:xfrm>
        </p:spPr>
      </p:pic>
    </p:spTree>
    <p:extLst>
      <p:ext uri="{BB962C8B-B14F-4D97-AF65-F5344CB8AC3E}">
        <p14:creationId xmlns:p14="http://schemas.microsoft.com/office/powerpoint/2010/main" val="302681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B93E0-6724-4C49-7F9D-A5A470B8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A9A0C-3797-ECD4-25B8-08BC0C937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has 3242076 rows and 5 columns.</a:t>
            </a:r>
          </a:p>
          <a:p>
            <a:r>
              <a:rPr lang="en-US" dirty="0"/>
              <a:t>The column for additional data has missing values/data. the entire column was deleted since it has less effect on the analysis</a:t>
            </a:r>
          </a:p>
          <a:p>
            <a:r>
              <a:rPr lang="en-US" dirty="0"/>
              <a:t>For each column a new table is formed which has frequency for unique categories 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260759-4F1F-C8CA-1F92-6B3CF113F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23" y="2315133"/>
            <a:ext cx="3781953" cy="3372321"/>
          </a:xfrm>
        </p:spPr>
      </p:pic>
    </p:spTree>
    <p:extLst>
      <p:ext uri="{BB962C8B-B14F-4D97-AF65-F5344CB8AC3E}">
        <p14:creationId xmlns:p14="http://schemas.microsoft.com/office/powerpoint/2010/main" val="41664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A140-4E80-21FD-DA8B-E4CDF472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for The next 24hrs using </a:t>
            </a:r>
            <a:r>
              <a:rPr lang="en-US" dirty="0" err="1"/>
              <a:t>event_time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A148B-56F2-C5FD-1F85-86122B2ACB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6" y="1690688"/>
            <a:ext cx="5993064" cy="48428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76DD93-7000-FEA0-F144-A61BA48CF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71" y="1909481"/>
            <a:ext cx="6462129" cy="41954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D1E5A-A7A3-DC33-B61B-98F8BDB0B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73" y="1237129"/>
            <a:ext cx="6760661" cy="52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588F-9B39-B05F-B553-DFE8832B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 on Subscription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A868-4700-BF5E-0FEC-C21456C03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518" y="1371600"/>
            <a:ext cx="5643282" cy="5486399"/>
          </a:xfrm>
        </p:spPr>
        <p:txBody>
          <a:bodyPr/>
          <a:lstStyle/>
          <a:p>
            <a:r>
              <a:rPr lang="en-US" dirty="0"/>
              <a:t>Account with the most common id. 'caffe2b03e6057845c52212acaaa1a34’ (1574)</a:t>
            </a:r>
          </a:p>
          <a:p>
            <a:r>
              <a:rPr lang="en-US" dirty="0"/>
              <a:t>Account with the list event  'eb19e0af88f04dd5cd33bc7ae13cb85f’ (1)</a:t>
            </a:r>
          </a:p>
          <a:p>
            <a:r>
              <a:rPr lang="en-US" dirty="0"/>
              <a:t>The list event (</a:t>
            </a:r>
            <a:r>
              <a:rPr lang="en-US" dirty="0" err="1"/>
              <a:t>event_type</a:t>
            </a:r>
            <a:r>
              <a:rPr lang="en-US" dirty="0"/>
              <a:t>)  ’    </a:t>
            </a:r>
          </a:p>
          <a:p>
            <a:r>
              <a:rPr lang="en-US" dirty="0"/>
              <a:t> The highest Event </a:t>
            </a:r>
          </a:p>
          <a:p>
            <a:pPr marL="0" indent="0">
              <a:buNone/>
            </a:pPr>
            <a:r>
              <a:rPr lang="en-US" dirty="0"/>
              <a:t> '</a:t>
            </a:r>
            <a:r>
              <a:rPr lang="en-US" dirty="0" err="1"/>
              <a:t>ReadingOwnedBook</a:t>
            </a:r>
            <a:r>
              <a:rPr lang="en-US" dirty="0"/>
              <a:t>’ (246)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7281A-076F-B6C0-5BBB-6C8ED7166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6154480" cy="5121275"/>
          </a:xfrm>
        </p:spPr>
      </p:pic>
    </p:spTree>
    <p:extLst>
      <p:ext uri="{BB962C8B-B14F-4D97-AF65-F5344CB8AC3E}">
        <p14:creationId xmlns:p14="http://schemas.microsoft.com/office/powerpoint/2010/main" val="32964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369</TotalTime>
  <Words>135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  Internship</vt:lpstr>
      <vt:lpstr>Summary of Features of subscription service Data</vt:lpstr>
      <vt:lpstr>Data Preparation and Analysis</vt:lpstr>
      <vt:lpstr>Forecast for The next 24hrs using event_time</vt:lpstr>
      <vt:lpstr>Summary of Analysis on Subscription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Zion Adeniyi</dc:creator>
  <cp:lastModifiedBy>Zion Adeniyi</cp:lastModifiedBy>
  <cp:revision>7</cp:revision>
  <dcterms:created xsi:type="dcterms:W3CDTF">2023-05-15T07:56:55Z</dcterms:created>
  <dcterms:modified xsi:type="dcterms:W3CDTF">2023-05-21T20:35:53Z</dcterms:modified>
</cp:coreProperties>
</file>