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42A3-71BD-4C86-B485-DC3E2F7A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66087-2AC4-462E-AEE9-2C7BDDAF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B05E-6C17-43A7-804B-EC404A7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B17F-7CD1-4448-A86E-F1B0F41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8B04-CD9B-4ED6-911F-338967BE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09B-A3AD-47EF-B38E-F9DE9C2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224FF-6D71-4F0C-BEDD-DB6D4D0D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0ADA-53DA-47DE-A8C2-35C4754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EE9C-EB1F-435C-99C1-2A04C75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BD4-2D17-4A18-A3CC-0646D7EC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6A76-F98A-4BAF-95B1-2779AA26C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0D16-09E0-4D07-AB1E-DFFD5729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97B7-E33D-490B-85ED-B2CB362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494B-8CA0-4C00-BF5E-0656F2E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0285-FF77-4EFA-BF3C-60579EB8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5F7-9443-4402-A746-DC09951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404-EA2A-4610-98CD-14A9D355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A83C-26AA-4534-8E69-58C65B15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F96E-7DDB-4967-B62E-FF7E32F9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BFA6-E1CE-460A-9631-562C059D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9165-2B50-4408-82FD-3110EAAA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DD63-253C-491E-9BE3-8F6837BA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ED6C-0280-4EE3-8658-0E2922ED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26B2-3549-47B7-9CCA-A5954B3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CDAC-3155-4B40-B65B-01793066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4B0-92B8-47BA-9904-468FE7ED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9AB-22E9-4ECC-ABA5-94E39B6BC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1F50-C900-41AA-B619-6CF7F34AF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E586-5BC1-4AC3-9E0F-4B07066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8857-4E31-4321-B08E-F7A8A4C4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F83B-052E-4DEC-98D5-6B835BB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7B49-B496-4126-8FA2-736494B9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45816-07CE-4B24-991E-42513855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F067-93D0-4C2F-B5CB-726C19D9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D1BC-FD4F-42D4-B7DE-01DB2E7E9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CECA-0EAC-4EC9-AC03-BEC1C193F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C0B64-ECFD-4E6E-82FC-755F0207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5CC11-4324-44E7-A30B-3AD1276E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D97C0-753A-4529-97D1-323DD860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3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4379-AA06-4659-B481-27BC88D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000CE-D676-4479-99C0-1888267C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F5836-78B8-4718-A0A0-8986C0EC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93252-4428-4D0B-B2CA-1FFE20D4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B8FC-FB49-4863-BEEA-104C26C4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BFA65-833F-475A-8F9D-EB54C45A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D2C7-3837-457A-9CA9-B4FAD76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0A73-F372-40DE-A049-D9E51A73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3C4E-77E6-44F0-A6FB-7D0284AE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D78B-A74E-4A56-A5C4-65BC9DDA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C934-1BED-4EE5-8A88-D9D9DBF4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23DC-289F-49CF-8DAE-71E2009A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3854-EBF6-4AB7-842B-E59C330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9060-9265-477A-AAF5-C870E5B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5542B-99F2-421F-AEC4-1A9E1AD78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0144-714A-4AEA-8544-4DCCEE47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EC14-5C0A-4ADC-952C-B3BDE8C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1BC4-76B4-4920-8C60-0496CA2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B54EB-B0BF-4B33-875E-5776CD60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497BE-479B-4296-924E-1155859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0130-DFFD-4D81-A9D0-00739CC5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1462-94DE-4213-B395-7B88E317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D3B1-2EB6-4835-AC0C-B3D101177FF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602D-2C1B-467D-8E04-87B2D947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FE43-231E-4CF8-8E45-15048087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7D97-4A6E-4BBB-A62A-570F9AA1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56DB-6DA5-4F1A-B0E9-8E6FDC45E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寄生电容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4922-4BBD-4A34-A0A3-BF6EB0931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曲子奇   </a:t>
            </a:r>
            <a:r>
              <a:rPr lang="en-US" altLang="zh-CN" dirty="0"/>
              <a:t>	</a:t>
            </a:r>
            <a:r>
              <a:rPr lang="zh-CN" altLang="en-US" dirty="0"/>
              <a:t> 朱哲辰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75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B7F802C-0B84-43CD-BF29-77752165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673100"/>
            <a:ext cx="3632200" cy="2705100"/>
          </a:xfrm>
          <a:prstGeom prst="rect">
            <a:avLst/>
          </a:prstGeom>
        </p:spPr>
      </p:pic>
      <p:pic>
        <p:nvPicPr>
          <p:cNvPr id="9" name="Picture 8" descr="Chart, diagram, histogram&#10;&#10;Description automatically generated">
            <a:extLst>
              <a:ext uri="{FF2B5EF4-FFF2-40B4-BE49-F238E27FC236}">
                <a16:creationId xmlns:a16="http://schemas.microsoft.com/office/drawing/2014/main" id="{39678483-896D-4A30-AE83-43F2F7C06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3454400"/>
            <a:ext cx="3632200" cy="27051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9C246C7-6B49-44E4-91C4-EE6181D4C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378200"/>
            <a:ext cx="3632200" cy="2705100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5299ED3-D3FF-40FE-9AB2-F17D985C1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0" y="673100"/>
            <a:ext cx="36322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01A04-C8A2-460A-9A5D-56D9B964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多余的线对谐振点的影响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16B46-A31B-478A-AA7E-8B1A264B825E}"/>
              </a:ext>
            </a:extLst>
          </p:cNvPr>
          <p:cNvSpPr txBox="1"/>
          <p:nvPr/>
        </p:nvSpPr>
        <p:spPr>
          <a:xfrm>
            <a:off x="638175" y="4541520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不可以直接测量，</a:t>
            </a:r>
            <a:endParaRPr lang="en-US" altLang="zh-CN" dirty="0"/>
          </a:p>
          <a:p>
            <a:r>
              <a:rPr lang="zh-CN" altLang="en-US" dirty="0"/>
              <a:t>多出线的长度和间距都会对谐振点</a:t>
            </a:r>
            <a:endParaRPr lang="en-US" altLang="zh-CN" dirty="0"/>
          </a:p>
          <a:p>
            <a:r>
              <a:rPr lang="zh-CN" altLang="en-US" dirty="0"/>
              <a:t>造成影响</a:t>
            </a:r>
            <a:endParaRPr lang="en-US" altLang="zh-CN" dirty="0"/>
          </a:p>
          <a:p>
            <a:r>
              <a:rPr lang="zh-CN" altLang="en-US" dirty="0"/>
              <a:t>更长的线会带来更大的电容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4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C923AD-C9B8-4FB2-9362-FBBCB6D0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673100"/>
            <a:ext cx="3632200" cy="27051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D6880CE-C14D-4324-9039-B3729376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0" y="673100"/>
            <a:ext cx="3632200" cy="2705100"/>
          </a:xfrm>
          <a:prstGeom prst="rect">
            <a:avLst/>
          </a:prstGeom>
        </p:spPr>
      </p:pic>
      <p:pic>
        <p:nvPicPr>
          <p:cNvPr id="11" name="Picture 10" descr="A picture containing chart, diagram&#10;&#10;Description automatically generated">
            <a:extLst>
              <a:ext uri="{FF2B5EF4-FFF2-40B4-BE49-F238E27FC236}">
                <a16:creationId xmlns:a16="http://schemas.microsoft.com/office/drawing/2014/main" id="{59201B55-9CC0-42C2-AD19-F8954DB63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3454400"/>
            <a:ext cx="3632200" cy="2705100"/>
          </a:xfrm>
          <a:prstGeom prst="rect">
            <a:avLst/>
          </a:prstGeom>
        </p:spPr>
      </p:pic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40FE3C2A-B524-4962-929F-16C20299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0" y="3454400"/>
            <a:ext cx="3632200" cy="2705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A0D68-9949-49E4-9630-5B98A24E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制作新的测量仪器后的验证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3C706-2E52-4098-B56D-691ADF2CCC2D}"/>
              </a:ext>
            </a:extLst>
          </p:cNvPr>
          <p:cNvSpPr txBox="1"/>
          <p:nvPr/>
        </p:nvSpPr>
        <p:spPr>
          <a:xfrm>
            <a:off x="342900" y="454152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使用新的测量仪器可以解决多出来</a:t>
            </a:r>
            <a:endParaRPr lang="en-US" altLang="zh-CN" dirty="0"/>
          </a:p>
          <a:p>
            <a:r>
              <a:rPr lang="zh-CN" altLang="en-US" dirty="0"/>
              <a:t>线造成的问题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52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43DD9250-4FC2-43A9-90FF-424D97E2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4900"/>
            <a:ext cx="4826000" cy="3606800"/>
          </a:xfrm>
          <a:prstGeom prst="rect">
            <a:avLst/>
          </a:prstGeom>
        </p:spPr>
      </p:pic>
      <p:pic>
        <p:nvPicPr>
          <p:cNvPr id="16" name="Content Placeholder 15" descr="Chart, diagram&#10;&#10;Description automatically generated">
            <a:extLst>
              <a:ext uri="{FF2B5EF4-FFF2-40B4-BE49-F238E27FC236}">
                <a16:creationId xmlns:a16="http://schemas.microsoft.com/office/drawing/2014/main" id="{04F39D59-22B1-49F3-A3C8-09B6358C9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2374900"/>
            <a:ext cx="4826000" cy="3606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CBDF6-15F4-4808-B92A-3FFB8D1A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纺织线不同匝数的影响 （</a:t>
            </a:r>
            <a:r>
              <a:rPr lang="en-US" altLang="zh-CN" dirty="0"/>
              <a:t>N=14,18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2D8B7-FD6C-4B27-906E-66811442DC64}"/>
              </a:ext>
            </a:extLst>
          </p:cNvPr>
          <p:cNvSpPr txBox="1"/>
          <p:nvPr/>
        </p:nvSpPr>
        <p:spPr>
          <a:xfrm>
            <a:off x="266700" y="5934670"/>
            <a:ext cx="1092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匝数的增长会使得谐振点频率变小，电容增加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538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寄生电容</vt:lpstr>
      <vt:lpstr>多余的线对谐振点的影响</vt:lpstr>
      <vt:lpstr>制作新的测量仪器后的验证</vt:lpstr>
      <vt:lpstr>纺织线不同匝数的影响 （N=14,18）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寄生电容</dc:title>
  <dc:creator>Ziqi  Qu</dc:creator>
  <cp:lastModifiedBy>Ziqi  Qu</cp:lastModifiedBy>
  <cp:revision>3</cp:revision>
  <dcterms:created xsi:type="dcterms:W3CDTF">2020-09-28T10:05:00Z</dcterms:created>
  <dcterms:modified xsi:type="dcterms:W3CDTF">2020-09-28T16:11:50Z</dcterms:modified>
</cp:coreProperties>
</file>