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8" r:id="rId3"/>
    <p:sldId id="299" r:id="rId4"/>
    <p:sldId id="301" r:id="rId5"/>
    <p:sldId id="30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B64B-F5CF-4615-B3FC-DE6153FE8B0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57CB6-C13C-4706-BCC4-4747BB53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5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19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5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0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9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1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2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740" y="2735554"/>
            <a:ext cx="73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 Manager </a:t>
            </a: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설명문서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88" y="400506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201614801 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김기완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201614868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이성민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64" y="100661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 Binding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4"/>
            <a:ext cx="9154403" cy="328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EC3CD-F777-4FC9-A22C-0C7D14E8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69" y="1156143"/>
            <a:ext cx="5535095" cy="25580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A2C927-52B9-4C3A-9EED-FFF16B5AA10A}"/>
              </a:ext>
            </a:extLst>
          </p:cNvPr>
          <p:cNvSpPr/>
          <p:nvPr/>
        </p:nvSpPr>
        <p:spPr>
          <a:xfrm>
            <a:off x="735596" y="1422086"/>
            <a:ext cx="1399964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ItemSource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949368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BookInformation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41227" y="2996628"/>
            <a:ext cx="1588702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BooksCollection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46171" y="1859082"/>
            <a:ext cx="396044" cy="115212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4293102"/>
            <a:ext cx="11409076" cy="216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도서 데이터를 생성하고 관리하는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BookInformationBinding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구현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812E2-91CB-4CB6-85CB-1149373A1DAF}"/>
              </a:ext>
            </a:extLst>
          </p:cNvPr>
          <p:cNvSpPr/>
          <p:nvPr/>
        </p:nvSpPr>
        <p:spPr>
          <a:xfrm>
            <a:off x="8784586" y="3717037"/>
            <a:ext cx="3015952" cy="384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BookInformationBinding.cs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3717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A2C927-52B9-4C3A-9EED-FFF16B5AA10A}"/>
              </a:ext>
            </a:extLst>
          </p:cNvPr>
          <p:cNvSpPr/>
          <p:nvPr/>
        </p:nvSpPr>
        <p:spPr>
          <a:xfrm>
            <a:off x="735596" y="1422086"/>
            <a:ext cx="1399964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ItemSource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949368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BookInformation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41227" y="2996628"/>
            <a:ext cx="1588702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BooksCollection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46171" y="1859082"/>
            <a:ext cx="396044" cy="115212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4673790"/>
            <a:ext cx="11409076" cy="1779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도서 데이터가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추가되었을때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연결된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변화를 알 수 있도록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ObservableCollection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타입으로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BooksCollection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Property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선언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포함하는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StackPanel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DataContext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생성하고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ItemSource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BooksCollection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 바인딩하여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Code-behind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로직 코드 없이 데이터와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F080DC-CF25-4E1A-8314-0A12A356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07" y="911160"/>
            <a:ext cx="5580657" cy="2340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878986-C389-4A9B-AF88-E7D7589E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73" y="1400628"/>
            <a:ext cx="5965530" cy="22362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572013-F864-4C4F-A485-5FADD2D0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574" y="3923960"/>
            <a:ext cx="5580657" cy="4451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716498" y="4251368"/>
            <a:ext cx="2084040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MainWindow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xaml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6C6DF-1487-4AE9-ABC0-8E8E8D8F3091}"/>
              </a:ext>
            </a:extLst>
          </p:cNvPr>
          <p:cNvSpPr/>
          <p:nvPr/>
        </p:nvSpPr>
        <p:spPr>
          <a:xfrm>
            <a:off x="146764" y="100661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 Binding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87" y="93470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 Property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45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430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262134"/>
            <a:ext cx="2088232" cy="74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52407" y="2639379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20718" y="1256816"/>
            <a:ext cx="396044" cy="100531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73024" y="5182867"/>
            <a:ext cx="11427514" cy="12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새로고침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버튼이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눌릴때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마다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x:Name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Content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변화가 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변화가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x:Name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Content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상태와 연결시키기 위해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파생 클래스로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F9CD9-C816-4409-9B29-2F8325D03430}"/>
              </a:ext>
            </a:extLst>
          </p:cNvPr>
          <p:cNvSpPr/>
          <p:nvPr/>
        </p:nvSpPr>
        <p:spPr>
          <a:xfrm>
            <a:off x="391462" y="3757349"/>
            <a:ext cx="2088232" cy="89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237B7-868D-492D-A2E8-027173AAFB1E}"/>
              </a:ext>
            </a:extLst>
          </p:cNvPr>
          <p:cNvSpPr/>
          <p:nvPr/>
        </p:nvSpPr>
        <p:spPr>
          <a:xfrm>
            <a:off x="639597" y="3825556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696400" y="4837358"/>
            <a:ext cx="210413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MainWindow.xaml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B54F92BF-A7DA-4EE5-B73A-B49526A4AD99}"/>
              </a:ext>
            </a:extLst>
          </p:cNvPr>
          <p:cNvSpPr/>
          <p:nvPr/>
        </p:nvSpPr>
        <p:spPr>
          <a:xfrm>
            <a:off x="1220718" y="2917091"/>
            <a:ext cx="396044" cy="9292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476F4A-BA94-423F-86BE-49B583CA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53" y="1126533"/>
            <a:ext cx="8710040" cy="32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430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5197520"/>
            <a:ext cx="11409076" cy="13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DenpendencyTreeview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Dependency Property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타입으로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Label.Content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변화할 때 마다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MakeTreeview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실행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DenpendencyTreeview.cs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MainWindow.xaml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x:Name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Source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Target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바인딩하여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Code-behind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로직 코드 없이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구현함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A0F499-C574-4F7B-A910-23D93ABBF574}"/>
              </a:ext>
            </a:extLst>
          </p:cNvPr>
          <p:cNvSpPr/>
          <p:nvPr/>
        </p:nvSpPr>
        <p:spPr>
          <a:xfrm>
            <a:off x="391462" y="2262134"/>
            <a:ext cx="2088232" cy="74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CC2BB-92FA-4085-846C-3045761DC3C5}"/>
              </a:ext>
            </a:extLst>
          </p:cNvPr>
          <p:cNvSpPr/>
          <p:nvPr/>
        </p:nvSpPr>
        <p:spPr>
          <a:xfrm>
            <a:off x="652407" y="2639379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FCC2B12-AEC4-4A46-A0AD-D07E87D3418D}"/>
              </a:ext>
            </a:extLst>
          </p:cNvPr>
          <p:cNvSpPr/>
          <p:nvPr/>
        </p:nvSpPr>
        <p:spPr>
          <a:xfrm>
            <a:off x="1220718" y="1256816"/>
            <a:ext cx="396044" cy="100531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FFE87F-17D8-4B85-AB23-3AD065C344CE}"/>
              </a:ext>
            </a:extLst>
          </p:cNvPr>
          <p:cNvSpPr/>
          <p:nvPr/>
        </p:nvSpPr>
        <p:spPr>
          <a:xfrm>
            <a:off x="391462" y="3757349"/>
            <a:ext cx="2088232" cy="89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FF8DD-CA79-4171-873C-25F747EB72E2}"/>
              </a:ext>
            </a:extLst>
          </p:cNvPr>
          <p:cNvSpPr/>
          <p:nvPr/>
        </p:nvSpPr>
        <p:spPr>
          <a:xfrm>
            <a:off x="639597" y="3825556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4EFE1D-5B2A-423D-A6A2-259158E894CA}"/>
              </a:ext>
            </a:extLst>
          </p:cNvPr>
          <p:cNvSpPr/>
          <p:nvPr/>
        </p:nvSpPr>
        <p:spPr>
          <a:xfrm>
            <a:off x="391462" y="832949"/>
            <a:ext cx="2088232" cy="45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A855130A-1FC9-4A19-A62D-46BE36FE4EA4}"/>
              </a:ext>
            </a:extLst>
          </p:cNvPr>
          <p:cNvSpPr/>
          <p:nvPr/>
        </p:nvSpPr>
        <p:spPr>
          <a:xfrm>
            <a:off x="1220718" y="2917091"/>
            <a:ext cx="396044" cy="9292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270361F-CBB2-4F66-8811-5424A1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12" y="863494"/>
            <a:ext cx="2785100" cy="177341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350E7A-3879-4103-A8B5-D96B8C71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689476"/>
            <a:ext cx="7120425" cy="3453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0F8F492-61D6-4DA0-8ADD-5D090F559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829" y="3340401"/>
            <a:ext cx="6806673" cy="170376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62EDACB-0364-43E2-9B17-7D981D117DF6}"/>
              </a:ext>
            </a:extLst>
          </p:cNvPr>
          <p:cNvCxnSpPr/>
          <p:nvPr/>
        </p:nvCxnSpPr>
        <p:spPr>
          <a:xfrm flipH="1">
            <a:off x="4583832" y="3011690"/>
            <a:ext cx="432048" cy="32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336360" y="4837358"/>
            <a:ext cx="246417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DendencyTreeview.cs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4CDD45-EBC0-44FA-8FF7-B02B44376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342" y="890469"/>
            <a:ext cx="4442400" cy="167795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607FE-5654-4263-A8F3-5A1B846300DD}"/>
              </a:ext>
            </a:extLst>
          </p:cNvPr>
          <p:cNvSpPr/>
          <p:nvPr/>
        </p:nvSpPr>
        <p:spPr>
          <a:xfrm>
            <a:off x="9696400" y="2361218"/>
            <a:ext cx="210413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MainWindow.xaml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A43D90-2F4B-4A22-AE9D-4CBE2C931B4A}"/>
              </a:ext>
            </a:extLst>
          </p:cNvPr>
          <p:cNvSpPr/>
          <p:nvPr/>
        </p:nvSpPr>
        <p:spPr>
          <a:xfrm>
            <a:off x="6983846" y="807608"/>
            <a:ext cx="4816692" cy="182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5BDB16-A426-4414-B373-875CE7C732C3}"/>
              </a:ext>
            </a:extLst>
          </p:cNvPr>
          <p:cNvSpPr/>
          <p:nvPr/>
        </p:nvSpPr>
        <p:spPr>
          <a:xfrm>
            <a:off x="60887" y="93470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 Property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55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305</Words>
  <Application>Microsoft Office PowerPoint</Application>
  <PresentationFormat>와이드스크린</PresentationFormat>
  <Paragraphs>61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2019-06-05T11:58:31Z</dcterms:created>
  <dcterms:modified xsi:type="dcterms:W3CDTF">2019-06-10T08:07:59Z</dcterms:modified>
</cp:coreProperties>
</file>