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82" r:id="rId7"/>
    <p:sldId id="283" r:id="rId8"/>
    <p:sldId id="259" r:id="rId9"/>
    <p:sldId id="270" r:id="rId10"/>
    <p:sldId id="284" r:id="rId11"/>
    <p:sldId id="285" r:id="rId12"/>
    <p:sldId id="286" r:id="rId13"/>
    <p:sldId id="287" r:id="rId14"/>
    <p:sldId id="260" r:id="rId15"/>
    <p:sldId id="261" r:id="rId16"/>
    <p:sldId id="277" r:id="rId17"/>
    <p:sldId id="278" r:id="rId18"/>
    <p:sldId id="279" r:id="rId19"/>
    <p:sldId id="280" r:id="rId20"/>
    <p:sldId id="281" r:id="rId21"/>
    <p:sldId id="276" r:id="rId2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121" d="100"/>
          <a:sy n="121" d="100"/>
        </p:scale>
        <p:origin x="1400" y="10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1C65F9A-5A2A-4A86-9878-FD412D3A5C69}" type="datetimeFigureOut">
              <a:rPr lang="zh-CN" altLang="en-US" smtClean="0"/>
              <a:t>2019/12/13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4158402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C65F9A-5A2A-4A86-9878-FD412D3A5C69}" type="datetimeFigureOut">
              <a:rPr lang="zh-CN" altLang="en-US" smtClean="0"/>
              <a:t>2019/12/13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338064553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C65F9A-5A2A-4A86-9878-FD412D3A5C69}" type="datetimeFigureOut">
              <a:rPr lang="zh-CN" altLang="en-US" smtClean="0"/>
              <a:t>2019/12/13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3152375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C65F9A-5A2A-4A86-9878-FD412D3A5C69}" type="datetimeFigureOut">
              <a:rPr lang="zh-CN" altLang="en-US" smtClean="0"/>
              <a:t>2019/12/13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317300051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1C65F9A-5A2A-4A86-9878-FD412D3A5C69}" type="datetimeFigureOut">
              <a:rPr lang="zh-CN" altLang="en-US" smtClean="0"/>
              <a:t>2019/12/13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21148339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1C65F9A-5A2A-4A86-9878-FD412D3A5C69}" type="datetimeFigureOut">
              <a:rPr lang="zh-CN" altLang="en-US" smtClean="0"/>
              <a:t>2019/12/13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40552797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1C65F9A-5A2A-4A86-9878-FD412D3A5C69}" type="datetimeFigureOut">
              <a:rPr lang="zh-CN" altLang="en-US" smtClean="0"/>
              <a:t>2019/12/13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84562972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C65F9A-5A2A-4A86-9878-FD412D3A5C69}" type="datetimeFigureOut">
              <a:rPr lang="zh-CN" altLang="en-US" smtClean="0"/>
              <a:t>2019/12/13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42528188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65F9A-5A2A-4A86-9878-FD412D3A5C69}" type="datetimeFigureOut">
              <a:rPr lang="zh-CN" altLang="en-US" smtClean="0"/>
              <a:t>2019/12/13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31207533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1C65F9A-5A2A-4A86-9878-FD412D3A5C69}" type="datetimeFigureOut">
              <a:rPr lang="zh-CN" altLang="en-US" smtClean="0"/>
              <a:t>2019/12/13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32108772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1C65F9A-5A2A-4A86-9878-FD412D3A5C69}" type="datetimeFigureOut">
              <a:rPr lang="zh-CN" altLang="en-US" smtClean="0"/>
              <a:t>2019/12/13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76594814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1C65F9A-5A2A-4A86-9878-FD412D3A5C69}" type="datetimeFigureOut">
              <a:rPr lang="zh-CN" altLang="en-US" smtClean="0"/>
              <a:t>2019/12/13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270364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image" Target="../media/image3.png"/><Relationship Id="rId5" Type="http://schemas.openxmlformats.org/officeDocument/2006/relationships/tags" Target="../tags/tag5.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slideLayout" Target="../slideLayouts/slideLayout1.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image" Target="../media/image4.png"/><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image" Target="../media/image2.png"/><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 name="PA_图片 342"/>
          <p:cNvPicPr>
            <a:picLocks noChangeAspect="1"/>
          </p:cNvPicPr>
          <p:nvPr>
            <p:custDataLst>
              <p:tags r:id="rId1"/>
            </p:custDataLst>
          </p:nvPr>
        </p:nvPicPr>
        <p:blipFill>
          <a:blip r:embed="rId57" cstate="print">
            <a:extLst>
              <a:ext uri="{28A0092B-C50C-407E-A947-70E740481C1C}">
                <a14:useLocalDpi xmlns:a14="http://schemas.microsoft.com/office/drawing/2010/main" val="0"/>
              </a:ext>
            </a:extLst>
          </a:blip>
          <a:stretch>
            <a:fillRect/>
          </a:stretch>
        </p:blipFill>
        <p:spPr>
          <a:xfrm>
            <a:off x="-537" y="1"/>
            <a:ext cx="9215178" cy="5182928"/>
          </a:xfrm>
          <a:prstGeom prst="rect">
            <a:avLst/>
          </a:prstGeom>
        </p:spPr>
      </p:pic>
      <p:pic>
        <p:nvPicPr>
          <p:cNvPr id="344" name="PA_图片 343"/>
          <p:cNvPicPr>
            <a:picLocks noChangeAspect="1"/>
          </p:cNvPicPr>
          <p:nvPr>
            <p:custDataLst>
              <p:tags r:id="rId2"/>
            </p:custDataLst>
          </p:nvPr>
        </p:nvPicPr>
        <p:blipFill>
          <a:blip r:embed="rId58" cstate="print">
            <a:extLst>
              <a:ext uri="{28A0092B-C50C-407E-A947-70E740481C1C}">
                <a14:useLocalDpi xmlns:a14="http://schemas.microsoft.com/office/drawing/2010/main" val="0"/>
              </a:ext>
            </a:extLst>
          </a:blip>
          <a:stretch>
            <a:fillRect/>
          </a:stretch>
        </p:blipFill>
        <p:spPr>
          <a:xfrm>
            <a:off x="3966250" y="1122066"/>
            <a:ext cx="5219564" cy="2047072"/>
          </a:xfrm>
          <a:prstGeom prst="rect">
            <a:avLst/>
          </a:prstGeom>
        </p:spPr>
      </p:pic>
      <p:pic>
        <p:nvPicPr>
          <p:cNvPr id="345" name="PA_图片 344"/>
          <p:cNvPicPr>
            <a:picLocks noChangeAspect="1"/>
          </p:cNvPicPr>
          <p:nvPr>
            <p:custDataLst>
              <p:tags r:id="rId3"/>
            </p:custDataLst>
          </p:nvPr>
        </p:nvPicPr>
        <p:blipFill>
          <a:blip r:embed="rId58" cstate="print">
            <a:extLst>
              <a:ext uri="{28A0092B-C50C-407E-A947-70E740481C1C}">
                <a14:useLocalDpi xmlns:a14="http://schemas.microsoft.com/office/drawing/2010/main" val="0"/>
              </a:ext>
            </a:extLst>
          </a:blip>
          <a:stretch>
            <a:fillRect/>
          </a:stretch>
        </p:blipFill>
        <p:spPr>
          <a:xfrm rot="10800000">
            <a:off x="437263" y="3242574"/>
            <a:ext cx="5219564" cy="2047072"/>
          </a:xfrm>
          <a:prstGeom prst="rect">
            <a:avLst/>
          </a:prstGeom>
        </p:spPr>
      </p:pic>
      <p:pic>
        <p:nvPicPr>
          <p:cNvPr id="346" name="PA_图片 345"/>
          <p:cNvPicPr>
            <a:picLocks noChangeAspect="1"/>
          </p:cNvPicPr>
          <p:nvPr>
            <p:custDataLst>
              <p:tags r:id="rId4"/>
            </p:custDataLst>
          </p:nvPr>
        </p:nvPicPr>
        <p:blipFill>
          <a:blip r:embed="rId58" cstate="print">
            <a:extLst>
              <a:ext uri="{28A0092B-C50C-407E-A947-70E740481C1C}">
                <a14:useLocalDpi xmlns:a14="http://schemas.microsoft.com/office/drawing/2010/main" val="0"/>
              </a:ext>
            </a:extLst>
          </a:blip>
          <a:stretch>
            <a:fillRect/>
          </a:stretch>
        </p:blipFill>
        <p:spPr>
          <a:xfrm rot="5400000">
            <a:off x="-303900" y="-517167"/>
            <a:ext cx="5219564" cy="2047072"/>
          </a:xfrm>
          <a:prstGeom prst="rect">
            <a:avLst/>
          </a:prstGeom>
        </p:spPr>
      </p:pic>
      <p:pic>
        <p:nvPicPr>
          <p:cNvPr id="347" name="PA_图片 346"/>
          <p:cNvPicPr>
            <a:picLocks noChangeAspect="1"/>
          </p:cNvPicPr>
          <p:nvPr>
            <p:custDataLst>
              <p:tags r:id="rId5"/>
            </p:custDataLst>
          </p:nvPr>
        </p:nvPicPr>
        <p:blipFill>
          <a:blip r:embed="rId58" cstate="print">
            <a:extLst>
              <a:ext uri="{28A0092B-C50C-407E-A947-70E740481C1C}">
                <a14:useLocalDpi xmlns:a14="http://schemas.microsoft.com/office/drawing/2010/main" val="0"/>
              </a:ext>
            </a:extLst>
          </a:blip>
          <a:stretch>
            <a:fillRect/>
          </a:stretch>
        </p:blipFill>
        <p:spPr>
          <a:xfrm rot="11700000">
            <a:off x="4250710" y="3219168"/>
            <a:ext cx="5219564" cy="2047072"/>
          </a:xfrm>
          <a:prstGeom prst="rect">
            <a:avLst/>
          </a:prstGeom>
        </p:spPr>
      </p:pic>
      <p:pic>
        <p:nvPicPr>
          <p:cNvPr id="348" name="PA_图片 347"/>
          <p:cNvPicPr>
            <a:picLocks noChangeAspect="1"/>
          </p:cNvPicPr>
          <p:nvPr>
            <p:custDataLst>
              <p:tags r:id="rId6"/>
            </p:custDataLst>
          </p:nvPr>
        </p:nvPicPr>
        <p:blipFill>
          <a:blip r:embed="rId59" cstate="print">
            <a:extLst>
              <a:ext uri="{28A0092B-C50C-407E-A947-70E740481C1C}">
                <a14:useLocalDpi xmlns:a14="http://schemas.microsoft.com/office/drawing/2010/main" val="0"/>
              </a:ext>
            </a:extLst>
          </a:blip>
          <a:stretch>
            <a:fillRect/>
          </a:stretch>
        </p:blipFill>
        <p:spPr>
          <a:xfrm>
            <a:off x="1869646" y="864211"/>
            <a:ext cx="3684377" cy="3680594"/>
          </a:xfrm>
          <a:prstGeom prst="rect">
            <a:avLst/>
          </a:prstGeom>
        </p:spPr>
      </p:pic>
      <p:sp>
        <p:nvSpPr>
          <p:cNvPr id="349" name="PA_16-Point Star 348"/>
          <p:cNvSpPr/>
          <p:nvPr>
            <p:custDataLst>
              <p:tags r:id="rId7"/>
            </p:custDataLst>
          </p:nvPr>
        </p:nvSpPr>
        <p:spPr>
          <a:xfrm>
            <a:off x="1738707" y="731149"/>
            <a:ext cx="3940758" cy="3940758"/>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50" name="PA_组合 349"/>
          <p:cNvGrpSpPr/>
          <p:nvPr>
            <p:custDataLst>
              <p:tags r:id="rId8"/>
            </p:custDataLst>
          </p:nvPr>
        </p:nvGrpSpPr>
        <p:grpSpPr>
          <a:xfrm>
            <a:off x="1710487" y="698660"/>
            <a:ext cx="4000340" cy="3996585"/>
            <a:chOff x="2280648" y="931545"/>
            <a:chExt cx="5333787" cy="5328780"/>
          </a:xfrm>
        </p:grpSpPr>
        <p:sp>
          <p:nvSpPr>
            <p:cNvPr id="351" name="椭圆 350"/>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2" name="椭圆 351"/>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3" name="椭圆 352"/>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4" name="椭圆 353"/>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5" name="椭圆 354"/>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6" name="椭圆 355"/>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7" name="椭圆 356"/>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8" name="椭圆 357"/>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9" name="椭圆 358"/>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0" name="椭圆 359"/>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1" name="椭圆 360"/>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2" name="椭圆 361"/>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3" name="椭圆 362"/>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4" name="椭圆 363"/>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5" name="椭圆 364"/>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6" name="椭圆 365"/>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7" name="椭圆 366"/>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8" name="椭圆 367"/>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9" name="椭圆 368"/>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0" name="椭圆 369"/>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1" name="椭圆 370"/>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2" name="椭圆 371"/>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3" name="椭圆 372"/>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4" name="椭圆 373"/>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375" name="PA_直接连接符 374"/>
          <p:cNvCxnSpPr>
            <a:stCxn id="352" idx="4"/>
            <a:endCxn id="370" idx="0"/>
          </p:cNvCxnSpPr>
          <p:nvPr>
            <p:custDataLst>
              <p:tags r:id="rId9"/>
            </p:custDataLst>
          </p:nvPr>
        </p:nvCxnSpPr>
        <p:spPr>
          <a:xfrm>
            <a:off x="3714637" y="752660"/>
            <a:ext cx="385703" cy="4059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6" name="PA_直接连接符 375"/>
          <p:cNvCxnSpPr>
            <a:stCxn id="351" idx="5"/>
            <a:endCxn id="370" idx="2"/>
          </p:cNvCxnSpPr>
          <p:nvPr>
            <p:custDataLst>
              <p:tags r:id="rId10"/>
            </p:custDataLst>
          </p:nvPr>
        </p:nvCxnSpPr>
        <p:spPr>
          <a:xfrm>
            <a:off x="2973371" y="894842"/>
            <a:ext cx="1099969" cy="29077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7" name="PA_直接连接符 376"/>
          <p:cNvCxnSpPr>
            <a:stCxn id="368" idx="0"/>
            <a:endCxn id="351" idx="4"/>
          </p:cNvCxnSpPr>
          <p:nvPr>
            <p:custDataLst>
              <p:tags r:id="rId11"/>
            </p:custDataLst>
          </p:nvPr>
        </p:nvCxnSpPr>
        <p:spPr>
          <a:xfrm flipV="1">
            <a:off x="2374176" y="902749"/>
            <a:ext cx="580102" cy="86517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8" name="PA_直接连接符 377"/>
          <p:cNvCxnSpPr>
            <a:stCxn id="373" idx="3"/>
            <a:endCxn id="366" idx="0"/>
          </p:cNvCxnSpPr>
          <p:nvPr>
            <p:custDataLst>
              <p:tags r:id="rId12"/>
            </p:custDataLst>
          </p:nvPr>
        </p:nvCxnSpPr>
        <p:spPr>
          <a:xfrm flipH="1">
            <a:off x="3714637" y="4310114"/>
            <a:ext cx="312611" cy="331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9" name="PA_直接连接符 378"/>
          <p:cNvCxnSpPr>
            <a:stCxn id="356" idx="6"/>
          </p:cNvCxnSpPr>
          <p:nvPr>
            <p:custDataLst>
              <p:tags r:id="rId13"/>
            </p:custDataLst>
          </p:nvPr>
        </p:nvCxnSpPr>
        <p:spPr>
          <a:xfrm flipV="1">
            <a:off x="1914846" y="1794921"/>
            <a:ext cx="432330" cy="1493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0" name="PA_直接连接符 379"/>
          <p:cNvCxnSpPr>
            <a:stCxn id="368" idx="6"/>
            <a:endCxn id="367" idx="2"/>
          </p:cNvCxnSpPr>
          <p:nvPr>
            <p:custDataLst>
              <p:tags r:id="rId14"/>
            </p:custDataLst>
          </p:nvPr>
        </p:nvCxnSpPr>
        <p:spPr>
          <a:xfrm>
            <a:off x="2401177" y="1794921"/>
            <a:ext cx="965089" cy="2250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1" name="PA_直接连接符 380"/>
          <p:cNvCxnSpPr>
            <a:stCxn id="367" idx="0"/>
            <a:endCxn id="370" idx="4"/>
          </p:cNvCxnSpPr>
          <p:nvPr>
            <p:custDataLst>
              <p:tags r:id="rId15"/>
            </p:custDataLst>
          </p:nvPr>
        </p:nvCxnSpPr>
        <p:spPr>
          <a:xfrm flipV="1">
            <a:off x="3393266" y="1212618"/>
            <a:ext cx="707074" cy="780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2" name="PA_直接连接符 381"/>
          <p:cNvCxnSpPr>
            <a:stCxn id="359" idx="7"/>
            <a:endCxn id="368" idx="3"/>
          </p:cNvCxnSpPr>
          <p:nvPr>
            <p:custDataLst>
              <p:tags r:id="rId16"/>
            </p:custDataLst>
          </p:nvPr>
        </p:nvCxnSpPr>
        <p:spPr>
          <a:xfrm flipV="1">
            <a:off x="1756578" y="1814013"/>
            <a:ext cx="598506" cy="8549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3" name="PA_直接连接符 382"/>
          <p:cNvCxnSpPr>
            <a:stCxn id="368" idx="5"/>
            <a:endCxn id="372" idx="1"/>
          </p:cNvCxnSpPr>
          <p:nvPr>
            <p:custDataLst>
              <p:tags r:id="rId17"/>
            </p:custDataLst>
          </p:nvPr>
        </p:nvCxnSpPr>
        <p:spPr>
          <a:xfrm>
            <a:off x="2393269" y="1814013"/>
            <a:ext cx="674978" cy="8141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4" name="PA_直接连接符 383"/>
          <p:cNvCxnSpPr>
            <a:stCxn id="370" idx="7"/>
            <a:endCxn id="353" idx="3"/>
          </p:cNvCxnSpPr>
          <p:nvPr>
            <p:custDataLst>
              <p:tags r:id="rId18"/>
            </p:custDataLst>
          </p:nvPr>
        </p:nvCxnSpPr>
        <p:spPr>
          <a:xfrm flipV="1">
            <a:off x="4119430" y="894470"/>
            <a:ext cx="341924" cy="2720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5" name="PA_直接连接符 384"/>
          <p:cNvCxnSpPr>
            <a:stCxn id="370" idx="6"/>
            <a:endCxn id="354" idx="2"/>
          </p:cNvCxnSpPr>
          <p:nvPr>
            <p:custDataLst>
              <p:tags r:id="rId19"/>
            </p:custDataLst>
          </p:nvPr>
        </p:nvCxnSpPr>
        <p:spPr>
          <a:xfrm>
            <a:off x="4127340" y="1185618"/>
            <a:ext cx="944977" cy="11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6" name="PA_直接连接符 385"/>
          <p:cNvCxnSpPr>
            <a:stCxn id="368" idx="7"/>
            <a:endCxn id="370" idx="3"/>
          </p:cNvCxnSpPr>
          <p:nvPr>
            <p:custDataLst>
              <p:tags r:id="rId20"/>
            </p:custDataLst>
          </p:nvPr>
        </p:nvCxnSpPr>
        <p:spPr>
          <a:xfrm flipV="1">
            <a:off x="2393269" y="1204709"/>
            <a:ext cx="1687979" cy="57111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7" name="PA_直接连接符 386"/>
          <p:cNvCxnSpPr>
            <a:stCxn id="370" idx="5"/>
            <a:endCxn id="369" idx="1"/>
          </p:cNvCxnSpPr>
          <p:nvPr>
            <p:custDataLst>
              <p:tags r:id="rId21"/>
            </p:custDataLst>
          </p:nvPr>
        </p:nvCxnSpPr>
        <p:spPr>
          <a:xfrm>
            <a:off x="4119432" y="1204709"/>
            <a:ext cx="468970" cy="7323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8" name="PA_直接连接符 387"/>
          <p:cNvCxnSpPr>
            <a:stCxn id="367" idx="6"/>
            <a:endCxn id="369" idx="2"/>
          </p:cNvCxnSpPr>
          <p:nvPr>
            <p:custDataLst>
              <p:tags r:id="rId22"/>
            </p:custDataLst>
          </p:nvPr>
        </p:nvCxnSpPr>
        <p:spPr>
          <a:xfrm flipV="1">
            <a:off x="3420265" y="1956171"/>
            <a:ext cx="1160228" cy="637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9" name="PA_直接连接符 388"/>
          <p:cNvCxnSpPr>
            <a:stCxn id="369" idx="3"/>
            <a:endCxn id="373" idx="0"/>
          </p:cNvCxnSpPr>
          <p:nvPr>
            <p:custDataLst>
              <p:tags r:id="rId23"/>
            </p:custDataLst>
          </p:nvPr>
        </p:nvCxnSpPr>
        <p:spPr>
          <a:xfrm flipH="1">
            <a:off x="4046340" y="1975263"/>
            <a:ext cx="542062" cy="22887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0" name="PA_直接连接符 389"/>
          <p:cNvCxnSpPr>
            <a:stCxn id="369" idx="0"/>
            <a:endCxn id="354" idx="3"/>
          </p:cNvCxnSpPr>
          <p:nvPr>
            <p:custDataLst>
              <p:tags r:id="rId24"/>
            </p:custDataLst>
          </p:nvPr>
        </p:nvCxnSpPr>
        <p:spPr>
          <a:xfrm flipV="1">
            <a:off x="4607492" y="1322215"/>
            <a:ext cx="472731" cy="6069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1" name="PA_直接连接符 390"/>
          <p:cNvCxnSpPr>
            <a:stCxn id="369" idx="5"/>
            <a:endCxn id="374" idx="1"/>
          </p:cNvCxnSpPr>
          <p:nvPr>
            <p:custDataLst>
              <p:tags r:id="rId25"/>
            </p:custDataLst>
          </p:nvPr>
        </p:nvCxnSpPr>
        <p:spPr>
          <a:xfrm>
            <a:off x="4626584" y="1975263"/>
            <a:ext cx="524190" cy="6312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2" name="PA_直接连接符 391"/>
          <p:cNvCxnSpPr>
            <a:stCxn id="374" idx="0"/>
            <a:endCxn id="354" idx="4"/>
          </p:cNvCxnSpPr>
          <p:nvPr>
            <p:custDataLst>
              <p:tags r:id="rId26"/>
            </p:custDataLst>
          </p:nvPr>
        </p:nvCxnSpPr>
        <p:spPr>
          <a:xfrm flipH="1" flipV="1">
            <a:off x="5099315" y="1330124"/>
            <a:ext cx="70551" cy="12684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3" name="PA_直接连接符 392"/>
          <p:cNvCxnSpPr>
            <a:stCxn id="374" idx="7"/>
            <a:endCxn id="357" idx="3"/>
          </p:cNvCxnSpPr>
          <p:nvPr>
            <p:custDataLst>
              <p:tags r:id="rId27"/>
            </p:custDataLst>
          </p:nvPr>
        </p:nvCxnSpPr>
        <p:spPr>
          <a:xfrm flipV="1">
            <a:off x="5188960" y="1963348"/>
            <a:ext cx="327230" cy="6431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4" name="PA_直接连接符 393"/>
          <p:cNvCxnSpPr>
            <a:stCxn id="361" idx="1"/>
            <a:endCxn id="374" idx="5"/>
          </p:cNvCxnSpPr>
          <p:nvPr>
            <p:custDataLst>
              <p:tags r:id="rId28"/>
            </p:custDataLst>
          </p:nvPr>
        </p:nvCxnSpPr>
        <p:spPr>
          <a:xfrm flipH="1" flipV="1">
            <a:off x="5188960" y="2644670"/>
            <a:ext cx="310085" cy="8055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5" name="PA_直接连接符 394"/>
          <p:cNvCxnSpPr>
            <a:stCxn id="367" idx="4"/>
            <a:endCxn id="373" idx="1"/>
          </p:cNvCxnSpPr>
          <p:nvPr>
            <p:custDataLst>
              <p:tags r:id="rId29"/>
            </p:custDataLst>
          </p:nvPr>
        </p:nvCxnSpPr>
        <p:spPr>
          <a:xfrm>
            <a:off x="3393266" y="2046959"/>
            <a:ext cx="633982" cy="22249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6" name="PA_直接连接符 395"/>
          <p:cNvCxnSpPr>
            <a:stCxn id="372" idx="5"/>
            <a:endCxn id="373" idx="1"/>
          </p:cNvCxnSpPr>
          <p:nvPr>
            <p:custDataLst>
              <p:tags r:id="rId30"/>
            </p:custDataLst>
          </p:nvPr>
        </p:nvCxnSpPr>
        <p:spPr>
          <a:xfrm>
            <a:off x="3106430" y="2666303"/>
            <a:ext cx="920817" cy="16056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7" name="PA_直接连接符 396"/>
          <p:cNvCxnSpPr>
            <a:stCxn id="359" idx="5"/>
            <a:endCxn id="371" idx="1"/>
          </p:cNvCxnSpPr>
          <p:nvPr>
            <p:custDataLst>
              <p:tags r:id="rId31"/>
            </p:custDataLst>
          </p:nvPr>
        </p:nvCxnSpPr>
        <p:spPr>
          <a:xfrm>
            <a:off x="1756579" y="2707121"/>
            <a:ext cx="755162" cy="9465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8" name="PA_直接连接符 397"/>
          <p:cNvCxnSpPr>
            <a:stCxn id="371" idx="7"/>
            <a:endCxn id="372" idx="2"/>
          </p:cNvCxnSpPr>
          <p:nvPr>
            <p:custDataLst>
              <p:tags r:id="rId32"/>
            </p:custDataLst>
          </p:nvPr>
        </p:nvCxnSpPr>
        <p:spPr>
          <a:xfrm flipV="1">
            <a:off x="2549924" y="2647211"/>
            <a:ext cx="510414" cy="10064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9" name="PA_直接连接符 398"/>
          <p:cNvCxnSpPr>
            <a:stCxn id="371" idx="0"/>
            <a:endCxn id="368" idx="4"/>
          </p:cNvCxnSpPr>
          <p:nvPr>
            <p:custDataLst>
              <p:tags r:id="rId33"/>
            </p:custDataLst>
          </p:nvPr>
        </p:nvCxnSpPr>
        <p:spPr>
          <a:xfrm flipH="1" flipV="1">
            <a:off x="2374177" y="1821922"/>
            <a:ext cx="156656" cy="18238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0" name="PA_直接连接符 399"/>
          <p:cNvCxnSpPr>
            <a:stCxn id="368" idx="1"/>
            <a:endCxn id="355" idx="4"/>
          </p:cNvCxnSpPr>
          <p:nvPr>
            <p:custDataLst>
              <p:tags r:id="rId34"/>
            </p:custDataLst>
          </p:nvPr>
        </p:nvCxnSpPr>
        <p:spPr>
          <a:xfrm flipH="1" flipV="1">
            <a:off x="2320176" y="1326939"/>
            <a:ext cx="34908" cy="4488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1" name="PA_直接连接符 400"/>
          <p:cNvCxnSpPr>
            <a:stCxn id="362" idx="0"/>
            <a:endCxn id="374" idx="4"/>
          </p:cNvCxnSpPr>
          <p:nvPr>
            <p:custDataLst>
              <p:tags r:id="rId35"/>
            </p:custDataLst>
          </p:nvPr>
        </p:nvCxnSpPr>
        <p:spPr>
          <a:xfrm flipV="1">
            <a:off x="5106387" y="2652576"/>
            <a:ext cx="63481" cy="1417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2" name="PA_直接连接符 401"/>
          <p:cNvCxnSpPr>
            <a:stCxn id="374" idx="3"/>
            <a:endCxn id="373" idx="7"/>
          </p:cNvCxnSpPr>
          <p:nvPr>
            <p:custDataLst>
              <p:tags r:id="rId36"/>
            </p:custDataLst>
          </p:nvPr>
        </p:nvCxnSpPr>
        <p:spPr>
          <a:xfrm flipH="1">
            <a:off x="4065432" y="2644669"/>
            <a:ext cx="1085344" cy="16272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3" name="PA_直接连接符 402"/>
          <p:cNvCxnSpPr>
            <a:stCxn id="373" idx="6"/>
            <a:endCxn id="362" idx="2"/>
          </p:cNvCxnSpPr>
          <p:nvPr>
            <p:custDataLst>
              <p:tags r:id="rId37"/>
            </p:custDataLst>
          </p:nvPr>
        </p:nvCxnSpPr>
        <p:spPr>
          <a:xfrm flipV="1">
            <a:off x="4073339" y="4097033"/>
            <a:ext cx="1006047" cy="1939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4" name="PA_直接连接符 403"/>
          <p:cNvCxnSpPr>
            <a:stCxn id="373" idx="5"/>
            <a:endCxn id="365" idx="1"/>
          </p:cNvCxnSpPr>
          <p:nvPr>
            <p:custDataLst>
              <p:tags r:id="rId38"/>
            </p:custDataLst>
          </p:nvPr>
        </p:nvCxnSpPr>
        <p:spPr>
          <a:xfrm>
            <a:off x="4065430" y="4310114"/>
            <a:ext cx="395924" cy="1833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5" name="PA_直接连接符 404"/>
          <p:cNvCxnSpPr>
            <a:stCxn id="372" idx="0"/>
            <a:endCxn id="367" idx="3"/>
          </p:cNvCxnSpPr>
          <p:nvPr>
            <p:custDataLst>
              <p:tags r:id="rId39"/>
            </p:custDataLst>
          </p:nvPr>
        </p:nvCxnSpPr>
        <p:spPr>
          <a:xfrm flipV="1">
            <a:off x="3087339" y="2039050"/>
            <a:ext cx="286835" cy="5811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6" name="PA_直接连接符 405"/>
          <p:cNvCxnSpPr>
            <a:stCxn id="371" idx="6"/>
            <a:endCxn id="373" idx="2"/>
          </p:cNvCxnSpPr>
          <p:nvPr>
            <p:custDataLst>
              <p:tags r:id="rId40"/>
            </p:custDataLst>
          </p:nvPr>
        </p:nvCxnSpPr>
        <p:spPr>
          <a:xfrm>
            <a:off x="2557832" y="3672729"/>
            <a:ext cx="1461507" cy="6182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7" name="PA_直接连接符 406"/>
          <p:cNvCxnSpPr>
            <a:stCxn id="360" idx="6"/>
            <a:endCxn id="371" idx="2"/>
          </p:cNvCxnSpPr>
          <p:nvPr>
            <p:custDataLst>
              <p:tags r:id="rId41"/>
            </p:custDataLst>
          </p:nvPr>
        </p:nvCxnSpPr>
        <p:spPr>
          <a:xfrm>
            <a:off x="1928338" y="3489307"/>
            <a:ext cx="575495" cy="1834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8" name="PA_直接连接符 407"/>
          <p:cNvCxnSpPr>
            <a:stCxn id="363" idx="7"/>
            <a:endCxn id="371" idx="3"/>
          </p:cNvCxnSpPr>
          <p:nvPr>
            <p:custDataLst>
              <p:tags r:id="rId42"/>
            </p:custDataLst>
          </p:nvPr>
        </p:nvCxnSpPr>
        <p:spPr>
          <a:xfrm flipV="1">
            <a:off x="2339269" y="3691822"/>
            <a:ext cx="172472" cy="3829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9" name="PA_直接连接符 408"/>
          <p:cNvCxnSpPr>
            <a:stCxn id="364" idx="0"/>
            <a:endCxn id="371" idx="5"/>
          </p:cNvCxnSpPr>
          <p:nvPr>
            <p:custDataLst>
              <p:tags r:id="rId43"/>
            </p:custDataLst>
          </p:nvPr>
        </p:nvCxnSpPr>
        <p:spPr>
          <a:xfrm flipH="1" flipV="1">
            <a:off x="2549925" y="3691822"/>
            <a:ext cx="404354" cy="7940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0" name="PA_直接连接符 409"/>
          <p:cNvCxnSpPr>
            <a:stCxn id="364" idx="7"/>
            <a:endCxn id="373" idx="2"/>
          </p:cNvCxnSpPr>
          <p:nvPr>
            <p:custDataLst>
              <p:tags r:id="rId44"/>
            </p:custDataLst>
          </p:nvPr>
        </p:nvCxnSpPr>
        <p:spPr>
          <a:xfrm flipV="1">
            <a:off x="2973371" y="4291022"/>
            <a:ext cx="1045969" cy="2027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11" name="PA_组合 410"/>
          <p:cNvGrpSpPr/>
          <p:nvPr>
            <p:custDataLst>
              <p:tags r:id="rId45"/>
            </p:custDataLst>
          </p:nvPr>
        </p:nvGrpSpPr>
        <p:grpSpPr>
          <a:xfrm>
            <a:off x="1712476" y="697607"/>
            <a:ext cx="4000340" cy="3996585"/>
            <a:chOff x="2433048" y="1083945"/>
            <a:chExt cx="5333787" cy="5328780"/>
          </a:xfrm>
        </p:grpSpPr>
        <p:sp>
          <p:nvSpPr>
            <p:cNvPr id="412" name="十六角星 411"/>
            <p:cNvSpPr/>
            <p:nvPr/>
          </p:nvSpPr>
          <p:spPr>
            <a:xfrm>
              <a:off x="2470676" y="1127265"/>
              <a:ext cx="5254344" cy="5254344"/>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413" name="组合 412"/>
            <p:cNvGrpSpPr/>
            <p:nvPr/>
          </p:nvGrpSpPr>
          <p:grpSpPr>
            <a:xfrm>
              <a:off x="2433048" y="1083945"/>
              <a:ext cx="5333787" cy="5328780"/>
              <a:chOff x="2280648" y="931545"/>
              <a:chExt cx="5333787" cy="5328780"/>
            </a:xfrm>
          </p:grpSpPr>
          <p:sp>
            <p:nvSpPr>
              <p:cNvPr id="450" name="椭圆 449"/>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1" name="椭圆 450"/>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2" name="椭圆 451"/>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3" name="椭圆 452"/>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4" name="椭圆 453"/>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5" name="椭圆 454"/>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6" name="椭圆 455"/>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7" name="椭圆 456"/>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8" name="椭圆 457"/>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9" name="椭圆 458"/>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0" name="椭圆 459"/>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1" name="椭圆 460"/>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2" name="椭圆 461"/>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3" name="椭圆 462"/>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4" name="椭圆 463"/>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5" name="椭圆 464"/>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6" name="椭圆 465"/>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7" name="椭圆 466"/>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8" name="椭圆 467"/>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9" name="椭圆 468"/>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0" name="椭圆 469"/>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1" name="椭圆 470"/>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2" name="椭圆 471"/>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3" name="椭圆 472"/>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414" name="直接连接符 413"/>
            <p:cNvCxnSpPr>
              <a:stCxn id="451" idx="4"/>
              <a:endCxn id="469" idx="0"/>
            </p:cNvCxnSpPr>
            <p:nvPr/>
          </p:nvCxnSpPr>
          <p:spPr>
            <a:xfrm>
              <a:off x="5105248" y="1155945"/>
              <a:ext cx="514270" cy="5412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a:stCxn id="450" idx="5"/>
              <a:endCxn id="469" idx="2"/>
            </p:cNvCxnSpPr>
            <p:nvPr/>
          </p:nvCxnSpPr>
          <p:spPr>
            <a:xfrm>
              <a:off x="4116893" y="1345521"/>
              <a:ext cx="1466625" cy="38770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67" idx="0"/>
              <a:endCxn id="450" idx="4"/>
            </p:cNvCxnSpPr>
            <p:nvPr/>
          </p:nvCxnSpPr>
          <p:spPr>
            <a:xfrm flipV="1">
              <a:off x="3317968" y="1356065"/>
              <a:ext cx="773469" cy="1153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a:stCxn id="472" idx="3"/>
              <a:endCxn id="465" idx="0"/>
            </p:cNvCxnSpPr>
            <p:nvPr/>
          </p:nvCxnSpPr>
          <p:spPr>
            <a:xfrm flipH="1">
              <a:off x="5105248" y="5899217"/>
              <a:ext cx="416814" cy="4415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a:stCxn id="455" idx="6"/>
            </p:cNvCxnSpPr>
            <p:nvPr/>
          </p:nvCxnSpPr>
          <p:spPr>
            <a:xfrm flipV="1">
              <a:off x="2705528" y="2545627"/>
              <a:ext cx="576440" cy="1991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67" idx="6"/>
              <a:endCxn id="466" idx="2"/>
            </p:cNvCxnSpPr>
            <p:nvPr/>
          </p:nvCxnSpPr>
          <p:spPr>
            <a:xfrm>
              <a:off x="3353968" y="2545627"/>
              <a:ext cx="1286785" cy="300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a:stCxn id="466" idx="0"/>
              <a:endCxn id="469" idx="4"/>
            </p:cNvCxnSpPr>
            <p:nvPr/>
          </p:nvCxnSpPr>
          <p:spPr>
            <a:xfrm flipV="1">
              <a:off x="4676753" y="1769223"/>
              <a:ext cx="942765" cy="10404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a:stCxn id="458" idx="7"/>
              <a:endCxn id="467" idx="3"/>
            </p:cNvCxnSpPr>
            <p:nvPr/>
          </p:nvCxnSpPr>
          <p:spPr>
            <a:xfrm flipV="1">
              <a:off x="2494504" y="2571083"/>
              <a:ext cx="798008" cy="11398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67" idx="5"/>
              <a:endCxn id="471" idx="1"/>
            </p:cNvCxnSpPr>
            <p:nvPr/>
          </p:nvCxnSpPr>
          <p:spPr>
            <a:xfrm>
              <a:off x="3343424" y="2571083"/>
              <a:ext cx="899970" cy="10854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69" idx="7"/>
              <a:endCxn id="452" idx="3"/>
            </p:cNvCxnSpPr>
            <p:nvPr/>
          </p:nvCxnSpPr>
          <p:spPr>
            <a:xfrm flipV="1">
              <a:off x="5644974" y="1345025"/>
              <a:ext cx="455898" cy="3627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a:stCxn id="469" idx="6"/>
              <a:endCxn id="453" idx="2"/>
            </p:cNvCxnSpPr>
            <p:nvPr/>
          </p:nvCxnSpPr>
          <p:spPr>
            <a:xfrm>
              <a:off x="5655518" y="1733223"/>
              <a:ext cx="1259969" cy="15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67" idx="7"/>
              <a:endCxn id="469" idx="3"/>
            </p:cNvCxnSpPr>
            <p:nvPr/>
          </p:nvCxnSpPr>
          <p:spPr>
            <a:xfrm flipV="1">
              <a:off x="3343424" y="1758679"/>
              <a:ext cx="2250638" cy="761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stCxn id="469" idx="5"/>
              <a:endCxn id="468" idx="1"/>
            </p:cNvCxnSpPr>
            <p:nvPr/>
          </p:nvCxnSpPr>
          <p:spPr>
            <a:xfrm>
              <a:off x="5644974" y="1758679"/>
              <a:ext cx="625293" cy="976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a:stCxn id="466" idx="6"/>
              <a:endCxn id="468" idx="2"/>
            </p:cNvCxnSpPr>
            <p:nvPr/>
          </p:nvCxnSpPr>
          <p:spPr>
            <a:xfrm flipV="1">
              <a:off x="4712753" y="2760627"/>
              <a:ext cx="1546970" cy="85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a:stCxn id="468" idx="3"/>
              <a:endCxn id="472" idx="0"/>
            </p:cNvCxnSpPr>
            <p:nvPr/>
          </p:nvCxnSpPr>
          <p:spPr>
            <a:xfrm flipH="1">
              <a:off x="5547518" y="2786083"/>
              <a:ext cx="722749" cy="30516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a:stCxn id="468" idx="0"/>
              <a:endCxn id="453" idx="3"/>
            </p:cNvCxnSpPr>
            <p:nvPr/>
          </p:nvCxnSpPr>
          <p:spPr>
            <a:xfrm flipV="1">
              <a:off x="6295723" y="1915353"/>
              <a:ext cx="630308" cy="8092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a:stCxn id="468" idx="5"/>
              <a:endCxn id="473" idx="1"/>
            </p:cNvCxnSpPr>
            <p:nvPr/>
          </p:nvCxnSpPr>
          <p:spPr>
            <a:xfrm>
              <a:off x="6321179" y="2786083"/>
              <a:ext cx="698920" cy="8416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a:stCxn id="473" idx="0"/>
              <a:endCxn id="453" idx="4"/>
            </p:cNvCxnSpPr>
            <p:nvPr/>
          </p:nvCxnSpPr>
          <p:spPr>
            <a:xfrm flipH="1" flipV="1">
              <a:off x="6951487" y="1925897"/>
              <a:ext cx="94068" cy="16912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a:stCxn id="473" idx="7"/>
              <a:endCxn id="456" idx="3"/>
            </p:cNvCxnSpPr>
            <p:nvPr/>
          </p:nvCxnSpPr>
          <p:spPr>
            <a:xfrm flipV="1">
              <a:off x="7071011" y="2770197"/>
              <a:ext cx="436307" cy="8575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a:stCxn id="460" idx="1"/>
              <a:endCxn id="473" idx="5"/>
            </p:cNvCxnSpPr>
            <p:nvPr/>
          </p:nvCxnSpPr>
          <p:spPr>
            <a:xfrm flipH="1" flipV="1">
              <a:off x="7071011" y="3678624"/>
              <a:ext cx="413447" cy="107405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4" name="直接连接符 433"/>
            <p:cNvCxnSpPr>
              <a:stCxn id="466" idx="4"/>
              <a:endCxn id="472" idx="1"/>
            </p:cNvCxnSpPr>
            <p:nvPr/>
          </p:nvCxnSpPr>
          <p:spPr>
            <a:xfrm>
              <a:off x="4676753" y="2881677"/>
              <a:ext cx="845309" cy="29666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5" name="直接连接符 434"/>
            <p:cNvCxnSpPr>
              <a:stCxn id="471" idx="5"/>
              <a:endCxn id="472" idx="1"/>
            </p:cNvCxnSpPr>
            <p:nvPr/>
          </p:nvCxnSpPr>
          <p:spPr>
            <a:xfrm>
              <a:off x="4294306" y="3707469"/>
              <a:ext cx="1227756" cy="21408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6" name="直接连接符 435"/>
            <p:cNvCxnSpPr>
              <a:stCxn id="458" idx="5"/>
              <a:endCxn id="470" idx="1"/>
            </p:cNvCxnSpPr>
            <p:nvPr/>
          </p:nvCxnSpPr>
          <p:spPr>
            <a:xfrm>
              <a:off x="2494504" y="3761893"/>
              <a:ext cx="1006882" cy="126202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7" name="直接连接符 436"/>
            <p:cNvCxnSpPr>
              <a:stCxn id="470" idx="7"/>
              <a:endCxn id="471" idx="2"/>
            </p:cNvCxnSpPr>
            <p:nvPr/>
          </p:nvCxnSpPr>
          <p:spPr>
            <a:xfrm flipV="1">
              <a:off x="3552298" y="3682013"/>
              <a:ext cx="680552" cy="134190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8" name="直接连接符 437"/>
            <p:cNvCxnSpPr>
              <a:stCxn id="470" idx="0"/>
              <a:endCxn id="467" idx="4"/>
            </p:cNvCxnSpPr>
            <p:nvPr/>
          </p:nvCxnSpPr>
          <p:spPr>
            <a:xfrm flipH="1" flipV="1">
              <a:off x="3317968" y="2581627"/>
              <a:ext cx="208874" cy="24317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9" name="直接连接符 438"/>
            <p:cNvCxnSpPr>
              <a:stCxn id="467" idx="1"/>
              <a:endCxn id="454" idx="4"/>
            </p:cNvCxnSpPr>
            <p:nvPr/>
          </p:nvCxnSpPr>
          <p:spPr>
            <a:xfrm flipH="1" flipV="1">
              <a:off x="3245968" y="1921650"/>
              <a:ext cx="46544" cy="5985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0" name="直接连接符 439"/>
            <p:cNvCxnSpPr>
              <a:stCxn id="461" idx="0"/>
              <a:endCxn id="473" idx="4"/>
            </p:cNvCxnSpPr>
            <p:nvPr/>
          </p:nvCxnSpPr>
          <p:spPr>
            <a:xfrm flipV="1">
              <a:off x="6960914" y="3689168"/>
              <a:ext cx="84641" cy="18899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1" name="直接连接符 440"/>
            <p:cNvCxnSpPr>
              <a:stCxn id="473" idx="3"/>
              <a:endCxn id="472" idx="7"/>
            </p:cNvCxnSpPr>
            <p:nvPr/>
          </p:nvCxnSpPr>
          <p:spPr>
            <a:xfrm flipH="1">
              <a:off x="5572974" y="3678624"/>
              <a:ext cx="1447125" cy="216968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2" name="直接连接符 441"/>
            <p:cNvCxnSpPr>
              <a:stCxn id="472" idx="6"/>
              <a:endCxn id="461" idx="2"/>
            </p:cNvCxnSpPr>
            <p:nvPr/>
          </p:nvCxnSpPr>
          <p:spPr>
            <a:xfrm flipV="1">
              <a:off x="5583518" y="5615109"/>
              <a:ext cx="1341396" cy="2586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3" name="直接连接符 442"/>
            <p:cNvCxnSpPr>
              <a:stCxn id="472" idx="5"/>
              <a:endCxn id="464" idx="1"/>
            </p:cNvCxnSpPr>
            <p:nvPr/>
          </p:nvCxnSpPr>
          <p:spPr>
            <a:xfrm>
              <a:off x="5572974" y="5899217"/>
              <a:ext cx="527898" cy="2444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4" name="直接连接符 443"/>
            <p:cNvCxnSpPr>
              <a:stCxn id="471" idx="0"/>
              <a:endCxn id="466" idx="3"/>
            </p:cNvCxnSpPr>
            <p:nvPr/>
          </p:nvCxnSpPr>
          <p:spPr>
            <a:xfrm flipV="1">
              <a:off x="4268850" y="2871133"/>
              <a:ext cx="382447" cy="774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5" name="直接连接符 444"/>
            <p:cNvCxnSpPr>
              <a:stCxn id="470" idx="6"/>
              <a:endCxn id="472" idx="2"/>
            </p:cNvCxnSpPr>
            <p:nvPr/>
          </p:nvCxnSpPr>
          <p:spPr>
            <a:xfrm>
              <a:off x="3562842" y="5049372"/>
              <a:ext cx="1948676" cy="8243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6" name="直接连接符 445"/>
            <p:cNvCxnSpPr>
              <a:stCxn id="459" idx="6"/>
              <a:endCxn id="470" idx="2"/>
            </p:cNvCxnSpPr>
            <p:nvPr/>
          </p:nvCxnSpPr>
          <p:spPr>
            <a:xfrm>
              <a:off x="2723516" y="4804810"/>
              <a:ext cx="767326" cy="244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7" name="直接连接符 446"/>
            <p:cNvCxnSpPr>
              <a:stCxn id="462" idx="7"/>
              <a:endCxn id="470" idx="3"/>
            </p:cNvCxnSpPr>
            <p:nvPr/>
          </p:nvCxnSpPr>
          <p:spPr>
            <a:xfrm flipV="1">
              <a:off x="3271424" y="5074828"/>
              <a:ext cx="229962" cy="5105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p:cNvCxnSpPr>
              <a:stCxn id="463" idx="0"/>
              <a:endCxn id="470" idx="5"/>
            </p:cNvCxnSpPr>
            <p:nvPr/>
          </p:nvCxnSpPr>
          <p:spPr>
            <a:xfrm flipH="1" flipV="1">
              <a:off x="3552298" y="5074828"/>
              <a:ext cx="539139" cy="10587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p:cNvCxnSpPr>
              <a:stCxn id="463" idx="7"/>
              <a:endCxn id="472" idx="2"/>
            </p:cNvCxnSpPr>
            <p:nvPr/>
          </p:nvCxnSpPr>
          <p:spPr>
            <a:xfrm flipV="1">
              <a:off x="4116893" y="5873761"/>
              <a:ext cx="1394625" cy="2703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4" name="PA_弧形 473"/>
          <p:cNvSpPr/>
          <p:nvPr>
            <p:custDataLst>
              <p:tags r:id="rId46"/>
            </p:custDataLst>
          </p:nvPr>
        </p:nvSpPr>
        <p:spPr>
          <a:xfrm rot="20632431" flipV="1">
            <a:off x="1150443" y="2505246"/>
            <a:ext cx="5367474" cy="948964"/>
          </a:xfrm>
          <a:prstGeom prst="arc">
            <a:avLst>
              <a:gd name="adj1" fmla="val 10167527"/>
              <a:gd name="adj2" fmla="val 685371"/>
            </a:avLst>
          </a:prstGeom>
          <a:ln w="3810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475" name="PA_圆角矩形 474"/>
          <p:cNvSpPr/>
          <p:nvPr>
            <p:custDataLst>
              <p:tags r:id="rId47"/>
            </p:custDataLst>
          </p:nvPr>
        </p:nvSpPr>
        <p:spPr>
          <a:xfrm>
            <a:off x="3159709" y="2084849"/>
            <a:ext cx="4920911" cy="1384103"/>
          </a:xfrm>
          <a:prstGeom prst="roundRect">
            <a:avLst/>
          </a:prstGeom>
          <a:solidFill>
            <a:srgbClr val="292130"/>
          </a:solidFill>
          <a:ln>
            <a:noFill/>
          </a:ln>
          <a:effectLst>
            <a:outerShdw blurRad="381000" dist="127000" dir="2700000" algn="tl"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7" name="PA_等腰三角形 476"/>
          <p:cNvSpPr/>
          <p:nvPr>
            <p:custDataLst>
              <p:tags r:id="rId48"/>
            </p:custDataLst>
          </p:nvPr>
        </p:nvSpPr>
        <p:spPr>
          <a:xfrm rot="2134315">
            <a:off x="6487601" y="3485425"/>
            <a:ext cx="476415" cy="410702"/>
          </a:xfrm>
          <a:prstGeom prst="triangle">
            <a:avLst/>
          </a:prstGeom>
          <a:solidFill>
            <a:srgbClr val="A06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8" name="PA_等腰三角形 477"/>
          <p:cNvSpPr/>
          <p:nvPr>
            <p:custDataLst>
              <p:tags r:id="rId49"/>
            </p:custDataLst>
          </p:nvPr>
        </p:nvSpPr>
        <p:spPr>
          <a:xfrm rot="12600000">
            <a:off x="8471579" y="2577412"/>
            <a:ext cx="163074" cy="140581"/>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9" name="PA_等腰三角形 478"/>
          <p:cNvSpPr/>
          <p:nvPr>
            <p:custDataLst>
              <p:tags r:id="rId50"/>
            </p:custDataLst>
          </p:nvPr>
        </p:nvSpPr>
        <p:spPr>
          <a:xfrm rot="460079">
            <a:off x="5396210" y="1849663"/>
            <a:ext cx="314141" cy="270812"/>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0" name="PA_等腰三角形 479"/>
          <p:cNvSpPr/>
          <p:nvPr>
            <p:custDataLst>
              <p:tags r:id="rId51"/>
            </p:custDataLst>
          </p:nvPr>
        </p:nvSpPr>
        <p:spPr>
          <a:xfrm rot="460079">
            <a:off x="8434270" y="2270779"/>
            <a:ext cx="275478" cy="23748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1" name="PA_等腰三角形 480"/>
          <p:cNvSpPr/>
          <p:nvPr>
            <p:custDataLst>
              <p:tags r:id="rId52"/>
            </p:custDataLst>
          </p:nvPr>
        </p:nvSpPr>
        <p:spPr>
          <a:xfrm rot="9914774">
            <a:off x="3515153" y="1983548"/>
            <a:ext cx="249357" cy="214962"/>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2" name="PA_等腰三角形 481"/>
          <p:cNvSpPr/>
          <p:nvPr>
            <p:custDataLst>
              <p:tags r:id="rId53"/>
            </p:custDataLst>
          </p:nvPr>
        </p:nvSpPr>
        <p:spPr>
          <a:xfrm rot="7123616">
            <a:off x="3045896" y="2586091"/>
            <a:ext cx="179254" cy="199525"/>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3" name="PA_等腰三角形 482"/>
          <p:cNvSpPr/>
          <p:nvPr>
            <p:custDataLst>
              <p:tags r:id="rId54"/>
            </p:custDataLst>
          </p:nvPr>
        </p:nvSpPr>
        <p:spPr>
          <a:xfrm rot="3215337">
            <a:off x="6778816" y="3641544"/>
            <a:ext cx="330229" cy="284680"/>
          </a:xfrm>
          <a:prstGeom prst="triangle">
            <a:avLst/>
          </a:prstGeom>
          <a:solidFill>
            <a:srgbClr val="A35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4" name="PA_文本框 483"/>
          <p:cNvSpPr txBox="1"/>
          <p:nvPr>
            <p:custDataLst>
              <p:tags r:id="rId55"/>
            </p:custDataLst>
          </p:nvPr>
        </p:nvSpPr>
        <p:spPr>
          <a:xfrm>
            <a:off x="2926079" y="2396417"/>
            <a:ext cx="5419856" cy="830997"/>
          </a:xfrm>
          <a:prstGeom prst="rect">
            <a:avLst/>
          </a:prstGeom>
          <a:noFill/>
        </p:spPr>
        <p:txBody>
          <a:bodyPr wrap="square" rtlCol="0">
            <a:spAutoFit/>
          </a:bodyPr>
          <a:lstStyle/>
          <a:p>
            <a:pPr algn="ctr"/>
            <a:r>
              <a:rPr lang="en-US" altLang="zh-CN" sz="4800" dirty="0">
                <a:solidFill>
                  <a:schemeClr val="bg1"/>
                </a:solidFill>
              </a:rPr>
              <a:t>SQLMAP</a:t>
            </a:r>
            <a:r>
              <a:rPr lang="zh-CN" altLang="en-US" sz="4800" dirty="0">
                <a:solidFill>
                  <a:schemeClr val="bg1"/>
                </a:solidFill>
              </a:rPr>
              <a:t> </a:t>
            </a:r>
            <a:r>
              <a:rPr lang="en-US" altLang="zh-CN" sz="4800" dirty="0">
                <a:solidFill>
                  <a:schemeClr val="bg1"/>
                </a:solidFill>
              </a:rPr>
              <a:t>Web</a:t>
            </a:r>
            <a:r>
              <a:rPr lang="zh-CN" altLang="en-US" sz="4800" dirty="0">
                <a:solidFill>
                  <a:schemeClr val="bg1"/>
                </a:solidFill>
              </a:rPr>
              <a:t> </a:t>
            </a:r>
            <a:r>
              <a:rPr lang="en-US" altLang="zh-CN" sz="4800" dirty="0">
                <a:solidFill>
                  <a:schemeClr val="bg1"/>
                </a:solidFill>
              </a:rPr>
              <a:t>GUI</a:t>
            </a:r>
            <a:endParaRPr lang="zh-CN" altLang="en-US" sz="9600" dirty="0">
              <a:solidFill>
                <a:schemeClr val="bg1"/>
              </a:solidFill>
            </a:endParaRPr>
          </a:p>
        </p:txBody>
      </p:sp>
      <p:sp>
        <p:nvSpPr>
          <p:cNvPr id="2" name="文本框 1">
            <a:extLst>
              <a:ext uri="{FF2B5EF4-FFF2-40B4-BE49-F238E27FC236}">
                <a16:creationId xmlns:a16="http://schemas.microsoft.com/office/drawing/2014/main" id="{11A11A83-65B7-804F-91CC-DC21DBE4C123}"/>
              </a:ext>
            </a:extLst>
          </p:cNvPr>
          <p:cNvSpPr txBox="1"/>
          <p:nvPr/>
        </p:nvSpPr>
        <p:spPr>
          <a:xfrm>
            <a:off x="4047386" y="3959902"/>
            <a:ext cx="4568879" cy="461665"/>
          </a:xfrm>
          <a:prstGeom prst="rect">
            <a:avLst/>
          </a:prstGeom>
          <a:noFill/>
        </p:spPr>
        <p:txBody>
          <a:bodyPr wrap="none" rtlCol="0">
            <a:spAutoFit/>
          </a:bodyPr>
          <a:lstStyle/>
          <a:p>
            <a:r>
              <a:rPr kumimoji="1" lang="zh-CN" altLang="en-US" sz="2400" dirty="0">
                <a:solidFill>
                  <a:schemeClr val="bg1"/>
                </a:solidFill>
                <a:latin typeface="Microsoft YaHei" panose="020B0503020204020204" pitchFamily="34" charset="-122"/>
                <a:ea typeface="Microsoft YaHei" panose="020B0503020204020204" pitchFamily="34" charset="-122"/>
              </a:rPr>
              <a:t>安全</a:t>
            </a:r>
            <a:r>
              <a:rPr kumimoji="1" lang="en-US" altLang="zh-CN" sz="2400" dirty="0">
                <a:solidFill>
                  <a:schemeClr val="bg1"/>
                </a:solidFill>
                <a:latin typeface="Microsoft YaHei" panose="020B0503020204020204" pitchFamily="34" charset="-122"/>
                <a:ea typeface="Microsoft YaHei" panose="020B0503020204020204" pitchFamily="34" charset="-122"/>
              </a:rPr>
              <a:t>1701</a:t>
            </a:r>
            <a:r>
              <a:rPr kumimoji="1" lang="zh-CN" altLang="en-US" sz="2400" dirty="0">
                <a:solidFill>
                  <a:schemeClr val="bg1"/>
                </a:solidFill>
                <a:latin typeface="Microsoft YaHei" panose="020B0503020204020204" pitchFamily="34" charset="-122"/>
                <a:ea typeface="Microsoft YaHei" panose="020B0503020204020204" pitchFamily="34" charset="-122"/>
              </a:rPr>
              <a:t> 钱非凡 贾潇风 陈恺凡</a:t>
            </a:r>
          </a:p>
        </p:txBody>
      </p:sp>
    </p:spTree>
    <p:extLst>
      <p:ext uri="{BB962C8B-B14F-4D97-AF65-F5344CB8AC3E}">
        <p14:creationId xmlns:p14="http://schemas.microsoft.com/office/powerpoint/2010/main" val="369792617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3" name="Teardrop 7"/>
          <p:cNvSpPr/>
          <p:nvPr/>
        </p:nvSpPr>
        <p:spPr>
          <a:xfrm rot="16200000">
            <a:off x="2017321" y="2749257"/>
            <a:ext cx="1466702" cy="146670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27000" tIns="27000" rIns="81000" bIns="34290" rtlCol="0" anchor="ctr"/>
          <a:lstStyle/>
          <a:p>
            <a:pPr algn="ctr"/>
            <a:endParaRPr lang="th-TH" sz="2700" dirty="0"/>
          </a:p>
        </p:txBody>
      </p:sp>
      <p:sp>
        <p:nvSpPr>
          <p:cNvPr id="74" name="Teardrop 10"/>
          <p:cNvSpPr/>
          <p:nvPr/>
        </p:nvSpPr>
        <p:spPr>
          <a:xfrm rot="10800000">
            <a:off x="2017320" y="1653953"/>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68580" tIns="27000" rIns="27000" bIns="34290" rtlCol="0" anchor="ctr"/>
          <a:lstStyle/>
          <a:p>
            <a:pPr algn="ctr"/>
            <a:endParaRPr lang="th-TH" sz="3000" dirty="0"/>
          </a:p>
        </p:txBody>
      </p:sp>
      <p:sp>
        <p:nvSpPr>
          <p:cNvPr id="75" name="Teardrop 6"/>
          <p:cNvSpPr/>
          <p:nvPr/>
        </p:nvSpPr>
        <p:spPr>
          <a:xfrm>
            <a:off x="922700" y="2749257"/>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54000" rIns="81000" bIns="34290" rtlCol="0" anchor="ctr"/>
          <a:lstStyle/>
          <a:p>
            <a:pPr algn="ctr"/>
            <a:endParaRPr lang="th-TH" sz="2700" dirty="0"/>
          </a:p>
        </p:txBody>
      </p:sp>
      <p:sp>
        <p:nvSpPr>
          <p:cNvPr id="76" name="Teardrop 8"/>
          <p:cNvSpPr/>
          <p:nvPr/>
        </p:nvSpPr>
        <p:spPr>
          <a:xfrm rot="5400000">
            <a:off x="917030" y="1664480"/>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81000" tIns="27000" rIns="0" bIns="34290" rtlCol="0" anchor="ctr"/>
          <a:lstStyle/>
          <a:p>
            <a:pPr algn="ctr"/>
            <a:endParaRPr lang="th-TH" sz="2700" dirty="0"/>
          </a:p>
        </p:txBody>
      </p:sp>
      <p:sp>
        <p:nvSpPr>
          <p:cNvPr id="77" name="Freeform 52"/>
          <p:cNvSpPr>
            <a:spLocks noEditPoints="1"/>
          </p:cNvSpPr>
          <p:nvPr/>
        </p:nvSpPr>
        <p:spPr bwMode="auto">
          <a:xfrm>
            <a:off x="1230121" y="3013220"/>
            <a:ext cx="428789" cy="46131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8" name="Freeform 42"/>
          <p:cNvSpPr>
            <a:spLocks noEditPoints="1"/>
          </p:cNvSpPr>
          <p:nvPr/>
        </p:nvSpPr>
        <p:spPr bwMode="auto">
          <a:xfrm>
            <a:off x="2517056" y="3243878"/>
            <a:ext cx="467231" cy="40217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9" name="Freeform 178"/>
          <p:cNvSpPr>
            <a:spLocks noEditPoints="1"/>
          </p:cNvSpPr>
          <p:nvPr/>
        </p:nvSpPr>
        <p:spPr bwMode="auto">
          <a:xfrm>
            <a:off x="2305520" y="2010345"/>
            <a:ext cx="467231" cy="35190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80" name="Freeform 86"/>
          <p:cNvSpPr>
            <a:spLocks noEditPoints="1"/>
          </p:cNvSpPr>
          <p:nvPr/>
        </p:nvSpPr>
        <p:spPr bwMode="auto">
          <a:xfrm>
            <a:off x="1284531" y="1938890"/>
            <a:ext cx="319968" cy="538355"/>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grpSp>
        <p:nvGrpSpPr>
          <p:cNvPr id="81" name="组合 80"/>
          <p:cNvGrpSpPr/>
          <p:nvPr/>
        </p:nvGrpSpPr>
        <p:grpSpPr>
          <a:xfrm>
            <a:off x="3772225" y="1123912"/>
            <a:ext cx="4900327" cy="2706665"/>
            <a:chOff x="6143471" y="2167575"/>
            <a:chExt cx="2076450" cy="9270776"/>
          </a:xfrm>
        </p:grpSpPr>
        <p:sp>
          <p:nvSpPr>
            <p:cNvPr id="82" name="Rounded Rectangle 72"/>
            <p:cNvSpPr/>
            <p:nvPr/>
          </p:nvSpPr>
          <p:spPr>
            <a:xfrm>
              <a:off x="6167028"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文本框 83"/>
            <p:cNvSpPr txBox="1"/>
            <p:nvPr/>
          </p:nvSpPr>
          <p:spPr>
            <a:xfrm>
              <a:off x="6143471" y="3033193"/>
              <a:ext cx="2076450" cy="8405158"/>
            </a:xfrm>
            <a:prstGeom prst="rect">
              <a:avLst/>
            </a:prstGeom>
            <a:noFill/>
          </p:spPr>
          <p:txBody>
            <a:bodyPr wrap="square" rtlCol="0">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主页面的实现 </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主页面的各个选项是实现</a:t>
              </a:r>
              <a:r>
                <a:rPr lang="en-US" altLang="zh-CN" sz="2000" dirty="0">
                  <a:solidFill>
                    <a:schemeClr val="bg1"/>
                  </a:solidFill>
                  <a:latin typeface="微软雅黑" panose="020B0503020204020204" pitchFamily="34" charset="-122"/>
                  <a:ea typeface="微软雅黑" panose="020B0503020204020204" pitchFamily="34" charset="-122"/>
                </a:rPr>
                <a:t>SQL</a:t>
              </a:r>
              <a:r>
                <a:rPr lang="zh-CN" altLang="en-US" sz="2000" dirty="0">
                  <a:solidFill>
                    <a:schemeClr val="bg1"/>
                  </a:solidFill>
                  <a:latin typeface="微软雅黑" panose="020B0503020204020204" pitchFamily="34" charset="-122"/>
                  <a:ea typeface="微软雅黑" panose="020B0503020204020204" pitchFamily="34" charset="-122"/>
                </a:rPr>
                <a:t>注入扫描的必填项目。包括目标网址</a:t>
              </a:r>
              <a:r>
                <a:rPr lang="en-US" altLang="zh-CN" sz="2000" dirty="0" err="1">
                  <a:solidFill>
                    <a:schemeClr val="bg1"/>
                  </a:solidFill>
                  <a:latin typeface="微软雅黑" panose="020B0503020204020204" pitchFamily="34" charset="-122"/>
                  <a:ea typeface="微软雅黑" panose="020B0503020204020204" pitchFamily="34" charset="-122"/>
                </a:rPr>
                <a:t>url</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HTTP</a:t>
              </a:r>
              <a:r>
                <a:rPr lang="zh-CN" altLang="en-US" sz="2000" dirty="0">
                  <a:solidFill>
                    <a:schemeClr val="bg1"/>
                  </a:solidFill>
                  <a:latin typeface="微软雅黑" panose="020B0503020204020204" pitchFamily="34" charset="-122"/>
                  <a:ea typeface="微软雅黑" panose="020B0503020204020204" pitchFamily="34" charset="-122"/>
                </a:rPr>
                <a:t>请求方式、会话信息和参数名。然后可以通过使用</a:t>
              </a:r>
              <a:r>
                <a:rPr lang="en-US" altLang="zh-CN" sz="2000" dirty="0">
                  <a:solidFill>
                    <a:schemeClr val="bg1"/>
                  </a:solidFill>
                  <a:latin typeface="微软雅黑" panose="020B0503020204020204" pitchFamily="34" charset="-122"/>
                  <a:ea typeface="微软雅黑" panose="020B0503020204020204" pitchFamily="34" charset="-122"/>
                </a:rPr>
                <a:t>Simple Scan Mode</a:t>
              </a:r>
              <a:r>
                <a:rPr lang="zh-CN" altLang="en-US" sz="2000" dirty="0">
                  <a:solidFill>
                    <a:schemeClr val="bg1"/>
                  </a:solidFill>
                  <a:latin typeface="微软雅黑" panose="020B0503020204020204" pitchFamily="34" charset="-122"/>
                  <a:ea typeface="微软雅黑" panose="020B0503020204020204" pitchFamily="34" charset="-122"/>
                </a:rPr>
                <a:t>和</a:t>
              </a:r>
              <a:r>
                <a:rPr lang="en-US" altLang="zh-CN" sz="2000" dirty="0">
                  <a:solidFill>
                    <a:schemeClr val="bg1"/>
                  </a:solidFill>
                  <a:latin typeface="微软雅黑" panose="020B0503020204020204" pitchFamily="34" charset="-122"/>
                  <a:ea typeface="微软雅黑" panose="020B0503020204020204" pitchFamily="34" charset="-122"/>
                </a:rPr>
                <a:t>Deep Scan Mode</a:t>
              </a:r>
              <a:r>
                <a:rPr lang="zh-CN" altLang="en-US" sz="2000" dirty="0">
                  <a:solidFill>
                    <a:schemeClr val="bg1"/>
                  </a:solidFill>
                  <a:latin typeface="微软雅黑" panose="020B0503020204020204" pitchFamily="34" charset="-122"/>
                  <a:ea typeface="微软雅黑" panose="020B0503020204020204" pitchFamily="34" charset="-122"/>
                </a:rPr>
                <a:t>来进行快速可选项的设置。</a:t>
              </a:r>
            </a:p>
          </p:txBody>
        </p:sp>
      </p:grpSp>
      <p:sp>
        <p:nvSpPr>
          <p:cNvPr id="85" name="文本框 84">
            <a:extLst>
              <a:ext uri="{FF2B5EF4-FFF2-40B4-BE49-F238E27FC236}">
                <a16:creationId xmlns:a16="http://schemas.microsoft.com/office/drawing/2014/main" id="{61B09414-77CC-BC45-9AA8-277B906A1141}"/>
              </a:ext>
            </a:extLst>
          </p:cNvPr>
          <p:cNvSpPr txBox="1"/>
          <p:nvPr/>
        </p:nvSpPr>
        <p:spPr>
          <a:xfrm>
            <a:off x="1202914" y="385866"/>
            <a:ext cx="2104064" cy="581057"/>
          </a:xfrm>
          <a:prstGeom prst="rect">
            <a:avLst/>
          </a:prstGeom>
          <a:noFill/>
        </p:spPr>
        <p:txBody>
          <a:bodyPr wrap="square" rtlCol="0">
            <a:spAutoFit/>
          </a:bodyPr>
          <a:lstStyle/>
          <a:p>
            <a:pP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系统设计</a:t>
            </a:r>
            <a:endParaRPr lang="en-US" altLang="zh-CN" sz="9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93015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3" name="Teardrop 7"/>
          <p:cNvSpPr/>
          <p:nvPr/>
        </p:nvSpPr>
        <p:spPr>
          <a:xfrm rot="16200000">
            <a:off x="2017321" y="2749257"/>
            <a:ext cx="1466702" cy="146670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27000" tIns="27000" rIns="81000" bIns="34290" rtlCol="0" anchor="ctr"/>
          <a:lstStyle/>
          <a:p>
            <a:pPr algn="ctr"/>
            <a:endParaRPr lang="th-TH" sz="2700" dirty="0"/>
          </a:p>
        </p:txBody>
      </p:sp>
      <p:sp>
        <p:nvSpPr>
          <p:cNvPr id="74" name="Teardrop 10"/>
          <p:cNvSpPr/>
          <p:nvPr/>
        </p:nvSpPr>
        <p:spPr>
          <a:xfrm rot="10800000">
            <a:off x="2017320" y="1653953"/>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68580" tIns="27000" rIns="27000" bIns="34290" rtlCol="0" anchor="ctr"/>
          <a:lstStyle/>
          <a:p>
            <a:pPr algn="ctr"/>
            <a:endParaRPr lang="th-TH" sz="3000" dirty="0"/>
          </a:p>
        </p:txBody>
      </p:sp>
      <p:sp>
        <p:nvSpPr>
          <p:cNvPr id="75" name="Teardrop 6"/>
          <p:cNvSpPr/>
          <p:nvPr/>
        </p:nvSpPr>
        <p:spPr>
          <a:xfrm>
            <a:off x="922700" y="2749257"/>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54000" rIns="81000" bIns="34290" rtlCol="0" anchor="ctr"/>
          <a:lstStyle/>
          <a:p>
            <a:pPr algn="ctr"/>
            <a:endParaRPr lang="th-TH" sz="2700" dirty="0"/>
          </a:p>
        </p:txBody>
      </p:sp>
      <p:sp>
        <p:nvSpPr>
          <p:cNvPr id="76" name="Teardrop 8"/>
          <p:cNvSpPr/>
          <p:nvPr/>
        </p:nvSpPr>
        <p:spPr>
          <a:xfrm rot="5400000">
            <a:off x="917030" y="1664480"/>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81000" tIns="27000" rIns="0" bIns="34290" rtlCol="0" anchor="ctr"/>
          <a:lstStyle/>
          <a:p>
            <a:pPr algn="ctr"/>
            <a:endParaRPr lang="th-TH" sz="2700" dirty="0"/>
          </a:p>
        </p:txBody>
      </p:sp>
      <p:sp>
        <p:nvSpPr>
          <p:cNvPr id="77" name="Freeform 52"/>
          <p:cNvSpPr>
            <a:spLocks noEditPoints="1"/>
          </p:cNvSpPr>
          <p:nvPr/>
        </p:nvSpPr>
        <p:spPr bwMode="auto">
          <a:xfrm>
            <a:off x="1230121" y="3013220"/>
            <a:ext cx="428789" cy="46131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8" name="Freeform 42"/>
          <p:cNvSpPr>
            <a:spLocks noEditPoints="1"/>
          </p:cNvSpPr>
          <p:nvPr/>
        </p:nvSpPr>
        <p:spPr bwMode="auto">
          <a:xfrm>
            <a:off x="2517056" y="3243878"/>
            <a:ext cx="467231" cy="40217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9" name="Freeform 178"/>
          <p:cNvSpPr>
            <a:spLocks noEditPoints="1"/>
          </p:cNvSpPr>
          <p:nvPr/>
        </p:nvSpPr>
        <p:spPr bwMode="auto">
          <a:xfrm>
            <a:off x="2305520" y="2010345"/>
            <a:ext cx="467231" cy="35190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80" name="Freeform 86"/>
          <p:cNvSpPr>
            <a:spLocks noEditPoints="1"/>
          </p:cNvSpPr>
          <p:nvPr/>
        </p:nvSpPr>
        <p:spPr bwMode="auto">
          <a:xfrm>
            <a:off x="1284531" y="1938890"/>
            <a:ext cx="319968" cy="538355"/>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grpSp>
        <p:nvGrpSpPr>
          <p:cNvPr id="81" name="组合 80"/>
          <p:cNvGrpSpPr/>
          <p:nvPr/>
        </p:nvGrpSpPr>
        <p:grpSpPr>
          <a:xfrm>
            <a:off x="3772225" y="1295024"/>
            <a:ext cx="4738129" cy="2826178"/>
            <a:chOff x="6143471" y="2167575"/>
            <a:chExt cx="2076450" cy="6529890"/>
          </a:xfrm>
        </p:grpSpPr>
        <p:sp>
          <p:nvSpPr>
            <p:cNvPr id="82" name="Rounded Rectangle 72"/>
            <p:cNvSpPr/>
            <p:nvPr/>
          </p:nvSpPr>
          <p:spPr>
            <a:xfrm>
              <a:off x="6167028"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文本框 83"/>
            <p:cNvSpPr txBox="1"/>
            <p:nvPr/>
          </p:nvSpPr>
          <p:spPr>
            <a:xfrm>
              <a:off x="6143471" y="3033193"/>
              <a:ext cx="2076450" cy="5664272"/>
            </a:xfrm>
            <a:prstGeom prst="rect">
              <a:avLst/>
            </a:prstGeom>
            <a:noFill/>
          </p:spPr>
          <p:txBody>
            <a:bodyPr wrap="square" rtlCol="0">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可选页面的实现</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可选页面的选项提供更详细的扫描选项以供用户选择。大类分为：请求参数设置、注入方式设置、探测方式设置、爆破选择设置和渗透选项设置。</a:t>
              </a:r>
            </a:p>
          </p:txBody>
        </p:sp>
      </p:grpSp>
      <p:sp>
        <p:nvSpPr>
          <p:cNvPr id="85" name="文本框 84">
            <a:extLst>
              <a:ext uri="{FF2B5EF4-FFF2-40B4-BE49-F238E27FC236}">
                <a16:creationId xmlns:a16="http://schemas.microsoft.com/office/drawing/2014/main" id="{61B09414-77CC-BC45-9AA8-277B906A1141}"/>
              </a:ext>
            </a:extLst>
          </p:cNvPr>
          <p:cNvSpPr txBox="1"/>
          <p:nvPr/>
        </p:nvSpPr>
        <p:spPr>
          <a:xfrm>
            <a:off x="1202914" y="385866"/>
            <a:ext cx="2104064" cy="581057"/>
          </a:xfrm>
          <a:prstGeom prst="rect">
            <a:avLst/>
          </a:prstGeom>
          <a:noFill/>
        </p:spPr>
        <p:txBody>
          <a:bodyPr wrap="square" rtlCol="0">
            <a:spAutoFit/>
          </a:bodyPr>
          <a:lstStyle/>
          <a:p>
            <a:pP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系统设计</a:t>
            </a:r>
            <a:endParaRPr lang="en-US" altLang="zh-CN" sz="9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24076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3" name="Teardrop 7"/>
          <p:cNvSpPr/>
          <p:nvPr/>
        </p:nvSpPr>
        <p:spPr>
          <a:xfrm rot="16200000">
            <a:off x="2017321" y="2749257"/>
            <a:ext cx="1466702" cy="146670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27000" tIns="27000" rIns="81000" bIns="34290" rtlCol="0" anchor="ctr"/>
          <a:lstStyle/>
          <a:p>
            <a:pPr algn="ctr"/>
            <a:endParaRPr lang="th-TH" sz="2700" dirty="0"/>
          </a:p>
        </p:txBody>
      </p:sp>
      <p:sp>
        <p:nvSpPr>
          <p:cNvPr id="74" name="Teardrop 10"/>
          <p:cNvSpPr/>
          <p:nvPr/>
        </p:nvSpPr>
        <p:spPr>
          <a:xfrm rot="10800000">
            <a:off x="2017320" y="1653953"/>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68580" tIns="27000" rIns="27000" bIns="34290" rtlCol="0" anchor="ctr"/>
          <a:lstStyle/>
          <a:p>
            <a:pPr algn="ctr"/>
            <a:endParaRPr lang="th-TH" sz="3000" dirty="0"/>
          </a:p>
        </p:txBody>
      </p:sp>
      <p:sp>
        <p:nvSpPr>
          <p:cNvPr id="75" name="Teardrop 6"/>
          <p:cNvSpPr/>
          <p:nvPr/>
        </p:nvSpPr>
        <p:spPr>
          <a:xfrm>
            <a:off x="922700" y="2749257"/>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54000" rIns="81000" bIns="34290" rtlCol="0" anchor="ctr"/>
          <a:lstStyle/>
          <a:p>
            <a:pPr algn="ctr"/>
            <a:endParaRPr lang="th-TH" sz="2700" dirty="0"/>
          </a:p>
        </p:txBody>
      </p:sp>
      <p:sp>
        <p:nvSpPr>
          <p:cNvPr id="76" name="Teardrop 8"/>
          <p:cNvSpPr/>
          <p:nvPr/>
        </p:nvSpPr>
        <p:spPr>
          <a:xfrm rot="5400000">
            <a:off x="917030" y="1664480"/>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81000" tIns="27000" rIns="0" bIns="34290" rtlCol="0" anchor="ctr"/>
          <a:lstStyle/>
          <a:p>
            <a:pPr algn="ctr"/>
            <a:endParaRPr lang="th-TH" sz="2700" dirty="0"/>
          </a:p>
        </p:txBody>
      </p:sp>
      <p:sp>
        <p:nvSpPr>
          <p:cNvPr id="77" name="Freeform 52"/>
          <p:cNvSpPr>
            <a:spLocks noEditPoints="1"/>
          </p:cNvSpPr>
          <p:nvPr/>
        </p:nvSpPr>
        <p:spPr bwMode="auto">
          <a:xfrm>
            <a:off x="1230121" y="3013220"/>
            <a:ext cx="428789" cy="46131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8" name="Freeform 42"/>
          <p:cNvSpPr>
            <a:spLocks noEditPoints="1"/>
          </p:cNvSpPr>
          <p:nvPr/>
        </p:nvSpPr>
        <p:spPr bwMode="auto">
          <a:xfrm>
            <a:off x="2517056" y="3243878"/>
            <a:ext cx="467231" cy="40217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9" name="Freeform 178"/>
          <p:cNvSpPr>
            <a:spLocks noEditPoints="1"/>
          </p:cNvSpPr>
          <p:nvPr/>
        </p:nvSpPr>
        <p:spPr bwMode="auto">
          <a:xfrm>
            <a:off x="2305520" y="2010345"/>
            <a:ext cx="467231" cy="35190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80" name="Freeform 86"/>
          <p:cNvSpPr>
            <a:spLocks noEditPoints="1"/>
          </p:cNvSpPr>
          <p:nvPr/>
        </p:nvSpPr>
        <p:spPr bwMode="auto">
          <a:xfrm>
            <a:off x="1284531" y="1938890"/>
            <a:ext cx="319968" cy="538355"/>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grpSp>
        <p:nvGrpSpPr>
          <p:cNvPr id="81" name="组合 80"/>
          <p:cNvGrpSpPr/>
          <p:nvPr/>
        </p:nvGrpSpPr>
        <p:grpSpPr>
          <a:xfrm>
            <a:off x="3772225" y="1123912"/>
            <a:ext cx="5163237" cy="2706665"/>
            <a:chOff x="6143471" y="2167575"/>
            <a:chExt cx="2076450" cy="9270776"/>
          </a:xfrm>
        </p:grpSpPr>
        <p:sp>
          <p:nvSpPr>
            <p:cNvPr id="82" name="Rounded Rectangle 72"/>
            <p:cNvSpPr/>
            <p:nvPr/>
          </p:nvSpPr>
          <p:spPr>
            <a:xfrm>
              <a:off x="6167028"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文本框 83"/>
            <p:cNvSpPr txBox="1"/>
            <p:nvPr/>
          </p:nvSpPr>
          <p:spPr>
            <a:xfrm>
              <a:off x="6143471" y="3033193"/>
              <a:ext cx="2076450" cy="8405158"/>
            </a:xfrm>
            <a:prstGeom prst="rect">
              <a:avLst/>
            </a:prstGeom>
            <a:noFill/>
          </p:spPr>
          <p:txBody>
            <a:bodyPr wrap="square" rtlCol="0">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扫描结果页面的实现</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扫描结果页面将返回所有</a:t>
              </a:r>
              <a:r>
                <a:rPr lang="en-US" altLang="zh-CN" sz="2000" dirty="0" err="1">
                  <a:solidFill>
                    <a:schemeClr val="bg1"/>
                  </a:solidFill>
                  <a:latin typeface="微软雅黑" panose="020B0503020204020204" pitchFamily="34" charset="-122"/>
                  <a:ea typeface="微软雅黑" panose="020B0503020204020204" pitchFamily="34" charset="-122"/>
                </a:rPr>
                <a:t>Sqlmap</a:t>
              </a:r>
              <a:r>
                <a:rPr lang="zh-CN" altLang="en-US" sz="2000" dirty="0">
                  <a:solidFill>
                    <a:schemeClr val="bg1"/>
                  </a:solidFill>
                  <a:latin typeface="微软雅黑" panose="020B0503020204020204" pitchFamily="34" charset="-122"/>
                  <a:ea typeface="微软雅黑" panose="020B0503020204020204" pitchFamily="34" charset="-122"/>
                </a:rPr>
                <a:t>扫描结果的信息，默认显示注入脚本。同时，为了方便用户使用和观察，我们在其之上增加了标注关键信息的功能，以高亮色显示返回结果中的重要信息或是错误信息。</a:t>
              </a:r>
            </a:p>
          </p:txBody>
        </p:sp>
      </p:grpSp>
      <p:sp>
        <p:nvSpPr>
          <p:cNvPr id="85" name="文本框 84">
            <a:extLst>
              <a:ext uri="{FF2B5EF4-FFF2-40B4-BE49-F238E27FC236}">
                <a16:creationId xmlns:a16="http://schemas.microsoft.com/office/drawing/2014/main" id="{61B09414-77CC-BC45-9AA8-277B906A1141}"/>
              </a:ext>
            </a:extLst>
          </p:cNvPr>
          <p:cNvSpPr txBox="1"/>
          <p:nvPr/>
        </p:nvSpPr>
        <p:spPr>
          <a:xfrm>
            <a:off x="1202914" y="385866"/>
            <a:ext cx="2104064" cy="581057"/>
          </a:xfrm>
          <a:prstGeom prst="rect">
            <a:avLst/>
          </a:prstGeom>
          <a:noFill/>
        </p:spPr>
        <p:txBody>
          <a:bodyPr wrap="square" rtlCol="0">
            <a:spAutoFit/>
          </a:bodyPr>
          <a:lstStyle/>
          <a:p>
            <a:pP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系统设计</a:t>
            </a:r>
            <a:endParaRPr lang="en-US" altLang="zh-CN" sz="9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132802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3" name="Teardrop 7"/>
          <p:cNvSpPr/>
          <p:nvPr/>
        </p:nvSpPr>
        <p:spPr>
          <a:xfrm rot="16200000">
            <a:off x="2017321" y="2749257"/>
            <a:ext cx="1466702" cy="146670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27000" tIns="27000" rIns="81000" bIns="34290" rtlCol="0" anchor="ctr"/>
          <a:lstStyle/>
          <a:p>
            <a:pPr algn="ctr"/>
            <a:endParaRPr lang="th-TH" sz="2700" dirty="0"/>
          </a:p>
        </p:txBody>
      </p:sp>
      <p:sp>
        <p:nvSpPr>
          <p:cNvPr id="74" name="Teardrop 10"/>
          <p:cNvSpPr/>
          <p:nvPr/>
        </p:nvSpPr>
        <p:spPr>
          <a:xfrm rot="10800000">
            <a:off x="2017320" y="1653953"/>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68580" tIns="27000" rIns="27000" bIns="34290" rtlCol="0" anchor="ctr"/>
          <a:lstStyle/>
          <a:p>
            <a:pPr algn="ctr"/>
            <a:endParaRPr lang="th-TH" sz="3000" dirty="0"/>
          </a:p>
        </p:txBody>
      </p:sp>
      <p:sp>
        <p:nvSpPr>
          <p:cNvPr id="75" name="Teardrop 6"/>
          <p:cNvSpPr/>
          <p:nvPr/>
        </p:nvSpPr>
        <p:spPr>
          <a:xfrm>
            <a:off x="922700" y="2749257"/>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54000" rIns="81000" bIns="34290" rtlCol="0" anchor="ctr"/>
          <a:lstStyle/>
          <a:p>
            <a:pPr algn="ctr"/>
            <a:endParaRPr lang="th-TH" sz="2700" dirty="0"/>
          </a:p>
        </p:txBody>
      </p:sp>
      <p:sp>
        <p:nvSpPr>
          <p:cNvPr id="76" name="Teardrop 8"/>
          <p:cNvSpPr/>
          <p:nvPr/>
        </p:nvSpPr>
        <p:spPr>
          <a:xfrm rot="5400000">
            <a:off x="917030" y="1664480"/>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81000" tIns="27000" rIns="0" bIns="34290" rtlCol="0" anchor="ctr"/>
          <a:lstStyle/>
          <a:p>
            <a:pPr algn="ctr"/>
            <a:endParaRPr lang="th-TH" sz="2700" dirty="0"/>
          </a:p>
        </p:txBody>
      </p:sp>
      <p:sp>
        <p:nvSpPr>
          <p:cNvPr id="77" name="Freeform 52"/>
          <p:cNvSpPr>
            <a:spLocks noEditPoints="1"/>
          </p:cNvSpPr>
          <p:nvPr/>
        </p:nvSpPr>
        <p:spPr bwMode="auto">
          <a:xfrm>
            <a:off x="1230121" y="3013220"/>
            <a:ext cx="428789" cy="46131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8" name="Freeform 42"/>
          <p:cNvSpPr>
            <a:spLocks noEditPoints="1"/>
          </p:cNvSpPr>
          <p:nvPr/>
        </p:nvSpPr>
        <p:spPr bwMode="auto">
          <a:xfrm>
            <a:off x="2517056" y="3243878"/>
            <a:ext cx="467231" cy="40217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9" name="Freeform 178"/>
          <p:cNvSpPr>
            <a:spLocks noEditPoints="1"/>
          </p:cNvSpPr>
          <p:nvPr/>
        </p:nvSpPr>
        <p:spPr bwMode="auto">
          <a:xfrm>
            <a:off x="2305520" y="2010345"/>
            <a:ext cx="467231" cy="35190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80" name="Freeform 86"/>
          <p:cNvSpPr>
            <a:spLocks noEditPoints="1"/>
          </p:cNvSpPr>
          <p:nvPr/>
        </p:nvSpPr>
        <p:spPr bwMode="auto">
          <a:xfrm>
            <a:off x="1284531" y="1938890"/>
            <a:ext cx="319968" cy="538355"/>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grpSp>
        <p:nvGrpSpPr>
          <p:cNvPr id="81" name="组合 80"/>
          <p:cNvGrpSpPr/>
          <p:nvPr/>
        </p:nvGrpSpPr>
        <p:grpSpPr>
          <a:xfrm>
            <a:off x="3792703" y="1808097"/>
            <a:ext cx="4732956" cy="1506336"/>
            <a:chOff x="6143471" y="2167575"/>
            <a:chExt cx="2076450" cy="5159450"/>
          </a:xfrm>
        </p:grpSpPr>
        <p:sp>
          <p:nvSpPr>
            <p:cNvPr id="82" name="Rounded Rectangle 72"/>
            <p:cNvSpPr/>
            <p:nvPr/>
          </p:nvSpPr>
          <p:spPr>
            <a:xfrm>
              <a:off x="6167028"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文本框 83"/>
            <p:cNvSpPr txBox="1"/>
            <p:nvPr/>
          </p:nvSpPr>
          <p:spPr>
            <a:xfrm>
              <a:off x="6143471" y="3033193"/>
              <a:ext cx="2076450" cy="4293832"/>
            </a:xfrm>
            <a:prstGeom prst="rect">
              <a:avLst/>
            </a:prstGeom>
            <a:noFill/>
          </p:spPr>
          <p:txBody>
            <a:bodyPr wrap="square" rtlCol="0">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爆破脚本以及绕过脚本库的实现</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可以正确调用</a:t>
              </a:r>
              <a:r>
                <a:rPr lang="en-US" altLang="zh-CN" sz="2000" dirty="0" err="1">
                  <a:solidFill>
                    <a:schemeClr val="bg1"/>
                  </a:solidFill>
                  <a:latin typeface="微软雅黑" panose="020B0503020204020204" pitchFamily="34" charset="-122"/>
                  <a:ea typeface="微软雅黑" panose="020B0503020204020204" pitchFamily="34" charset="-122"/>
                </a:rPr>
                <a:t>Sqlmap</a:t>
              </a:r>
              <a:r>
                <a:rPr lang="zh-CN" altLang="en-US" sz="2000" dirty="0">
                  <a:solidFill>
                    <a:schemeClr val="bg1"/>
                  </a:solidFill>
                  <a:latin typeface="微软雅黑" panose="020B0503020204020204" pitchFamily="34" charset="-122"/>
                  <a:ea typeface="微软雅黑" panose="020B0503020204020204" pitchFamily="34" charset="-122"/>
                </a:rPr>
                <a:t>自带脚本，同时也可以按照一定规则设计使用自定义脚本。</a:t>
              </a:r>
            </a:p>
          </p:txBody>
        </p:sp>
      </p:grpSp>
      <p:sp>
        <p:nvSpPr>
          <p:cNvPr id="85" name="文本框 84">
            <a:extLst>
              <a:ext uri="{FF2B5EF4-FFF2-40B4-BE49-F238E27FC236}">
                <a16:creationId xmlns:a16="http://schemas.microsoft.com/office/drawing/2014/main" id="{61B09414-77CC-BC45-9AA8-277B906A1141}"/>
              </a:ext>
            </a:extLst>
          </p:cNvPr>
          <p:cNvSpPr txBox="1"/>
          <p:nvPr/>
        </p:nvSpPr>
        <p:spPr>
          <a:xfrm>
            <a:off x="1202914" y="385866"/>
            <a:ext cx="2104064" cy="581057"/>
          </a:xfrm>
          <a:prstGeom prst="rect">
            <a:avLst/>
          </a:prstGeom>
          <a:noFill/>
        </p:spPr>
        <p:txBody>
          <a:bodyPr wrap="square" rtlCol="0">
            <a:spAutoFit/>
          </a:bodyPr>
          <a:lstStyle/>
          <a:p>
            <a:pP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系统设计</a:t>
            </a:r>
            <a:endParaRPr lang="en-US" altLang="zh-CN" sz="9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677300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7" y="1"/>
            <a:ext cx="9215178" cy="5200022"/>
            <a:chOff x="-716" y="-1"/>
            <a:chExt cx="12286904" cy="6933363"/>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269037" cy="693336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 y="0"/>
              <a:ext cx="12286904" cy="6910571"/>
            </a:xfrm>
            <a:prstGeom prst="rect">
              <a:avLst/>
            </a:prstGeom>
          </p:spPr>
        </p:pic>
      </p:grpSp>
      <p:grpSp>
        <p:nvGrpSpPr>
          <p:cNvPr id="7" name="组合 6"/>
          <p:cNvGrpSpPr/>
          <p:nvPr/>
        </p:nvGrpSpPr>
        <p:grpSpPr>
          <a:xfrm>
            <a:off x="1129523" y="3258033"/>
            <a:ext cx="1181727" cy="1180618"/>
            <a:chOff x="1308745" y="2394284"/>
            <a:chExt cx="2326780" cy="2324596"/>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9" name="组合 8"/>
            <p:cNvGrpSpPr/>
            <p:nvPr/>
          </p:nvGrpSpPr>
          <p:grpSpPr>
            <a:xfrm>
              <a:off x="1308745" y="2394284"/>
              <a:ext cx="2326780" cy="2324596"/>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72" name="组合 71"/>
          <p:cNvGrpSpPr/>
          <p:nvPr/>
        </p:nvGrpSpPr>
        <p:grpSpPr>
          <a:xfrm>
            <a:off x="5781676" y="-1162247"/>
            <a:ext cx="5058729" cy="5053979"/>
            <a:chOff x="1308745" y="2394284"/>
            <a:chExt cx="2326780" cy="2324596"/>
          </a:xfrm>
        </p:grpSpPr>
        <p:pic>
          <p:nvPicPr>
            <p:cNvPr id="73" name="图片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4" name="组合 73"/>
            <p:cNvGrpSpPr/>
            <p:nvPr/>
          </p:nvGrpSpPr>
          <p:grpSpPr>
            <a:xfrm>
              <a:off x="1308745" y="2394284"/>
              <a:ext cx="2326780" cy="2324596"/>
              <a:chOff x="2433048" y="1083945"/>
              <a:chExt cx="5333787" cy="5328780"/>
            </a:xfrm>
          </p:grpSpPr>
          <p:sp>
            <p:nvSpPr>
              <p:cNvPr id="75" name="十六角星 74"/>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6" name="组合 75"/>
              <p:cNvGrpSpPr/>
              <p:nvPr/>
            </p:nvGrpSpPr>
            <p:grpSpPr>
              <a:xfrm>
                <a:off x="2433048" y="1083945"/>
                <a:ext cx="5333787" cy="5328780"/>
                <a:chOff x="2280648" y="931545"/>
                <a:chExt cx="5333787" cy="5328780"/>
              </a:xfrm>
            </p:grpSpPr>
            <p:sp>
              <p:nvSpPr>
                <p:cNvPr id="113" name="椭圆 112"/>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4" name="椭圆 133"/>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5" name="椭圆 134"/>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6" name="椭圆 135"/>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77" name="直接连接符 76"/>
              <p:cNvCxnSpPr>
                <a:stCxn id="114" idx="4"/>
                <a:endCxn id="132"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3" idx="5"/>
                <a:endCxn id="132"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30" idx="0"/>
                <a:endCxn id="113"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5" idx="3"/>
                <a:endCxn id="128"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30" idx="6"/>
                <a:endCxn id="129"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0"/>
                <a:endCxn id="132"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1" idx="7"/>
                <a:endCxn id="130"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30" idx="5"/>
                <a:endCxn id="134"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32" idx="7"/>
                <a:endCxn id="115"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2" idx="6"/>
                <a:endCxn id="116"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30" idx="7"/>
                <a:endCxn id="132"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2" idx="5"/>
                <a:endCxn id="131"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9" idx="6"/>
                <a:endCxn id="131"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1" idx="3"/>
                <a:endCxn id="135"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1" idx="0"/>
                <a:endCxn id="116"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1" idx="5"/>
                <a:endCxn id="136"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6" idx="0"/>
                <a:endCxn id="116"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6" idx="7"/>
                <a:endCxn id="119"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3" idx="1"/>
                <a:endCxn id="136"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9" idx="4"/>
                <a:endCxn id="135"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4" idx="5"/>
                <a:endCxn id="135"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1" idx="5"/>
                <a:endCxn id="133"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33" idx="7"/>
                <a:endCxn id="134"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0"/>
                <a:endCxn id="130"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0" idx="1"/>
                <a:endCxn id="117"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24" idx="0"/>
                <a:endCxn id="136"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6" idx="3"/>
                <a:endCxn id="135"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5" idx="6"/>
                <a:endCxn id="124"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35" idx="5"/>
                <a:endCxn id="127"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4" idx="0"/>
                <a:endCxn id="129"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6"/>
                <a:endCxn id="135"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2" idx="6"/>
                <a:endCxn id="133"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5" idx="7"/>
                <a:endCxn id="133"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6" idx="0"/>
                <a:endCxn id="133"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6" idx="7"/>
                <a:endCxn id="135"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7" name="文本框 136"/>
          <p:cNvSpPr txBox="1"/>
          <p:nvPr/>
        </p:nvSpPr>
        <p:spPr>
          <a:xfrm>
            <a:off x="3564468" y="311227"/>
            <a:ext cx="1999576" cy="3597908"/>
          </a:xfrm>
          <a:prstGeom prst="rect">
            <a:avLst/>
          </a:prstGeom>
          <a:noFill/>
        </p:spPr>
        <p:txBody>
          <a:bodyPr wrap="square" rtlCol="0">
            <a:spAutoFit/>
          </a:bodyPr>
          <a:lstStyle/>
          <a:p>
            <a:pPr algn="ctr">
              <a:lnSpc>
                <a:spcPct val="150000"/>
              </a:lnSpc>
            </a:pPr>
            <a:r>
              <a:rPr lang="en-US" altLang="zh-CN" sz="17999" b="1" dirty="0">
                <a:solidFill>
                  <a:srgbClr val="9D8199">
                    <a:alpha val="60000"/>
                  </a:srgbClr>
                </a:solidFill>
                <a:latin typeface="方正兰亭粗黑简体" panose="02000000000000000000" pitchFamily="2" charset="-122"/>
                <a:ea typeface="方正兰亭粗黑简体" panose="02000000000000000000" pitchFamily="2" charset="-122"/>
              </a:rPr>
              <a:t>3</a:t>
            </a:r>
          </a:p>
        </p:txBody>
      </p:sp>
      <p:sp>
        <p:nvSpPr>
          <p:cNvPr id="139" name="文本框 138"/>
          <p:cNvSpPr txBox="1"/>
          <p:nvPr/>
        </p:nvSpPr>
        <p:spPr>
          <a:xfrm>
            <a:off x="3276579" y="3449353"/>
            <a:ext cx="2664192" cy="743986"/>
          </a:xfrm>
          <a:prstGeom prst="rect">
            <a:avLst/>
          </a:prstGeom>
          <a:noFill/>
        </p:spPr>
        <p:txBody>
          <a:bodyPr wrap="square" rtlCol="0">
            <a:spAutoFit/>
          </a:bodyPr>
          <a:lstStyle/>
          <a:p>
            <a:pPr algn="ctr">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系统功能介绍</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40" name="等腰三角形 139"/>
          <p:cNvSpPr/>
          <p:nvPr/>
        </p:nvSpPr>
        <p:spPr>
          <a:xfrm rot="2134315">
            <a:off x="5998599" y="1614964"/>
            <a:ext cx="289510" cy="249578"/>
          </a:xfrm>
          <a:prstGeom prst="triangl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1" name="等腰三角形 140"/>
          <p:cNvSpPr/>
          <p:nvPr/>
        </p:nvSpPr>
        <p:spPr>
          <a:xfrm rot="12600000">
            <a:off x="5197448" y="1171321"/>
            <a:ext cx="227683" cy="196278"/>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2" name="等腰三角形 141"/>
          <p:cNvSpPr/>
          <p:nvPr/>
        </p:nvSpPr>
        <p:spPr>
          <a:xfrm rot="460079">
            <a:off x="5608284" y="1067368"/>
            <a:ext cx="384542" cy="33150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26528355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pic>
        <p:nvPicPr>
          <p:cNvPr id="3" name="图片 2">
            <a:extLst>
              <a:ext uri="{FF2B5EF4-FFF2-40B4-BE49-F238E27FC236}">
                <a16:creationId xmlns:a16="http://schemas.microsoft.com/office/drawing/2014/main" id="{9BC3D9EF-8C07-DB47-B7FB-DF9D3DD9422C}"/>
              </a:ext>
            </a:extLst>
          </p:cNvPr>
          <p:cNvPicPr>
            <a:picLocks noChangeAspect="1"/>
          </p:cNvPicPr>
          <p:nvPr/>
        </p:nvPicPr>
        <p:blipFill>
          <a:blip r:embed="rId2"/>
          <a:stretch>
            <a:fillRect/>
          </a:stretch>
        </p:blipFill>
        <p:spPr>
          <a:xfrm>
            <a:off x="1466925" y="535850"/>
            <a:ext cx="6210150" cy="4071799"/>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386814338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pic>
        <p:nvPicPr>
          <p:cNvPr id="2" name="图片 1">
            <a:extLst>
              <a:ext uri="{FF2B5EF4-FFF2-40B4-BE49-F238E27FC236}">
                <a16:creationId xmlns:a16="http://schemas.microsoft.com/office/drawing/2014/main" id="{0F0ECA94-DAC4-D147-A1B4-EA6313A1DABC}"/>
              </a:ext>
            </a:extLst>
          </p:cNvPr>
          <p:cNvPicPr>
            <a:picLocks noChangeAspect="1"/>
          </p:cNvPicPr>
          <p:nvPr/>
        </p:nvPicPr>
        <p:blipFill>
          <a:blip r:embed="rId2"/>
          <a:stretch>
            <a:fillRect/>
          </a:stretch>
        </p:blipFill>
        <p:spPr>
          <a:xfrm>
            <a:off x="1466925" y="546284"/>
            <a:ext cx="6218071" cy="4050929"/>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294430235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pic>
        <p:nvPicPr>
          <p:cNvPr id="6" name="图片 5">
            <a:extLst>
              <a:ext uri="{FF2B5EF4-FFF2-40B4-BE49-F238E27FC236}">
                <a16:creationId xmlns:a16="http://schemas.microsoft.com/office/drawing/2014/main" id="{CF22F210-4D2C-794E-B286-5B755170CCBD}"/>
              </a:ext>
            </a:extLst>
          </p:cNvPr>
          <p:cNvPicPr>
            <a:picLocks noChangeAspect="1"/>
          </p:cNvPicPr>
          <p:nvPr/>
        </p:nvPicPr>
        <p:blipFill>
          <a:blip r:embed="rId2"/>
          <a:stretch>
            <a:fillRect/>
          </a:stretch>
        </p:blipFill>
        <p:spPr>
          <a:xfrm>
            <a:off x="1304815" y="1459170"/>
            <a:ext cx="6534369" cy="2225159"/>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381802368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pic>
        <p:nvPicPr>
          <p:cNvPr id="3" name="图片 2">
            <a:extLst>
              <a:ext uri="{FF2B5EF4-FFF2-40B4-BE49-F238E27FC236}">
                <a16:creationId xmlns:a16="http://schemas.microsoft.com/office/drawing/2014/main" id="{D7F29AA9-5EA9-384C-8F7C-909EC7E99B93}"/>
              </a:ext>
            </a:extLst>
          </p:cNvPr>
          <p:cNvPicPr>
            <a:picLocks noChangeAspect="1"/>
          </p:cNvPicPr>
          <p:nvPr/>
        </p:nvPicPr>
        <p:blipFill>
          <a:blip r:embed="rId2"/>
          <a:stretch>
            <a:fillRect/>
          </a:stretch>
        </p:blipFill>
        <p:spPr>
          <a:xfrm>
            <a:off x="1477882" y="539005"/>
            <a:ext cx="6188235" cy="4065490"/>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44504514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pic>
        <p:nvPicPr>
          <p:cNvPr id="2" name="图片 1">
            <a:extLst>
              <a:ext uri="{FF2B5EF4-FFF2-40B4-BE49-F238E27FC236}">
                <a16:creationId xmlns:a16="http://schemas.microsoft.com/office/drawing/2014/main" id="{B3C4B089-9C8B-0442-A9EF-B3D9FFD582BF}"/>
              </a:ext>
            </a:extLst>
          </p:cNvPr>
          <p:cNvPicPr>
            <a:picLocks noChangeAspect="1"/>
          </p:cNvPicPr>
          <p:nvPr/>
        </p:nvPicPr>
        <p:blipFill>
          <a:blip r:embed="rId2"/>
          <a:stretch>
            <a:fillRect/>
          </a:stretch>
        </p:blipFill>
        <p:spPr>
          <a:xfrm>
            <a:off x="1390867" y="549435"/>
            <a:ext cx="6362265" cy="4044629"/>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9289129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17887" y="425318"/>
            <a:ext cx="1486524" cy="1485129"/>
            <a:chOff x="6309221" y="788029"/>
            <a:chExt cx="2825105" cy="2822453"/>
          </a:xfrm>
        </p:grpSpPr>
        <p:sp>
          <p:nvSpPr>
            <p:cNvPr id="5" name="椭圆 4"/>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6" name="组合 5"/>
            <p:cNvGrpSpPr/>
            <p:nvPr/>
          </p:nvGrpSpPr>
          <p:grpSpPr>
            <a:xfrm>
              <a:off x="6309221" y="788029"/>
              <a:ext cx="2825105" cy="2822453"/>
              <a:chOff x="2433048" y="1083945"/>
              <a:chExt cx="5333787" cy="5328780"/>
            </a:xfrm>
          </p:grpSpPr>
          <p:sp>
            <p:nvSpPr>
              <p:cNvPr id="7" name="十六角星 6"/>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8" name="组合 7"/>
              <p:cNvGrpSpPr/>
              <p:nvPr/>
            </p:nvGrpSpPr>
            <p:grpSpPr>
              <a:xfrm>
                <a:off x="2433048" y="1083945"/>
                <a:ext cx="5333787" cy="5328780"/>
                <a:chOff x="2280648" y="931545"/>
                <a:chExt cx="5333787" cy="5328780"/>
              </a:xfrm>
            </p:grpSpPr>
            <p:sp>
              <p:nvSpPr>
                <p:cNvPr id="45" name="椭圆 44"/>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 name="椭圆 45"/>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 name="椭圆 46"/>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 name="椭圆 47"/>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9" name="直接连接符 8"/>
              <p:cNvCxnSpPr>
                <a:stCxn id="46" idx="4"/>
                <a:endCxn id="64"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5" idx="5"/>
                <a:endCxn id="64"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2" idx="0"/>
                <a:endCxn id="45"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7" idx="3"/>
                <a:endCxn id="60"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0"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6"/>
                <a:endCxn id="61"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1" idx="0"/>
                <a:endCxn id="64"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7"/>
                <a:endCxn id="62"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2" idx="5"/>
                <a:endCxn id="66"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7"/>
                <a:endCxn id="47"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4" idx="6"/>
                <a:endCxn id="48"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2" idx="7"/>
                <a:endCxn id="64"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4" idx="5"/>
                <a:endCxn id="63"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1" idx="6"/>
                <a:endCxn id="63"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3" idx="3"/>
                <a:endCxn id="67"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3" idx="0"/>
                <a:endCxn id="48"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3" idx="5"/>
                <a:endCxn id="68"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8" idx="0"/>
                <a:endCxn id="48"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8" idx="7"/>
                <a:endCxn id="51"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55" idx="1"/>
                <a:endCxn id="68"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1" idx="4"/>
                <a:endCxn id="67"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66" idx="5"/>
                <a:endCxn id="67"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3" idx="5"/>
                <a:endCxn id="65"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5" idx="7"/>
                <a:endCxn id="66"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5" idx="0"/>
                <a:endCxn id="62"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62" idx="1"/>
                <a:endCxn id="49"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6" idx="0"/>
                <a:endCxn id="68"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3"/>
                <a:endCxn id="67"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7" idx="6"/>
                <a:endCxn id="56"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67" idx="5"/>
                <a:endCxn id="59"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66" idx="0"/>
                <a:endCxn id="61"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65" idx="6"/>
                <a:endCxn id="67"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54" idx="6"/>
                <a:endCxn id="65"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57" idx="7"/>
                <a:endCxn id="65"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8" idx="0"/>
                <a:endCxn id="65"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8" idx="7"/>
                <a:endCxn id="67"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69" name="组合 68"/>
          <p:cNvGrpSpPr/>
          <p:nvPr/>
        </p:nvGrpSpPr>
        <p:grpSpPr>
          <a:xfrm>
            <a:off x="573123" y="1045770"/>
            <a:ext cx="3058946" cy="3056074"/>
            <a:chOff x="1308745" y="2394284"/>
            <a:chExt cx="2326780" cy="2324596"/>
          </a:xfrm>
        </p:grpSpPr>
        <p:pic>
          <p:nvPicPr>
            <p:cNvPr id="70" name="图片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1" name="组合 70"/>
            <p:cNvGrpSpPr/>
            <p:nvPr/>
          </p:nvGrpSpPr>
          <p:grpSpPr>
            <a:xfrm>
              <a:off x="1308745" y="2394284"/>
              <a:ext cx="2326780" cy="2324596"/>
              <a:chOff x="2433048" y="1083945"/>
              <a:chExt cx="5333787" cy="5328780"/>
            </a:xfrm>
          </p:grpSpPr>
          <p:sp>
            <p:nvSpPr>
              <p:cNvPr id="72" name="十六角星 71"/>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3" name="组合 72"/>
              <p:cNvGrpSpPr/>
              <p:nvPr/>
            </p:nvGrpSpPr>
            <p:grpSpPr>
              <a:xfrm>
                <a:off x="2433048" y="1083945"/>
                <a:ext cx="5333787" cy="5328780"/>
                <a:chOff x="2280648" y="931545"/>
                <a:chExt cx="5333787" cy="5328780"/>
              </a:xfrm>
            </p:grpSpPr>
            <p:sp>
              <p:nvSpPr>
                <p:cNvPr id="110" name="椭圆 109"/>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1" name="椭圆 110"/>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2" name="椭圆 111"/>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3" name="椭圆 112"/>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74" name="直接连接符 73"/>
              <p:cNvCxnSpPr>
                <a:stCxn id="111" idx="4"/>
                <a:endCxn id="129"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110" idx="5"/>
                <a:endCxn id="129"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127" idx="0"/>
                <a:endCxn id="110"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132" idx="3"/>
                <a:endCxn id="125"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5"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27" idx="6"/>
                <a:endCxn id="126"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26" idx="0"/>
                <a:endCxn id="129"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7"/>
                <a:endCxn id="127"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27" idx="5"/>
                <a:endCxn id="131"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7"/>
                <a:endCxn id="112"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9" idx="6"/>
                <a:endCxn id="113"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27" idx="7"/>
                <a:endCxn id="129"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29" idx="5"/>
                <a:endCxn id="128"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26" idx="6"/>
                <a:endCxn id="128"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28" idx="3"/>
                <a:endCxn id="132"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28" idx="0"/>
                <a:endCxn id="113"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8" idx="5"/>
                <a:endCxn id="133"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3" idx="0"/>
                <a:endCxn id="113"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3" idx="7"/>
                <a:endCxn id="116"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20" idx="1"/>
                <a:endCxn id="133"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26" idx="4"/>
                <a:endCxn id="132"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1" idx="5"/>
                <a:endCxn id="132"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18" idx="5"/>
                <a:endCxn id="130"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30" idx="7"/>
                <a:endCxn id="131"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0" idx="0"/>
                <a:endCxn id="127"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7" idx="1"/>
                <a:endCxn id="114"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21" idx="0"/>
                <a:endCxn id="133"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3"/>
                <a:endCxn id="132"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2" idx="6"/>
                <a:endCxn id="121"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2" idx="5"/>
                <a:endCxn id="124"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1" idx="0"/>
                <a:endCxn id="126"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0" idx="6"/>
                <a:endCxn id="132"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19" idx="6"/>
                <a:endCxn id="130"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22" idx="7"/>
                <a:endCxn id="130"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23" idx="0"/>
                <a:endCxn id="130"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3" idx="7"/>
                <a:endCxn id="132"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4" name="文本框 133"/>
          <p:cNvSpPr txBox="1"/>
          <p:nvPr/>
        </p:nvSpPr>
        <p:spPr>
          <a:xfrm>
            <a:off x="4361361" y="1940062"/>
            <a:ext cx="1999576" cy="458908"/>
          </a:xfrm>
          <a:prstGeom prst="rect">
            <a:avLst/>
          </a:prstGeom>
          <a:noFill/>
        </p:spPr>
        <p:txBody>
          <a:bodyPr wrap="square" rtlCol="0">
            <a:spAutoFit/>
          </a:bodyPr>
          <a:lstStyle/>
          <a:p>
            <a:pPr algn="ctr">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系统简介</a:t>
            </a:r>
            <a:endParaRPr lang="en-US" altLang="zh-CN" sz="1800" dirty="0">
              <a:solidFill>
                <a:schemeClr val="bg1"/>
              </a:solidFill>
              <a:latin typeface="微软雅黑" panose="020B0503020204020204" pitchFamily="34" charset="-122"/>
              <a:ea typeface="微软雅黑" panose="020B0503020204020204" pitchFamily="34" charset="-122"/>
            </a:endParaRPr>
          </a:p>
        </p:txBody>
      </p:sp>
      <p:grpSp>
        <p:nvGrpSpPr>
          <p:cNvPr id="135" name="组合 134"/>
          <p:cNvGrpSpPr/>
          <p:nvPr/>
        </p:nvGrpSpPr>
        <p:grpSpPr>
          <a:xfrm>
            <a:off x="7551946" y="1149655"/>
            <a:ext cx="1118030" cy="1116980"/>
            <a:chOff x="6309221" y="788029"/>
            <a:chExt cx="2825105" cy="2822453"/>
          </a:xfrm>
        </p:grpSpPr>
        <p:sp>
          <p:nvSpPr>
            <p:cNvPr id="136" name="椭圆 135"/>
            <p:cNvSpPr/>
            <p:nvPr/>
          </p:nvSpPr>
          <p:spPr>
            <a:xfrm>
              <a:off x="6461555" y="939037"/>
              <a:ext cx="2520437" cy="2520437"/>
            </a:xfrm>
            <a:prstGeom prst="ellipse">
              <a:avLst/>
            </a:prstGeom>
            <a:solidFill>
              <a:srgbClr val="4636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37" name="组合 136"/>
            <p:cNvGrpSpPr/>
            <p:nvPr/>
          </p:nvGrpSpPr>
          <p:grpSpPr>
            <a:xfrm>
              <a:off x="6309221" y="788029"/>
              <a:ext cx="2825105" cy="2822453"/>
              <a:chOff x="2433048" y="1083945"/>
              <a:chExt cx="5333787" cy="5328780"/>
            </a:xfrm>
          </p:grpSpPr>
          <p:sp>
            <p:nvSpPr>
              <p:cNvPr id="138" name="十六角星 137"/>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39" name="组合 138"/>
              <p:cNvGrpSpPr/>
              <p:nvPr/>
            </p:nvGrpSpPr>
            <p:grpSpPr>
              <a:xfrm>
                <a:off x="2433048" y="1083945"/>
                <a:ext cx="5333787" cy="5328780"/>
                <a:chOff x="2280648" y="931545"/>
                <a:chExt cx="5333787" cy="5328780"/>
              </a:xfrm>
            </p:grpSpPr>
            <p:sp>
              <p:nvSpPr>
                <p:cNvPr id="176" name="椭圆 175"/>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7" name="椭圆 176"/>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8" name="椭圆 177"/>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9" name="椭圆 178"/>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0" name="椭圆 179"/>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1" name="椭圆 180"/>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2" name="椭圆 181"/>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3" name="椭圆 182"/>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4" name="椭圆 183"/>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5" name="椭圆 184"/>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6" name="椭圆 185"/>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7" name="椭圆 186"/>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8" name="椭圆 187"/>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9" name="椭圆 188"/>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0" name="椭圆 189"/>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1" name="椭圆 190"/>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2" name="椭圆 191"/>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3" name="椭圆 192"/>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4" name="椭圆 193"/>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5" name="椭圆 194"/>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6" name="椭圆 195"/>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7" name="椭圆 196"/>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8" name="椭圆 197"/>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9" name="椭圆 198"/>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40" name="直接连接符 139"/>
              <p:cNvCxnSpPr>
                <a:stCxn id="177" idx="4"/>
                <a:endCxn id="195"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76" idx="5"/>
                <a:endCxn id="195"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93" idx="0"/>
                <a:endCxn id="176"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98" idx="3"/>
                <a:endCxn id="191"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81"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93" idx="6"/>
                <a:endCxn id="192"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92" idx="0"/>
                <a:endCxn id="195"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84" idx="7"/>
                <a:endCxn id="193"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93" idx="5"/>
                <a:endCxn id="197"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95" idx="7"/>
                <a:endCxn id="178"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95" idx="6"/>
                <a:endCxn id="179"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93" idx="7"/>
                <a:endCxn id="195"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95" idx="5"/>
                <a:endCxn id="194"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92" idx="6"/>
                <a:endCxn id="194"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94" idx="3"/>
                <a:endCxn id="198"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94" idx="0"/>
                <a:endCxn id="179"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194" idx="5"/>
                <a:endCxn id="199"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99" idx="0"/>
                <a:endCxn id="179"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199" idx="7"/>
                <a:endCxn id="182"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86" idx="1"/>
                <a:endCxn id="199"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92" idx="4"/>
                <a:endCxn id="198"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97" idx="5"/>
                <a:endCxn id="198"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84" idx="5"/>
                <a:endCxn id="196"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96" idx="7"/>
                <a:endCxn id="197"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96" idx="0"/>
                <a:endCxn id="193"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93" idx="1"/>
                <a:endCxn id="180"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87" idx="0"/>
                <a:endCxn id="199"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199" idx="3"/>
                <a:endCxn id="198"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98" idx="6"/>
                <a:endCxn id="187"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98" idx="5"/>
                <a:endCxn id="190"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97" idx="0"/>
                <a:endCxn id="192"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96" idx="6"/>
                <a:endCxn id="198"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85" idx="6"/>
                <a:endCxn id="196"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88" idx="7"/>
                <a:endCxn id="196"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89" idx="0"/>
                <a:endCxn id="196"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89" idx="7"/>
                <a:endCxn id="198"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200" name="组合 199"/>
          <p:cNvGrpSpPr/>
          <p:nvPr/>
        </p:nvGrpSpPr>
        <p:grpSpPr>
          <a:xfrm>
            <a:off x="5594099" y="3028295"/>
            <a:ext cx="1253759" cy="1252582"/>
            <a:chOff x="6309221" y="788029"/>
            <a:chExt cx="2825105" cy="2822453"/>
          </a:xfrm>
        </p:grpSpPr>
        <p:sp>
          <p:nvSpPr>
            <p:cNvPr id="201" name="椭圆 200"/>
            <p:cNvSpPr/>
            <p:nvPr/>
          </p:nvSpPr>
          <p:spPr>
            <a:xfrm>
              <a:off x="6461555" y="939037"/>
              <a:ext cx="2520437" cy="2520437"/>
            </a:xfrm>
            <a:prstGeom prst="ellips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202" name="组合 201"/>
            <p:cNvGrpSpPr/>
            <p:nvPr/>
          </p:nvGrpSpPr>
          <p:grpSpPr>
            <a:xfrm>
              <a:off x="6309221" y="788029"/>
              <a:ext cx="2825105" cy="2822453"/>
              <a:chOff x="2433048" y="1083945"/>
              <a:chExt cx="5333787" cy="5328780"/>
            </a:xfrm>
          </p:grpSpPr>
          <p:sp>
            <p:nvSpPr>
              <p:cNvPr id="203" name="十六角星 202"/>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204" name="组合 203"/>
              <p:cNvGrpSpPr/>
              <p:nvPr/>
            </p:nvGrpSpPr>
            <p:grpSpPr>
              <a:xfrm>
                <a:off x="2433048" y="1083945"/>
                <a:ext cx="5333787" cy="5328780"/>
                <a:chOff x="2280648" y="931545"/>
                <a:chExt cx="5333787" cy="5328780"/>
              </a:xfrm>
            </p:grpSpPr>
            <p:sp>
              <p:nvSpPr>
                <p:cNvPr id="241" name="椭圆 240"/>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2" name="椭圆 241"/>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3" name="椭圆 242"/>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4" name="椭圆 243"/>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5" name="椭圆 244"/>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6" name="椭圆 245"/>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7" name="椭圆 246"/>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8" name="椭圆 247"/>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9" name="椭圆 248"/>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0" name="椭圆 249"/>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1" name="椭圆 250"/>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2" name="椭圆 251"/>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3" name="椭圆 252"/>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4" name="椭圆 253"/>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5" name="椭圆 254"/>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6" name="椭圆 255"/>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7" name="椭圆 256"/>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8" name="椭圆 257"/>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9" name="椭圆 258"/>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0" name="椭圆 259"/>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1" name="椭圆 260"/>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2" name="椭圆 261"/>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3" name="椭圆 262"/>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4" name="椭圆 263"/>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205" name="直接连接符 204"/>
              <p:cNvCxnSpPr>
                <a:stCxn id="242" idx="4"/>
                <a:endCxn id="260"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241" idx="5"/>
                <a:endCxn id="260"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258" idx="0"/>
                <a:endCxn id="241"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stCxn id="263" idx="3"/>
                <a:endCxn id="256"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246"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258" idx="6"/>
                <a:endCxn id="257"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257" idx="0"/>
                <a:endCxn id="260"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a:stCxn id="249" idx="7"/>
                <a:endCxn id="258"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258" idx="5"/>
                <a:endCxn id="262"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60" idx="7"/>
                <a:endCxn id="243"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260" idx="6"/>
                <a:endCxn id="244"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stCxn id="258" idx="7"/>
                <a:endCxn id="260"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260" idx="5"/>
                <a:endCxn id="259"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257" idx="6"/>
                <a:endCxn id="259"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259" idx="3"/>
                <a:endCxn id="263"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259" idx="0"/>
                <a:endCxn id="244"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259" idx="5"/>
                <a:endCxn id="264"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264" idx="0"/>
                <a:endCxn id="244"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264" idx="7"/>
                <a:endCxn id="247"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251" idx="1"/>
                <a:endCxn id="264"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57" idx="4"/>
                <a:endCxn id="263"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262" idx="5"/>
                <a:endCxn id="263"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249" idx="5"/>
                <a:endCxn id="261"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261" idx="7"/>
                <a:endCxn id="262"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261" idx="0"/>
                <a:endCxn id="258"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258" idx="1"/>
                <a:endCxn id="245"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252" idx="0"/>
                <a:endCxn id="264"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a:stCxn id="264" idx="3"/>
                <a:endCxn id="263"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263" idx="6"/>
                <a:endCxn id="252"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stCxn id="263" idx="5"/>
                <a:endCxn id="255"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a:stCxn id="262" idx="0"/>
                <a:endCxn id="257"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a:stCxn id="261" idx="6"/>
                <a:endCxn id="263"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250" idx="6"/>
                <a:endCxn id="261"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253" idx="7"/>
                <a:endCxn id="261"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254" idx="0"/>
                <a:endCxn id="261"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254" idx="7"/>
                <a:endCxn id="263"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265" name="文本框 264"/>
          <p:cNvSpPr txBox="1"/>
          <p:nvPr/>
        </p:nvSpPr>
        <p:spPr>
          <a:xfrm>
            <a:off x="7273220" y="2317023"/>
            <a:ext cx="1667104" cy="458908"/>
          </a:xfrm>
          <a:prstGeom prst="rect">
            <a:avLst/>
          </a:prstGeom>
          <a:noFill/>
        </p:spPr>
        <p:txBody>
          <a:bodyPr wrap="square" rtlCol="0">
            <a:spAutoFit/>
          </a:bodyPr>
          <a:lstStyle/>
          <a:p>
            <a:pPr algn="ctr">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系统功能介绍</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266" name="文本框 265"/>
          <p:cNvSpPr txBox="1"/>
          <p:nvPr/>
        </p:nvSpPr>
        <p:spPr>
          <a:xfrm>
            <a:off x="5221191" y="4336013"/>
            <a:ext cx="1999576" cy="458908"/>
          </a:xfrm>
          <a:prstGeom prst="rect">
            <a:avLst/>
          </a:prstGeom>
          <a:noFill/>
        </p:spPr>
        <p:txBody>
          <a:bodyPr wrap="square" rtlCol="0">
            <a:spAutoFit/>
          </a:bodyPr>
          <a:lstStyle/>
          <a:p>
            <a:pPr algn="ctr">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系统设计</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267" name="文本框 266"/>
          <p:cNvSpPr txBox="1"/>
          <p:nvPr/>
        </p:nvSpPr>
        <p:spPr>
          <a:xfrm>
            <a:off x="995333" y="2202522"/>
            <a:ext cx="2213281" cy="662554"/>
          </a:xfrm>
          <a:prstGeom prst="rect">
            <a:avLst/>
          </a:prstGeom>
          <a:noFill/>
        </p:spPr>
        <p:txBody>
          <a:bodyPr wrap="square" rtlCol="0">
            <a:spAutoFit/>
          </a:bodyPr>
          <a:lstStyle/>
          <a:p>
            <a:pPr algn="ctr">
              <a:lnSpc>
                <a:spcPct val="150000"/>
              </a:lnSpc>
            </a:pPr>
            <a:r>
              <a:rPr lang="en-US" altLang="zh-CN" sz="2800" b="1" dirty="0">
                <a:solidFill>
                  <a:schemeClr val="bg1"/>
                </a:solidFill>
                <a:latin typeface="微软雅黑" panose="020B0503020204020204" pitchFamily="34" charset="-122"/>
                <a:ea typeface="微软雅黑" panose="020B0503020204020204" pitchFamily="34" charset="-122"/>
              </a:rPr>
              <a:t>CONTENTS</a:t>
            </a:r>
          </a:p>
        </p:txBody>
      </p:sp>
      <p:sp>
        <p:nvSpPr>
          <p:cNvPr id="268" name="文本框 267"/>
          <p:cNvSpPr txBox="1"/>
          <p:nvPr/>
        </p:nvSpPr>
        <p:spPr>
          <a:xfrm>
            <a:off x="5029794" y="820994"/>
            <a:ext cx="662711" cy="715581"/>
          </a:xfrm>
          <a:prstGeom prst="rect">
            <a:avLst/>
          </a:prstGeom>
          <a:noFill/>
        </p:spPr>
        <p:txBody>
          <a:bodyPr wrap="square" rtlCol="0">
            <a:spAutoFit/>
          </a:bodyPr>
          <a:lstStyle/>
          <a:p>
            <a:pPr algn="ctr">
              <a:lnSpc>
                <a:spcPct val="150000"/>
              </a:lnSpc>
            </a:pPr>
            <a:r>
              <a:rPr lang="en-US" altLang="zh-CN" sz="2700" b="1" dirty="0">
                <a:solidFill>
                  <a:schemeClr val="bg1"/>
                </a:solidFill>
                <a:latin typeface="方正兰亭粗黑简体" panose="02000000000000000000" pitchFamily="2" charset="-122"/>
                <a:ea typeface="方正兰亭粗黑简体" panose="02000000000000000000" pitchFamily="2" charset="-122"/>
              </a:rPr>
              <a:t>01</a:t>
            </a:r>
            <a:endParaRPr lang="en-US" altLang="zh-CN" sz="1800" b="1" dirty="0">
              <a:solidFill>
                <a:schemeClr val="bg1"/>
              </a:solidFill>
              <a:latin typeface="方正兰亭粗黑简体" panose="02000000000000000000" pitchFamily="2" charset="-122"/>
              <a:ea typeface="方正兰亭粗黑简体" panose="02000000000000000000" pitchFamily="2" charset="-122"/>
            </a:endParaRPr>
          </a:p>
        </p:txBody>
      </p:sp>
      <p:sp>
        <p:nvSpPr>
          <p:cNvPr id="269" name="文本框 268"/>
          <p:cNvSpPr txBox="1"/>
          <p:nvPr/>
        </p:nvSpPr>
        <p:spPr>
          <a:xfrm>
            <a:off x="5874449" y="3243897"/>
            <a:ext cx="693057" cy="646331"/>
          </a:xfrm>
          <a:prstGeom prst="rect">
            <a:avLst/>
          </a:prstGeom>
          <a:noFill/>
        </p:spPr>
        <p:txBody>
          <a:bodyPr wrap="square" rtlCol="0">
            <a:spAutoFit/>
          </a:bodyPr>
          <a:lstStyle/>
          <a:p>
            <a:pPr algn="ctr">
              <a:lnSpc>
                <a:spcPct val="150000"/>
              </a:lnSpc>
            </a:pPr>
            <a:r>
              <a:rPr lang="en-US" altLang="zh-CN" sz="2700" b="1" dirty="0">
                <a:solidFill>
                  <a:schemeClr val="bg1"/>
                </a:solidFill>
                <a:latin typeface="方正兰亭粗黑简体" panose="02000000000000000000" pitchFamily="2" charset="-122"/>
                <a:ea typeface="方正兰亭粗黑简体" panose="02000000000000000000" pitchFamily="2" charset="-122"/>
              </a:rPr>
              <a:t>02</a:t>
            </a:r>
          </a:p>
        </p:txBody>
      </p:sp>
      <p:sp>
        <p:nvSpPr>
          <p:cNvPr id="270" name="文本框 269"/>
          <p:cNvSpPr txBox="1"/>
          <p:nvPr/>
        </p:nvSpPr>
        <p:spPr>
          <a:xfrm>
            <a:off x="7763699" y="1314414"/>
            <a:ext cx="693057" cy="642163"/>
          </a:xfrm>
          <a:prstGeom prst="rect">
            <a:avLst/>
          </a:prstGeom>
          <a:noFill/>
        </p:spPr>
        <p:txBody>
          <a:bodyPr wrap="square" rtlCol="0">
            <a:spAutoFit/>
          </a:bodyPr>
          <a:lstStyle/>
          <a:p>
            <a:pPr algn="ctr">
              <a:lnSpc>
                <a:spcPct val="150000"/>
              </a:lnSpc>
            </a:pPr>
            <a:r>
              <a:rPr lang="en-US" altLang="zh-CN" sz="2700" b="1" dirty="0">
                <a:solidFill>
                  <a:schemeClr val="bg1"/>
                </a:solidFill>
                <a:latin typeface="方正兰亭粗黑简体" panose="02000000000000000000" pitchFamily="2" charset="-122"/>
                <a:ea typeface="方正兰亭粗黑简体" panose="02000000000000000000" pitchFamily="2" charset="-122"/>
              </a:rPr>
              <a:t>03</a:t>
            </a:r>
          </a:p>
        </p:txBody>
      </p:sp>
      <p:sp>
        <p:nvSpPr>
          <p:cNvPr id="271" name="弧形 270"/>
          <p:cNvSpPr/>
          <p:nvPr/>
        </p:nvSpPr>
        <p:spPr>
          <a:xfrm rot="20705087">
            <a:off x="4422022" y="1060491"/>
            <a:ext cx="1906728" cy="356807"/>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272" name="弧形 271"/>
          <p:cNvSpPr/>
          <p:nvPr/>
        </p:nvSpPr>
        <p:spPr>
          <a:xfrm rot="652726">
            <a:off x="5411675" y="3556347"/>
            <a:ext cx="1556657" cy="302144"/>
          </a:xfrm>
          <a:prstGeom prst="arc">
            <a:avLst>
              <a:gd name="adj1" fmla="val 21002540"/>
              <a:gd name="adj2" fmla="val 11484996"/>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273" name="弧形 272"/>
          <p:cNvSpPr/>
          <p:nvPr/>
        </p:nvSpPr>
        <p:spPr>
          <a:xfrm rot="161937">
            <a:off x="7399847" y="1627616"/>
            <a:ext cx="1405295" cy="269325"/>
          </a:xfrm>
          <a:prstGeom prst="arc">
            <a:avLst>
              <a:gd name="adj1" fmla="val 20966210"/>
              <a:gd name="adj2" fmla="val 11459770"/>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Tree>
    <p:extLst>
      <p:ext uri="{BB962C8B-B14F-4D97-AF65-F5344CB8AC3E}">
        <p14:creationId xmlns:p14="http://schemas.microsoft.com/office/powerpoint/2010/main" val="283639970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pic>
        <p:nvPicPr>
          <p:cNvPr id="2" name="图片 1">
            <a:extLst>
              <a:ext uri="{FF2B5EF4-FFF2-40B4-BE49-F238E27FC236}">
                <a16:creationId xmlns:a16="http://schemas.microsoft.com/office/drawing/2014/main" id="{2E380C7C-725C-4F40-9072-55EF184C63CC}"/>
              </a:ext>
            </a:extLst>
          </p:cNvPr>
          <p:cNvPicPr>
            <a:picLocks noChangeAspect="1"/>
          </p:cNvPicPr>
          <p:nvPr/>
        </p:nvPicPr>
        <p:blipFill>
          <a:blip r:embed="rId2"/>
          <a:stretch>
            <a:fillRect/>
          </a:stretch>
        </p:blipFill>
        <p:spPr>
          <a:xfrm>
            <a:off x="1359040" y="553444"/>
            <a:ext cx="6425919" cy="4056077"/>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110620193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 name="图片 3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 y="1"/>
            <a:ext cx="9215178" cy="5182928"/>
          </a:xfrm>
          <a:prstGeom prst="rect">
            <a:avLst/>
          </a:prstGeom>
        </p:spPr>
      </p:pic>
      <p:pic>
        <p:nvPicPr>
          <p:cNvPr id="344" name="图片 3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6250" y="1122066"/>
            <a:ext cx="5219564" cy="2047072"/>
          </a:xfrm>
          <a:prstGeom prst="rect">
            <a:avLst/>
          </a:prstGeom>
        </p:spPr>
      </p:pic>
      <p:pic>
        <p:nvPicPr>
          <p:cNvPr id="345" name="图片 3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37263" y="3242574"/>
            <a:ext cx="5219564" cy="2047072"/>
          </a:xfrm>
          <a:prstGeom prst="rect">
            <a:avLst/>
          </a:prstGeom>
        </p:spPr>
      </p:pic>
      <p:pic>
        <p:nvPicPr>
          <p:cNvPr id="346" name="图片 3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303900" y="-517167"/>
            <a:ext cx="5219564" cy="2047072"/>
          </a:xfrm>
          <a:prstGeom prst="rect">
            <a:avLst/>
          </a:prstGeom>
        </p:spPr>
      </p:pic>
      <p:pic>
        <p:nvPicPr>
          <p:cNvPr id="347" name="图片 3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1700000">
            <a:off x="4250710" y="3219168"/>
            <a:ext cx="5219564" cy="2047072"/>
          </a:xfrm>
          <a:prstGeom prst="rect">
            <a:avLst/>
          </a:prstGeom>
        </p:spPr>
      </p:pic>
      <p:pic>
        <p:nvPicPr>
          <p:cNvPr id="348" name="图片 3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9646" y="864211"/>
            <a:ext cx="3684377" cy="3680594"/>
          </a:xfrm>
          <a:prstGeom prst="rect">
            <a:avLst/>
          </a:prstGeom>
        </p:spPr>
      </p:pic>
      <p:sp>
        <p:nvSpPr>
          <p:cNvPr id="349" name="十六角星 348"/>
          <p:cNvSpPr/>
          <p:nvPr/>
        </p:nvSpPr>
        <p:spPr>
          <a:xfrm>
            <a:off x="1738707" y="731149"/>
            <a:ext cx="3940758" cy="3940758"/>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50" name="组合 349"/>
          <p:cNvGrpSpPr/>
          <p:nvPr/>
        </p:nvGrpSpPr>
        <p:grpSpPr>
          <a:xfrm>
            <a:off x="1710487" y="698660"/>
            <a:ext cx="4000340" cy="3996585"/>
            <a:chOff x="2280648" y="931545"/>
            <a:chExt cx="5333787" cy="5328780"/>
          </a:xfrm>
        </p:grpSpPr>
        <p:sp>
          <p:nvSpPr>
            <p:cNvPr id="351" name="椭圆 350"/>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2" name="椭圆 351"/>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3" name="椭圆 352"/>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4" name="椭圆 353"/>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5" name="椭圆 354"/>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6" name="椭圆 355"/>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7" name="椭圆 356"/>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8" name="椭圆 357"/>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9" name="椭圆 358"/>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0" name="椭圆 359"/>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1" name="椭圆 360"/>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2" name="椭圆 361"/>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3" name="椭圆 362"/>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4" name="椭圆 363"/>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5" name="椭圆 364"/>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6" name="椭圆 365"/>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7" name="椭圆 366"/>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8" name="椭圆 367"/>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9" name="椭圆 368"/>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0" name="椭圆 369"/>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1" name="椭圆 370"/>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2" name="椭圆 371"/>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3" name="椭圆 372"/>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4" name="椭圆 373"/>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375" name="直接连接符 374"/>
          <p:cNvCxnSpPr>
            <a:stCxn id="352" idx="4"/>
            <a:endCxn id="370" idx="0"/>
          </p:cNvCxnSpPr>
          <p:nvPr/>
        </p:nvCxnSpPr>
        <p:spPr>
          <a:xfrm>
            <a:off x="3714637" y="752660"/>
            <a:ext cx="385703" cy="4059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a:stCxn id="351" idx="5"/>
            <a:endCxn id="370" idx="2"/>
          </p:cNvCxnSpPr>
          <p:nvPr/>
        </p:nvCxnSpPr>
        <p:spPr>
          <a:xfrm>
            <a:off x="2973371" y="894842"/>
            <a:ext cx="1099969" cy="29077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7" name="直接连接符 376"/>
          <p:cNvCxnSpPr>
            <a:stCxn id="368" idx="0"/>
            <a:endCxn id="351" idx="4"/>
          </p:cNvCxnSpPr>
          <p:nvPr/>
        </p:nvCxnSpPr>
        <p:spPr>
          <a:xfrm flipV="1">
            <a:off x="2374176" y="902749"/>
            <a:ext cx="580102" cy="86517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373" idx="3"/>
            <a:endCxn id="366" idx="0"/>
          </p:cNvCxnSpPr>
          <p:nvPr/>
        </p:nvCxnSpPr>
        <p:spPr>
          <a:xfrm flipH="1">
            <a:off x="3714637" y="4310114"/>
            <a:ext cx="312611" cy="331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9" name="直接连接符 378"/>
          <p:cNvCxnSpPr>
            <a:stCxn id="356" idx="6"/>
          </p:cNvCxnSpPr>
          <p:nvPr/>
        </p:nvCxnSpPr>
        <p:spPr>
          <a:xfrm flipV="1">
            <a:off x="1914846" y="1794921"/>
            <a:ext cx="432330" cy="1493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0" name="直接连接符 379"/>
          <p:cNvCxnSpPr>
            <a:stCxn id="368" idx="6"/>
            <a:endCxn id="367" idx="2"/>
          </p:cNvCxnSpPr>
          <p:nvPr/>
        </p:nvCxnSpPr>
        <p:spPr>
          <a:xfrm>
            <a:off x="2401177" y="1794921"/>
            <a:ext cx="965089" cy="2250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1" name="直接连接符 380"/>
          <p:cNvCxnSpPr>
            <a:stCxn id="367" idx="0"/>
            <a:endCxn id="370" idx="4"/>
          </p:cNvCxnSpPr>
          <p:nvPr/>
        </p:nvCxnSpPr>
        <p:spPr>
          <a:xfrm flipV="1">
            <a:off x="3393266" y="1212618"/>
            <a:ext cx="707074" cy="780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2" name="直接连接符 381"/>
          <p:cNvCxnSpPr>
            <a:stCxn id="359" idx="7"/>
            <a:endCxn id="368" idx="3"/>
          </p:cNvCxnSpPr>
          <p:nvPr/>
        </p:nvCxnSpPr>
        <p:spPr>
          <a:xfrm flipV="1">
            <a:off x="1756578" y="1814013"/>
            <a:ext cx="598506" cy="8549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p:cNvCxnSpPr>
            <a:stCxn id="368" idx="5"/>
            <a:endCxn id="372" idx="1"/>
          </p:cNvCxnSpPr>
          <p:nvPr/>
        </p:nvCxnSpPr>
        <p:spPr>
          <a:xfrm>
            <a:off x="2393269" y="1814013"/>
            <a:ext cx="674978" cy="8141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a:stCxn id="370" idx="7"/>
            <a:endCxn id="353" idx="3"/>
          </p:cNvCxnSpPr>
          <p:nvPr/>
        </p:nvCxnSpPr>
        <p:spPr>
          <a:xfrm flipV="1">
            <a:off x="4119430" y="894470"/>
            <a:ext cx="341924" cy="2720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5" name="直接连接符 384"/>
          <p:cNvCxnSpPr>
            <a:stCxn id="370" idx="6"/>
            <a:endCxn id="354" idx="2"/>
          </p:cNvCxnSpPr>
          <p:nvPr/>
        </p:nvCxnSpPr>
        <p:spPr>
          <a:xfrm>
            <a:off x="4127340" y="1185618"/>
            <a:ext cx="944977" cy="11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6" name="直接连接符 385"/>
          <p:cNvCxnSpPr>
            <a:stCxn id="368" idx="7"/>
            <a:endCxn id="370" idx="3"/>
          </p:cNvCxnSpPr>
          <p:nvPr/>
        </p:nvCxnSpPr>
        <p:spPr>
          <a:xfrm flipV="1">
            <a:off x="2393269" y="1204709"/>
            <a:ext cx="1687979" cy="57111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a:stCxn id="370" idx="5"/>
            <a:endCxn id="369" idx="1"/>
          </p:cNvCxnSpPr>
          <p:nvPr/>
        </p:nvCxnSpPr>
        <p:spPr>
          <a:xfrm>
            <a:off x="4119432" y="1204709"/>
            <a:ext cx="468970" cy="7323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8" name="直接连接符 387"/>
          <p:cNvCxnSpPr>
            <a:stCxn id="367" idx="6"/>
            <a:endCxn id="369" idx="2"/>
          </p:cNvCxnSpPr>
          <p:nvPr/>
        </p:nvCxnSpPr>
        <p:spPr>
          <a:xfrm flipV="1">
            <a:off x="3420265" y="1956171"/>
            <a:ext cx="1160228" cy="637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9" name="直接连接符 388"/>
          <p:cNvCxnSpPr>
            <a:stCxn id="369" idx="3"/>
            <a:endCxn id="373" idx="0"/>
          </p:cNvCxnSpPr>
          <p:nvPr/>
        </p:nvCxnSpPr>
        <p:spPr>
          <a:xfrm flipH="1">
            <a:off x="4046340" y="1975263"/>
            <a:ext cx="542062" cy="22887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0" name="直接连接符 389"/>
          <p:cNvCxnSpPr>
            <a:stCxn id="369" idx="0"/>
            <a:endCxn id="354" idx="3"/>
          </p:cNvCxnSpPr>
          <p:nvPr/>
        </p:nvCxnSpPr>
        <p:spPr>
          <a:xfrm flipV="1">
            <a:off x="4607492" y="1322215"/>
            <a:ext cx="472731" cy="6069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1" name="直接连接符 390"/>
          <p:cNvCxnSpPr>
            <a:stCxn id="369" idx="5"/>
            <a:endCxn id="374" idx="1"/>
          </p:cNvCxnSpPr>
          <p:nvPr/>
        </p:nvCxnSpPr>
        <p:spPr>
          <a:xfrm>
            <a:off x="4626584" y="1975263"/>
            <a:ext cx="524190" cy="6312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2" name="直接连接符 391"/>
          <p:cNvCxnSpPr>
            <a:stCxn id="374" idx="0"/>
            <a:endCxn id="354" idx="4"/>
          </p:cNvCxnSpPr>
          <p:nvPr/>
        </p:nvCxnSpPr>
        <p:spPr>
          <a:xfrm flipH="1" flipV="1">
            <a:off x="5099315" y="1330124"/>
            <a:ext cx="70551" cy="12684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a:stCxn id="374" idx="7"/>
            <a:endCxn id="357" idx="3"/>
          </p:cNvCxnSpPr>
          <p:nvPr/>
        </p:nvCxnSpPr>
        <p:spPr>
          <a:xfrm flipV="1">
            <a:off x="5188960" y="1963348"/>
            <a:ext cx="327230" cy="6431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4" name="直接连接符 393"/>
          <p:cNvCxnSpPr>
            <a:stCxn id="361" idx="1"/>
            <a:endCxn id="374" idx="5"/>
          </p:cNvCxnSpPr>
          <p:nvPr/>
        </p:nvCxnSpPr>
        <p:spPr>
          <a:xfrm flipH="1" flipV="1">
            <a:off x="5188960" y="2644670"/>
            <a:ext cx="310085" cy="8055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5" name="直接连接符 394"/>
          <p:cNvCxnSpPr>
            <a:stCxn id="367" idx="4"/>
            <a:endCxn id="373" idx="1"/>
          </p:cNvCxnSpPr>
          <p:nvPr/>
        </p:nvCxnSpPr>
        <p:spPr>
          <a:xfrm>
            <a:off x="3393266" y="2046959"/>
            <a:ext cx="633982" cy="22249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6" name="直接连接符 395"/>
          <p:cNvCxnSpPr>
            <a:stCxn id="372" idx="5"/>
            <a:endCxn id="373" idx="1"/>
          </p:cNvCxnSpPr>
          <p:nvPr/>
        </p:nvCxnSpPr>
        <p:spPr>
          <a:xfrm>
            <a:off x="3106430" y="2666303"/>
            <a:ext cx="920817" cy="16056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7" name="直接连接符 396"/>
          <p:cNvCxnSpPr>
            <a:stCxn id="359" idx="5"/>
            <a:endCxn id="371" idx="1"/>
          </p:cNvCxnSpPr>
          <p:nvPr/>
        </p:nvCxnSpPr>
        <p:spPr>
          <a:xfrm>
            <a:off x="1756579" y="2707121"/>
            <a:ext cx="755162" cy="9465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8" name="直接连接符 397"/>
          <p:cNvCxnSpPr>
            <a:stCxn id="371" idx="7"/>
            <a:endCxn id="372" idx="2"/>
          </p:cNvCxnSpPr>
          <p:nvPr/>
        </p:nvCxnSpPr>
        <p:spPr>
          <a:xfrm flipV="1">
            <a:off x="2549924" y="2647211"/>
            <a:ext cx="510414" cy="10064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9" name="直接连接符 398"/>
          <p:cNvCxnSpPr>
            <a:stCxn id="371" idx="0"/>
            <a:endCxn id="368" idx="4"/>
          </p:cNvCxnSpPr>
          <p:nvPr/>
        </p:nvCxnSpPr>
        <p:spPr>
          <a:xfrm flipH="1" flipV="1">
            <a:off x="2374177" y="1821922"/>
            <a:ext cx="156656" cy="18238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0" name="直接连接符 399"/>
          <p:cNvCxnSpPr>
            <a:stCxn id="368" idx="1"/>
            <a:endCxn id="355" idx="4"/>
          </p:cNvCxnSpPr>
          <p:nvPr/>
        </p:nvCxnSpPr>
        <p:spPr>
          <a:xfrm flipH="1" flipV="1">
            <a:off x="2320176" y="1326939"/>
            <a:ext cx="34908" cy="4488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1" name="直接连接符 400"/>
          <p:cNvCxnSpPr>
            <a:stCxn id="362" idx="0"/>
            <a:endCxn id="374" idx="4"/>
          </p:cNvCxnSpPr>
          <p:nvPr/>
        </p:nvCxnSpPr>
        <p:spPr>
          <a:xfrm flipV="1">
            <a:off x="5106387" y="2652576"/>
            <a:ext cx="63481" cy="1417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2" name="直接连接符 401"/>
          <p:cNvCxnSpPr>
            <a:stCxn id="374" idx="3"/>
            <a:endCxn id="373" idx="7"/>
          </p:cNvCxnSpPr>
          <p:nvPr/>
        </p:nvCxnSpPr>
        <p:spPr>
          <a:xfrm flipH="1">
            <a:off x="4065432" y="2644669"/>
            <a:ext cx="1085344" cy="16272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3" name="直接连接符 402"/>
          <p:cNvCxnSpPr>
            <a:stCxn id="373" idx="6"/>
            <a:endCxn id="362" idx="2"/>
          </p:cNvCxnSpPr>
          <p:nvPr/>
        </p:nvCxnSpPr>
        <p:spPr>
          <a:xfrm flipV="1">
            <a:off x="4073339" y="4097033"/>
            <a:ext cx="1006047" cy="1939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a:stCxn id="373" idx="5"/>
            <a:endCxn id="365" idx="1"/>
          </p:cNvCxnSpPr>
          <p:nvPr/>
        </p:nvCxnSpPr>
        <p:spPr>
          <a:xfrm>
            <a:off x="4065430" y="4310114"/>
            <a:ext cx="395924" cy="1833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5" name="直接连接符 404"/>
          <p:cNvCxnSpPr>
            <a:stCxn id="372" idx="0"/>
            <a:endCxn id="367" idx="3"/>
          </p:cNvCxnSpPr>
          <p:nvPr/>
        </p:nvCxnSpPr>
        <p:spPr>
          <a:xfrm flipV="1">
            <a:off x="3087339" y="2039050"/>
            <a:ext cx="286835" cy="5811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6" name="直接连接符 405"/>
          <p:cNvCxnSpPr>
            <a:stCxn id="371" idx="6"/>
            <a:endCxn id="373" idx="2"/>
          </p:cNvCxnSpPr>
          <p:nvPr/>
        </p:nvCxnSpPr>
        <p:spPr>
          <a:xfrm>
            <a:off x="2557832" y="3672729"/>
            <a:ext cx="1461507" cy="6182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7" name="直接连接符 406"/>
          <p:cNvCxnSpPr>
            <a:stCxn id="360" idx="6"/>
            <a:endCxn id="371" idx="2"/>
          </p:cNvCxnSpPr>
          <p:nvPr/>
        </p:nvCxnSpPr>
        <p:spPr>
          <a:xfrm>
            <a:off x="1928338" y="3489307"/>
            <a:ext cx="575495" cy="1834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a:stCxn id="363" idx="7"/>
            <a:endCxn id="371" idx="3"/>
          </p:cNvCxnSpPr>
          <p:nvPr/>
        </p:nvCxnSpPr>
        <p:spPr>
          <a:xfrm flipV="1">
            <a:off x="2339269" y="3691822"/>
            <a:ext cx="172472" cy="3829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a:stCxn id="364" idx="0"/>
            <a:endCxn id="371" idx="5"/>
          </p:cNvCxnSpPr>
          <p:nvPr/>
        </p:nvCxnSpPr>
        <p:spPr>
          <a:xfrm flipH="1" flipV="1">
            <a:off x="2549925" y="3691822"/>
            <a:ext cx="404354" cy="7940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0" name="直接连接符 409"/>
          <p:cNvCxnSpPr>
            <a:stCxn id="364" idx="7"/>
            <a:endCxn id="373" idx="2"/>
          </p:cNvCxnSpPr>
          <p:nvPr/>
        </p:nvCxnSpPr>
        <p:spPr>
          <a:xfrm flipV="1">
            <a:off x="2973371" y="4291022"/>
            <a:ext cx="1045969" cy="2027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11" name="组合 410"/>
          <p:cNvGrpSpPr/>
          <p:nvPr/>
        </p:nvGrpSpPr>
        <p:grpSpPr>
          <a:xfrm>
            <a:off x="1712476" y="697607"/>
            <a:ext cx="4000340" cy="3996585"/>
            <a:chOff x="2433048" y="1083945"/>
            <a:chExt cx="5333787" cy="5328780"/>
          </a:xfrm>
        </p:grpSpPr>
        <p:sp>
          <p:nvSpPr>
            <p:cNvPr id="412" name="十六角星 411"/>
            <p:cNvSpPr/>
            <p:nvPr/>
          </p:nvSpPr>
          <p:spPr>
            <a:xfrm>
              <a:off x="2470676" y="1127265"/>
              <a:ext cx="5254344" cy="5254344"/>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413" name="组合 412"/>
            <p:cNvGrpSpPr/>
            <p:nvPr/>
          </p:nvGrpSpPr>
          <p:grpSpPr>
            <a:xfrm>
              <a:off x="2433048" y="1083945"/>
              <a:ext cx="5333787" cy="5328780"/>
              <a:chOff x="2280648" y="931545"/>
              <a:chExt cx="5333787" cy="5328780"/>
            </a:xfrm>
          </p:grpSpPr>
          <p:sp>
            <p:nvSpPr>
              <p:cNvPr id="450" name="椭圆 449"/>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1" name="椭圆 450"/>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2" name="椭圆 451"/>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3" name="椭圆 452"/>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4" name="椭圆 453"/>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5" name="椭圆 454"/>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6" name="椭圆 455"/>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7" name="椭圆 456"/>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8" name="椭圆 457"/>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9" name="椭圆 458"/>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0" name="椭圆 459"/>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1" name="椭圆 460"/>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2" name="椭圆 461"/>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3" name="椭圆 462"/>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4" name="椭圆 463"/>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5" name="椭圆 464"/>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6" name="椭圆 465"/>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7" name="椭圆 466"/>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8" name="椭圆 467"/>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9" name="椭圆 468"/>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0" name="椭圆 469"/>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1" name="椭圆 470"/>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2" name="椭圆 471"/>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3" name="椭圆 472"/>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414" name="直接连接符 413"/>
            <p:cNvCxnSpPr>
              <a:stCxn id="451" idx="4"/>
              <a:endCxn id="469" idx="0"/>
            </p:cNvCxnSpPr>
            <p:nvPr/>
          </p:nvCxnSpPr>
          <p:spPr>
            <a:xfrm>
              <a:off x="5105248" y="1155945"/>
              <a:ext cx="514270" cy="5412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a:stCxn id="450" idx="5"/>
              <a:endCxn id="469" idx="2"/>
            </p:cNvCxnSpPr>
            <p:nvPr/>
          </p:nvCxnSpPr>
          <p:spPr>
            <a:xfrm>
              <a:off x="4116893" y="1345521"/>
              <a:ext cx="1466625" cy="38770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67" idx="0"/>
              <a:endCxn id="450" idx="4"/>
            </p:cNvCxnSpPr>
            <p:nvPr/>
          </p:nvCxnSpPr>
          <p:spPr>
            <a:xfrm flipV="1">
              <a:off x="3317968" y="1356065"/>
              <a:ext cx="773469" cy="1153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a:stCxn id="472" idx="3"/>
              <a:endCxn id="465" idx="0"/>
            </p:cNvCxnSpPr>
            <p:nvPr/>
          </p:nvCxnSpPr>
          <p:spPr>
            <a:xfrm flipH="1">
              <a:off x="5105248" y="5899217"/>
              <a:ext cx="416814" cy="4415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a:stCxn id="455" idx="6"/>
            </p:cNvCxnSpPr>
            <p:nvPr/>
          </p:nvCxnSpPr>
          <p:spPr>
            <a:xfrm flipV="1">
              <a:off x="2705528" y="2545627"/>
              <a:ext cx="576440" cy="1991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67" idx="6"/>
              <a:endCxn id="466" idx="2"/>
            </p:cNvCxnSpPr>
            <p:nvPr/>
          </p:nvCxnSpPr>
          <p:spPr>
            <a:xfrm>
              <a:off x="3353968" y="2545627"/>
              <a:ext cx="1286785" cy="300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a:stCxn id="466" idx="0"/>
              <a:endCxn id="469" idx="4"/>
            </p:cNvCxnSpPr>
            <p:nvPr/>
          </p:nvCxnSpPr>
          <p:spPr>
            <a:xfrm flipV="1">
              <a:off x="4676753" y="1769223"/>
              <a:ext cx="942765" cy="10404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a:stCxn id="458" idx="7"/>
              <a:endCxn id="467" idx="3"/>
            </p:cNvCxnSpPr>
            <p:nvPr/>
          </p:nvCxnSpPr>
          <p:spPr>
            <a:xfrm flipV="1">
              <a:off x="2494504" y="2571083"/>
              <a:ext cx="798008" cy="11398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67" idx="5"/>
              <a:endCxn id="471" idx="1"/>
            </p:cNvCxnSpPr>
            <p:nvPr/>
          </p:nvCxnSpPr>
          <p:spPr>
            <a:xfrm>
              <a:off x="3343424" y="2571083"/>
              <a:ext cx="899970" cy="10854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69" idx="7"/>
              <a:endCxn id="452" idx="3"/>
            </p:cNvCxnSpPr>
            <p:nvPr/>
          </p:nvCxnSpPr>
          <p:spPr>
            <a:xfrm flipV="1">
              <a:off x="5644974" y="1345025"/>
              <a:ext cx="455898" cy="3627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a:stCxn id="469" idx="6"/>
              <a:endCxn id="453" idx="2"/>
            </p:cNvCxnSpPr>
            <p:nvPr/>
          </p:nvCxnSpPr>
          <p:spPr>
            <a:xfrm>
              <a:off x="5655518" y="1733223"/>
              <a:ext cx="1259969" cy="15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67" idx="7"/>
              <a:endCxn id="469" idx="3"/>
            </p:cNvCxnSpPr>
            <p:nvPr/>
          </p:nvCxnSpPr>
          <p:spPr>
            <a:xfrm flipV="1">
              <a:off x="3343424" y="1758679"/>
              <a:ext cx="2250638" cy="761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stCxn id="469" idx="5"/>
              <a:endCxn id="468" idx="1"/>
            </p:cNvCxnSpPr>
            <p:nvPr/>
          </p:nvCxnSpPr>
          <p:spPr>
            <a:xfrm>
              <a:off x="5644974" y="1758679"/>
              <a:ext cx="625293" cy="976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a:stCxn id="466" idx="6"/>
              <a:endCxn id="468" idx="2"/>
            </p:cNvCxnSpPr>
            <p:nvPr/>
          </p:nvCxnSpPr>
          <p:spPr>
            <a:xfrm flipV="1">
              <a:off x="4712753" y="2760627"/>
              <a:ext cx="1546970" cy="85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a:stCxn id="468" idx="3"/>
              <a:endCxn id="472" idx="0"/>
            </p:cNvCxnSpPr>
            <p:nvPr/>
          </p:nvCxnSpPr>
          <p:spPr>
            <a:xfrm flipH="1">
              <a:off x="5547518" y="2786083"/>
              <a:ext cx="722749" cy="30516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a:stCxn id="468" idx="0"/>
              <a:endCxn id="453" idx="3"/>
            </p:cNvCxnSpPr>
            <p:nvPr/>
          </p:nvCxnSpPr>
          <p:spPr>
            <a:xfrm flipV="1">
              <a:off x="6295723" y="1915353"/>
              <a:ext cx="630308" cy="8092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a:stCxn id="468" idx="5"/>
              <a:endCxn id="473" idx="1"/>
            </p:cNvCxnSpPr>
            <p:nvPr/>
          </p:nvCxnSpPr>
          <p:spPr>
            <a:xfrm>
              <a:off x="6321179" y="2786083"/>
              <a:ext cx="698920" cy="8416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a:stCxn id="473" idx="0"/>
              <a:endCxn id="453" idx="4"/>
            </p:cNvCxnSpPr>
            <p:nvPr/>
          </p:nvCxnSpPr>
          <p:spPr>
            <a:xfrm flipH="1" flipV="1">
              <a:off x="6951487" y="1925897"/>
              <a:ext cx="94068" cy="16912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a:stCxn id="473" idx="7"/>
              <a:endCxn id="456" idx="3"/>
            </p:cNvCxnSpPr>
            <p:nvPr/>
          </p:nvCxnSpPr>
          <p:spPr>
            <a:xfrm flipV="1">
              <a:off x="7071011" y="2770197"/>
              <a:ext cx="436307" cy="8575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a:stCxn id="460" idx="1"/>
              <a:endCxn id="473" idx="5"/>
            </p:cNvCxnSpPr>
            <p:nvPr/>
          </p:nvCxnSpPr>
          <p:spPr>
            <a:xfrm flipH="1" flipV="1">
              <a:off x="7071011" y="3678624"/>
              <a:ext cx="413447" cy="107405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4" name="直接连接符 433"/>
            <p:cNvCxnSpPr>
              <a:stCxn id="466" idx="4"/>
              <a:endCxn id="472" idx="1"/>
            </p:cNvCxnSpPr>
            <p:nvPr/>
          </p:nvCxnSpPr>
          <p:spPr>
            <a:xfrm>
              <a:off x="4676753" y="2881677"/>
              <a:ext cx="845309" cy="29666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5" name="直接连接符 434"/>
            <p:cNvCxnSpPr>
              <a:stCxn id="471" idx="5"/>
              <a:endCxn id="472" idx="1"/>
            </p:cNvCxnSpPr>
            <p:nvPr/>
          </p:nvCxnSpPr>
          <p:spPr>
            <a:xfrm>
              <a:off x="4294306" y="3707469"/>
              <a:ext cx="1227756" cy="21408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6" name="直接连接符 435"/>
            <p:cNvCxnSpPr>
              <a:stCxn id="458" idx="5"/>
              <a:endCxn id="470" idx="1"/>
            </p:cNvCxnSpPr>
            <p:nvPr/>
          </p:nvCxnSpPr>
          <p:spPr>
            <a:xfrm>
              <a:off x="2494504" y="3761893"/>
              <a:ext cx="1006882" cy="126202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7" name="直接连接符 436"/>
            <p:cNvCxnSpPr>
              <a:stCxn id="470" idx="7"/>
              <a:endCxn id="471" idx="2"/>
            </p:cNvCxnSpPr>
            <p:nvPr/>
          </p:nvCxnSpPr>
          <p:spPr>
            <a:xfrm flipV="1">
              <a:off x="3552298" y="3682013"/>
              <a:ext cx="680552" cy="134190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8" name="直接连接符 437"/>
            <p:cNvCxnSpPr>
              <a:stCxn id="470" idx="0"/>
              <a:endCxn id="467" idx="4"/>
            </p:cNvCxnSpPr>
            <p:nvPr/>
          </p:nvCxnSpPr>
          <p:spPr>
            <a:xfrm flipH="1" flipV="1">
              <a:off x="3317968" y="2581627"/>
              <a:ext cx="208874" cy="24317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9" name="直接连接符 438"/>
            <p:cNvCxnSpPr>
              <a:stCxn id="467" idx="1"/>
              <a:endCxn id="454" idx="4"/>
            </p:cNvCxnSpPr>
            <p:nvPr/>
          </p:nvCxnSpPr>
          <p:spPr>
            <a:xfrm flipH="1" flipV="1">
              <a:off x="3245968" y="1921650"/>
              <a:ext cx="46544" cy="5985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0" name="直接连接符 439"/>
            <p:cNvCxnSpPr>
              <a:stCxn id="461" idx="0"/>
              <a:endCxn id="473" idx="4"/>
            </p:cNvCxnSpPr>
            <p:nvPr/>
          </p:nvCxnSpPr>
          <p:spPr>
            <a:xfrm flipV="1">
              <a:off x="6960914" y="3689168"/>
              <a:ext cx="84641" cy="18899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1" name="直接连接符 440"/>
            <p:cNvCxnSpPr>
              <a:stCxn id="473" idx="3"/>
              <a:endCxn id="472" idx="7"/>
            </p:cNvCxnSpPr>
            <p:nvPr/>
          </p:nvCxnSpPr>
          <p:spPr>
            <a:xfrm flipH="1">
              <a:off x="5572974" y="3678624"/>
              <a:ext cx="1447125" cy="216968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2" name="直接连接符 441"/>
            <p:cNvCxnSpPr>
              <a:stCxn id="472" idx="6"/>
              <a:endCxn id="461" idx="2"/>
            </p:cNvCxnSpPr>
            <p:nvPr/>
          </p:nvCxnSpPr>
          <p:spPr>
            <a:xfrm flipV="1">
              <a:off x="5583518" y="5615109"/>
              <a:ext cx="1341396" cy="2586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3" name="直接连接符 442"/>
            <p:cNvCxnSpPr>
              <a:stCxn id="472" idx="5"/>
              <a:endCxn id="464" idx="1"/>
            </p:cNvCxnSpPr>
            <p:nvPr/>
          </p:nvCxnSpPr>
          <p:spPr>
            <a:xfrm>
              <a:off x="5572974" y="5899217"/>
              <a:ext cx="527898" cy="2444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4" name="直接连接符 443"/>
            <p:cNvCxnSpPr>
              <a:stCxn id="471" idx="0"/>
              <a:endCxn id="466" idx="3"/>
            </p:cNvCxnSpPr>
            <p:nvPr/>
          </p:nvCxnSpPr>
          <p:spPr>
            <a:xfrm flipV="1">
              <a:off x="4268850" y="2871133"/>
              <a:ext cx="382447" cy="774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5" name="直接连接符 444"/>
            <p:cNvCxnSpPr>
              <a:stCxn id="470" idx="6"/>
              <a:endCxn id="472" idx="2"/>
            </p:cNvCxnSpPr>
            <p:nvPr/>
          </p:nvCxnSpPr>
          <p:spPr>
            <a:xfrm>
              <a:off x="3562842" y="5049372"/>
              <a:ext cx="1948676" cy="8243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6" name="直接连接符 445"/>
            <p:cNvCxnSpPr>
              <a:stCxn id="459" idx="6"/>
              <a:endCxn id="470" idx="2"/>
            </p:cNvCxnSpPr>
            <p:nvPr/>
          </p:nvCxnSpPr>
          <p:spPr>
            <a:xfrm>
              <a:off x="2723516" y="4804810"/>
              <a:ext cx="767326" cy="244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7" name="直接连接符 446"/>
            <p:cNvCxnSpPr>
              <a:stCxn id="462" idx="7"/>
              <a:endCxn id="470" idx="3"/>
            </p:cNvCxnSpPr>
            <p:nvPr/>
          </p:nvCxnSpPr>
          <p:spPr>
            <a:xfrm flipV="1">
              <a:off x="3271424" y="5074828"/>
              <a:ext cx="229962" cy="5105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p:cNvCxnSpPr>
              <a:stCxn id="463" idx="0"/>
              <a:endCxn id="470" idx="5"/>
            </p:cNvCxnSpPr>
            <p:nvPr/>
          </p:nvCxnSpPr>
          <p:spPr>
            <a:xfrm flipH="1" flipV="1">
              <a:off x="3552298" y="5074828"/>
              <a:ext cx="539139" cy="10587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p:cNvCxnSpPr>
              <a:stCxn id="463" idx="7"/>
              <a:endCxn id="472" idx="2"/>
            </p:cNvCxnSpPr>
            <p:nvPr/>
          </p:nvCxnSpPr>
          <p:spPr>
            <a:xfrm flipV="1">
              <a:off x="4116893" y="5873761"/>
              <a:ext cx="1394625" cy="2703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4" name="弧形 473"/>
          <p:cNvSpPr/>
          <p:nvPr/>
        </p:nvSpPr>
        <p:spPr>
          <a:xfrm rot="20632431" flipV="1">
            <a:off x="1150443" y="2505246"/>
            <a:ext cx="5367474" cy="948964"/>
          </a:xfrm>
          <a:prstGeom prst="arc">
            <a:avLst>
              <a:gd name="adj1" fmla="val 10167527"/>
              <a:gd name="adj2" fmla="val 685371"/>
            </a:avLst>
          </a:prstGeom>
          <a:ln w="3810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475" name="圆角矩形 474"/>
          <p:cNvSpPr/>
          <p:nvPr/>
        </p:nvSpPr>
        <p:spPr>
          <a:xfrm>
            <a:off x="3159709" y="2084849"/>
            <a:ext cx="4920911" cy="1384103"/>
          </a:xfrm>
          <a:prstGeom prst="roundRect">
            <a:avLst/>
          </a:prstGeom>
          <a:solidFill>
            <a:srgbClr val="292130"/>
          </a:solidFill>
          <a:ln>
            <a:noFill/>
          </a:ln>
          <a:effectLst>
            <a:outerShdw blurRad="381000" dist="127000" dir="2700000" algn="tl"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7" name="等腰三角形 476"/>
          <p:cNvSpPr/>
          <p:nvPr/>
        </p:nvSpPr>
        <p:spPr>
          <a:xfrm rot="2134315">
            <a:off x="6487601" y="3485425"/>
            <a:ext cx="476415" cy="410702"/>
          </a:xfrm>
          <a:prstGeom prst="triangle">
            <a:avLst/>
          </a:prstGeom>
          <a:solidFill>
            <a:srgbClr val="A06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8" name="等腰三角形 477"/>
          <p:cNvSpPr/>
          <p:nvPr/>
        </p:nvSpPr>
        <p:spPr>
          <a:xfrm rot="12600000">
            <a:off x="8471579" y="2577412"/>
            <a:ext cx="163074" cy="140581"/>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9" name="等腰三角形 478"/>
          <p:cNvSpPr/>
          <p:nvPr/>
        </p:nvSpPr>
        <p:spPr>
          <a:xfrm rot="460079">
            <a:off x="5396210" y="1849663"/>
            <a:ext cx="314141" cy="270812"/>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0" name="等腰三角形 479"/>
          <p:cNvSpPr/>
          <p:nvPr/>
        </p:nvSpPr>
        <p:spPr>
          <a:xfrm rot="460079">
            <a:off x="8434270" y="2270779"/>
            <a:ext cx="275478" cy="23748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1" name="等腰三角形 480"/>
          <p:cNvSpPr/>
          <p:nvPr/>
        </p:nvSpPr>
        <p:spPr>
          <a:xfrm rot="9914774">
            <a:off x="3515153" y="1983548"/>
            <a:ext cx="249357" cy="214962"/>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2" name="等腰三角形 481"/>
          <p:cNvSpPr/>
          <p:nvPr/>
        </p:nvSpPr>
        <p:spPr>
          <a:xfrm rot="7123616">
            <a:off x="3045896" y="2586091"/>
            <a:ext cx="179254" cy="199525"/>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3" name="等腰三角形 482"/>
          <p:cNvSpPr/>
          <p:nvPr/>
        </p:nvSpPr>
        <p:spPr>
          <a:xfrm rot="3215337">
            <a:off x="6778816" y="3641544"/>
            <a:ext cx="330229" cy="284680"/>
          </a:xfrm>
          <a:prstGeom prst="triangle">
            <a:avLst/>
          </a:prstGeom>
          <a:solidFill>
            <a:srgbClr val="A35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4" name="文本框 483"/>
          <p:cNvSpPr txBox="1"/>
          <p:nvPr/>
        </p:nvSpPr>
        <p:spPr>
          <a:xfrm>
            <a:off x="3184028" y="2105552"/>
            <a:ext cx="4872272" cy="1419619"/>
          </a:xfrm>
          <a:prstGeom prst="rect">
            <a:avLst/>
          </a:prstGeom>
          <a:noFill/>
        </p:spPr>
        <p:txBody>
          <a:bodyPr wrap="square" rtlCol="0">
            <a:spAutoFit/>
          </a:bodyPr>
          <a:lstStyle/>
          <a:p>
            <a:pPr algn="ctr"/>
            <a:r>
              <a:rPr lang="en-US" altLang="zh-CN" sz="8625" dirty="0">
                <a:solidFill>
                  <a:schemeClr val="bg1"/>
                </a:solidFill>
              </a:rPr>
              <a:t>THANKS</a:t>
            </a:r>
            <a:endParaRPr lang="zh-CN" altLang="en-US" sz="8625" dirty="0">
              <a:solidFill>
                <a:schemeClr val="bg1"/>
              </a:solidFill>
            </a:endParaRPr>
          </a:p>
        </p:txBody>
      </p:sp>
    </p:spTree>
    <p:extLst>
      <p:ext uri="{BB962C8B-B14F-4D97-AF65-F5344CB8AC3E}">
        <p14:creationId xmlns:p14="http://schemas.microsoft.com/office/powerpoint/2010/main" val="390632506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7" y="1"/>
            <a:ext cx="9215178" cy="5200022"/>
            <a:chOff x="-716" y="-1"/>
            <a:chExt cx="12286904" cy="6933363"/>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269037" cy="693336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 y="0"/>
              <a:ext cx="12286904" cy="6910571"/>
            </a:xfrm>
            <a:prstGeom prst="rect">
              <a:avLst/>
            </a:prstGeom>
          </p:spPr>
        </p:pic>
      </p:grpSp>
      <p:grpSp>
        <p:nvGrpSpPr>
          <p:cNvPr id="7" name="组合 6"/>
          <p:cNvGrpSpPr/>
          <p:nvPr/>
        </p:nvGrpSpPr>
        <p:grpSpPr>
          <a:xfrm>
            <a:off x="1129523" y="3258033"/>
            <a:ext cx="1181727" cy="1180618"/>
            <a:chOff x="1308745" y="2394284"/>
            <a:chExt cx="2326780" cy="2324596"/>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9" name="组合 8"/>
            <p:cNvGrpSpPr/>
            <p:nvPr/>
          </p:nvGrpSpPr>
          <p:grpSpPr>
            <a:xfrm>
              <a:off x="1308745" y="2394284"/>
              <a:ext cx="2326780" cy="2324596"/>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72" name="组合 71"/>
          <p:cNvGrpSpPr/>
          <p:nvPr/>
        </p:nvGrpSpPr>
        <p:grpSpPr>
          <a:xfrm>
            <a:off x="5781676" y="-1162247"/>
            <a:ext cx="5058729" cy="5053979"/>
            <a:chOff x="1308745" y="2394284"/>
            <a:chExt cx="2326780" cy="2324596"/>
          </a:xfrm>
        </p:grpSpPr>
        <p:pic>
          <p:nvPicPr>
            <p:cNvPr id="73" name="图片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4" name="组合 73"/>
            <p:cNvGrpSpPr/>
            <p:nvPr/>
          </p:nvGrpSpPr>
          <p:grpSpPr>
            <a:xfrm>
              <a:off x="1308745" y="2394284"/>
              <a:ext cx="2326780" cy="2324596"/>
              <a:chOff x="2433048" y="1083945"/>
              <a:chExt cx="5333787" cy="5328780"/>
            </a:xfrm>
          </p:grpSpPr>
          <p:sp>
            <p:nvSpPr>
              <p:cNvPr id="75" name="十六角星 74"/>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6" name="组合 75"/>
              <p:cNvGrpSpPr/>
              <p:nvPr/>
            </p:nvGrpSpPr>
            <p:grpSpPr>
              <a:xfrm>
                <a:off x="2433048" y="1083945"/>
                <a:ext cx="5333787" cy="5328780"/>
                <a:chOff x="2280648" y="931545"/>
                <a:chExt cx="5333787" cy="5328780"/>
              </a:xfrm>
            </p:grpSpPr>
            <p:sp>
              <p:nvSpPr>
                <p:cNvPr id="113" name="椭圆 112"/>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4" name="椭圆 133"/>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5" name="椭圆 134"/>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6" name="椭圆 135"/>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77" name="直接连接符 76"/>
              <p:cNvCxnSpPr>
                <a:stCxn id="114" idx="4"/>
                <a:endCxn id="132"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3" idx="5"/>
                <a:endCxn id="132"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30" idx="0"/>
                <a:endCxn id="113"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5" idx="3"/>
                <a:endCxn id="128"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30" idx="6"/>
                <a:endCxn id="129"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0"/>
                <a:endCxn id="132"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1" idx="7"/>
                <a:endCxn id="130"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30" idx="5"/>
                <a:endCxn id="134"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32" idx="7"/>
                <a:endCxn id="115"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2" idx="6"/>
                <a:endCxn id="116"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30" idx="7"/>
                <a:endCxn id="132"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2" idx="5"/>
                <a:endCxn id="131"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9" idx="6"/>
                <a:endCxn id="131"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1" idx="3"/>
                <a:endCxn id="135"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1" idx="0"/>
                <a:endCxn id="116"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1" idx="5"/>
                <a:endCxn id="136"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6" idx="0"/>
                <a:endCxn id="116"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6" idx="7"/>
                <a:endCxn id="119"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3" idx="1"/>
                <a:endCxn id="136"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9" idx="4"/>
                <a:endCxn id="135"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4" idx="5"/>
                <a:endCxn id="135"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1" idx="5"/>
                <a:endCxn id="133"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33" idx="7"/>
                <a:endCxn id="134"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0"/>
                <a:endCxn id="130"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0" idx="1"/>
                <a:endCxn id="117"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24" idx="0"/>
                <a:endCxn id="136"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6" idx="3"/>
                <a:endCxn id="135"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5" idx="6"/>
                <a:endCxn id="124"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35" idx="5"/>
                <a:endCxn id="127"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4" idx="0"/>
                <a:endCxn id="129"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6"/>
                <a:endCxn id="135"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2" idx="6"/>
                <a:endCxn id="133"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5" idx="7"/>
                <a:endCxn id="133"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6" idx="0"/>
                <a:endCxn id="133"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6" idx="7"/>
                <a:endCxn id="135"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7" name="文本框 136"/>
          <p:cNvSpPr txBox="1"/>
          <p:nvPr/>
        </p:nvSpPr>
        <p:spPr>
          <a:xfrm>
            <a:off x="3564468" y="311227"/>
            <a:ext cx="1999576" cy="4247125"/>
          </a:xfrm>
          <a:prstGeom prst="rect">
            <a:avLst/>
          </a:prstGeom>
          <a:noFill/>
        </p:spPr>
        <p:txBody>
          <a:bodyPr wrap="square" rtlCol="0">
            <a:spAutoFit/>
          </a:bodyPr>
          <a:lstStyle/>
          <a:p>
            <a:pPr algn="ctr">
              <a:lnSpc>
                <a:spcPct val="150000"/>
              </a:lnSpc>
            </a:pPr>
            <a:r>
              <a:rPr lang="en-US" altLang="zh-CN" sz="17999" b="1" dirty="0">
                <a:solidFill>
                  <a:srgbClr val="9D8199">
                    <a:alpha val="60000"/>
                  </a:srgbClr>
                </a:solidFill>
                <a:latin typeface="方正兰亭粗黑简体" panose="02000000000000000000" pitchFamily="2" charset="-122"/>
                <a:ea typeface="方正兰亭粗黑简体" panose="02000000000000000000" pitchFamily="2" charset="-122"/>
              </a:rPr>
              <a:t>1</a:t>
            </a:r>
          </a:p>
        </p:txBody>
      </p:sp>
      <p:sp>
        <p:nvSpPr>
          <p:cNvPr id="139" name="文本框 138"/>
          <p:cNvSpPr txBox="1"/>
          <p:nvPr/>
        </p:nvSpPr>
        <p:spPr>
          <a:xfrm>
            <a:off x="3276579" y="3449353"/>
            <a:ext cx="2664192" cy="743986"/>
          </a:xfrm>
          <a:prstGeom prst="rect">
            <a:avLst/>
          </a:prstGeom>
          <a:noFill/>
        </p:spPr>
        <p:txBody>
          <a:bodyPr wrap="square" rtlCol="0">
            <a:spAutoFit/>
          </a:bodyPr>
          <a:lstStyle/>
          <a:p>
            <a:pPr algn="ctr">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系统简介</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40" name="等腰三角形 139"/>
          <p:cNvSpPr/>
          <p:nvPr/>
        </p:nvSpPr>
        <p:spPr>
          <a:xfrm rot="2134315">
            <a:off x="5998599" y="1614964"/>
            <a:ext cx="289510" cy="249578"/>
          </a:xfrm>
          <a:prstGeom prst="triangl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1" name="等腰三角形 140"/>
          <p:cNvSpPr/>
          <p:nvPr/>
        </p:nvSpPr>
        <p:spPr>
          <a:xfrm rot="12600000">
            <a:off x="5197448" y="1171321"/>
            <a:ext cx="227683" cy="196278"/>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2" name="等腰三角形 141"/>
          <p:cNvSpPr/>
          <p:nvPr/>
        </p:nvSpPr>
        <p:spPr>
          <a:xfrm rot="460079">
            <a:off x="5608284" y="1067368"/>
            <a:ext cx="384542" cy="33150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366115203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3179977" y="368686"/>
            <a:ext cx="2567870" cy="825419"/>
          </a:xfrm>
          <a:prstGeom prst="rect">
            <a:avLst/>
          </a:prstGeom>
          <a:noFill/>
        </p:spPr>
        <p:txBody>
          <a:bodyPr wrap="square" rtlCol="0">
            <a:spAutoFit/>
          </a:bodyPr>
          <a:lstStyle/>
          <a:p>
            <a:pPr algn="ctr">
              <a:lnSpc>
                <a:spcPct val="150000"/>
              </a:lnSpc>
            </a:pPr>
            <a:r>
              <a:rPr lang="en-US" altLang="zh-CN" sz="3600" dirty="0">
                <a:solidFill>
                  <a:schemeClr val="bg1"/>
                </a:solidFill>
                <a:latin typeface="微软雅黑" panose="020B0503020204020204" pitchFamily="34" charset="-122"/>
                <a:ea typeface="微软雅黑" panose="020B0503020204020204" pitchFamily="34" charset="-122"/>
              </a:rPr>
              <a:t>CLI</a:t>
            </a:r>
            <a:r>
              <a:rPr lang="zh-CN" altLang="en-US" sz="3600" dirty="0">
                <a:solidFill>
                  <a:schemeClr val="bg1"/>
                </a:solidFill>
                <a:latin typeface="微软雅黑" panose="020B0503020204020204" pitchFamily="34" charset="-122"/>
                <a:ea typeface="微软雅黑" panose="020B0503020204020204" pitchFamily="34" charset="-122"/>
              </a:rPr>
              <a:t> </a:t>
            </a:r>
            <a:r>
              <a:rPr lang="en-US" altLang="zh-CN" sz="3600" dirty="0">
                <a:solidFill>
                  <a:schemeClr val="bg1"/>
                </a:solidFill>
                <a:latin typeface="微软雅黑" panose="020B0503020204020204" pitchFamily="34" charset="-122"/>
                <a:ea typeface="微软雅黑" panose="020B0503020204020204" pitchFamily="34" charset="-122"/>
              </a:rPr>
              <a:t>VS</a:t>
            </a:r>
            <a:r>
              <a:rPr lang="zh-CN" altLang="en-US" sz="3600" dirty="0">
                <a:solidFill>
                  <a:schemeClr val="bg1"/>
                </a:solidFill>
                <a:latin typeface="微软雅黑" panose="020B0503020204020204" pitchFamily="34" charset="-122"/>
                <a:ea typeface="微软雅黑" panose="020B0503020204020204" pitchFamily="34" charset="-122"/>
              </a:rPr>
              <a:t> </a:t>
            </a:r>
            <a:r>
              <a:rPr lang="en-US" altLang="zh-CN" sz="3600" dirty="0">
                <a:solidFill>
                  <a:schemeClr val="bg1"/>
                </a:solidFill>
                <a:latin typeface="微软雅黑" panose="020B0503020204020204" pitchFamily="34" charset="-122"/>
                <a:ea typeface="微软雅黑" panose="020B0503020204020204" pitchFamily="34" charset="-122"/>
              </a:rPr>
              <a:t>GUI</a:t>
            </a:r>
            <a:endParaRPr lang="en-US" altLang="zh-CN" sz="1100" dirty="0">
              <a:solidFill>
                <a:schemeClr val="bg1"/>
              </a:solidFill>
              <a:latin typeface="微软雅黑" panose="020B0503020204020204" pitchFamily="34" charset="-122"/>
              <a:ea typeface="微软雅黑" panose="020B0503020204020204" pitchFamily="34" charset="-122"/>
            </a:endParaRPr>
          </a:p>
        </p:txBody>
      </p:sp>
      <p:grpSp>
        <p:nvGrpSpPr>
          <p:cNvPr id="73" name="组合 72"/>
          <p:cNvGrpSpPr/>
          <p:nvPr/>
        </p:nvGrpSpPr>
        <p:grpSpPr>
          <a:xfrm>
            <a:off x="1182517" y="1782207"/>
            <a:ext cx="1325012" cy="2354901"/>
            <a:chOff x="1348772" y="1270654"/>
            <a:chExt cx="1325012" cy="2354901"/>
          </a:xfrm>
        </p:grpSpPr>
        <p:sp>
          <p:nvSpPr>
            <p:cNvPr id="74" name="圆角矩形 73"/>
            <p:cNvSpPr/>
            <p:nvPr/>
          </p:nvSpPr>
          <p:spPr bwMode="auto">
            <a:xfrm rot="5400000">
              <a:off x="849035"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dirty="0">
                <a:latin typeface="微软雅黑" panose="020B0503020204020204" pitchFamily="34" charset="-122"/>
                <a:ea typeface="微软雅黑" panose="020B0503020204020204" pitchFamily="34" charset="-122"/>
              </a:endParaRPr>
            </a:p>
          </p:txBody>
        </p:sp>
        <p:sp>
          <p:nvSpPr>
            <p:cNvPr id="75" name="椭圆 74"/>
            <p:cNvSpPr/>
            <p:nvPr/>
          </p:nvSpPr>
          <p:spPr bwMode="auto">
            <a:xfrm>
              <a:off x="1552084"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6" name="Text Box 39"/>
            <p:cNvSpPr txBox="1">
              <a:spLocks noChangeArrowheads="1"/>
            </p:cNvSpPr>
            <p:nvPr/>
          </p:nvSpPr>
          <p:spPr bwMode="auto">
            <a:xfrm>
              <a:off x="1505018" y="1513611"/>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1</a:t>
              </a:r>
            </a:p>
          </p:txBody>
        </p:sp>
        <p:sp>
          <p:nvSpPr>
            <p:cNvPr id="78" name="Text Box 39"/>
            <p:cNvSpPr txBox="1">
              <a:spLocks noChangeArrowheads="1"/>
            </p:cNvSpPr>
            <p:nvPr/>
          </p:nvSpPr>
          <p:spPr bwMode="auto">
            <a:xfrm>
              <a:off x="1348772" y="2712116"/>
              <a:ext cx="1325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2000" dirty="0">
                  <a:solidFill>
                    <a:schemeClr val="bg1"/>
                  </a:solidFill>
                  <a:latin typeface="微软雅黑" panose="020B0503020204020204" pitchFamily="34" charset="-122"/>
                  <a:ea typeface="微软雅黑" panose="020B0503020204020204" pitchFamily="34" charset="-122"/>
                </a:rPr>
                <a:t>用户友好</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84" name="组合 83"/>
          <p:cNvGrpSpPr/>
          <p:nvPr/>
        </p:nvGrpSpPr>
        <p:grpSpPr>
          <a:xfrm>
            <a:off x="2867136" y="1782207"/>
            <a:ext cx="1459632" cy="2354901"/>
            <a:chOff x="3033391" y="1270654"/>
            <a:chExt cx="1459632" cy="2354901"/>
          </a:xfrm>
        </p:grpSpPr>
        <p:sp>
          <p:nvSpPr>
            <p:cNvPr id="85" name="圆角矩形 84"/>
            <p:cNvSpPr/>
            <p:nvPr/>
          </p:nvSpPr>
          <p:spPr bwMode="auto">
            <a:xfrm rot="5400000">
              <a:off x="2585758"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86" name="椭圆 85"/>
            <p:cNvSpPr/>
            <p:nvPr/>
          </p:nvSpPr>
          <p:spPr bwMode="auto">
            <a:xfrm>
              <a:off x="3288808"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87" name="Text Box 39"/>
            <p:cNvSpPr txBox="1">
              <a:spLocks noChangeArrowheads="1"/>
            </p:cNvSpPr>
            <p:nvPr/>
          </p:nvSpPr>
          <p:spPr bwMode="auto">
            <a:xfrm>
              <a:off x="3241741" y="1503102"/>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2</a:t>
              </a:r>
            </a:p>
          </p:txBody>
        </p:sp>
        <p:sp>
          <p:nvSpPr>
            <p:cNvPr id="89" name="Text Box 39"/>
            <p:cNvSpPr txBox="1">
              <a:spLocks noChangeArrowheads="1"/>
            </p:cNvSpPr>
            <p:nvPr/>
          </p:nvSpPr>
          <p:spPr bwMode="auto">
            <a:xfrm>
              <a:off x="3033391" y="2712116"/>
              <a:ext cx="1459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2000" dirty="0">
                  <a:solidFill>
                    <a:schemeClr val="bg1"/>
                  </a:solidFill>
                  <a:latin typeface="微软雅黑" panose="020B0503020204020204" pitchFamily="34" charset="-122"/>
                  <a:ea typeface="微软雅黑" panose="020B0503020204020204" pitchFamily="34" charset="-122"/>
                </a:rPr>
                <a:t>操作便捷</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90" name="组合 89"/>
          <p:cNvGrpSpPr/>
          <p:nvPr/>
        </p:nvGrpSpPr>
        <p:grpSpPr>
          <a:xfrm>
            <a:off x="4648907" y="1782207"/>
            <a:ext cx="1377137" cy="2354901"/>
            <a:chOff x="4815162" y="1270654"/>
            <a:chExt cx="1377137" cy="2354901"/>
          </a:xfrm>
        </p:grpSpPr>
        <p:sp>
          <p:nvSpPr>
            <p:cNvPr id="91" name="圆角矩形 90"/>
            <p:cNvSpPr/>
            <p:nvPr/>
          </p:nvSpPr>
          <p:spPr bwMode="auto">
            <a:xfrm rot="5400000">
              <a:off x="4326282"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92" name="椭圆 91"/>
            <p:cNvSpPr/>
            <p:nvPr/>
          </p:nvSpPr>
          <p:spPr bwMode="auto">
            <a:xfrm>
              <a:off x="5029333"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3" name="Text Box 39"/>
            <p:cNvSpPr txBox="1">
              <a:spLocks noChangeArrowheads="1"/>
            </p:cNvSpPr>
            <p:nvPr/>
          </p:nvSpPr>
          <p:spPr bwMode="auto">
            <a:xfrm>
              <a:off x="4982265" y="1503099"/>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3</a:t>
              </a:r>
            </a:p>
          </p:txBody>
        </p:sp>
        <p:sp>
          <p:nvSpPr>
            <p:cNvPr id="95" name="Text Box 39"/>
            <p:cNvSpPr txBox="1">
              <a:spLocks noChangeArrowheads="1"/>
            </p:cNvSpPr>
            <p:nvPr/>
          </p:nvSpPr>
          <p:spPr bwMode="auto">
            <a:xfrm>
              <a:off x="4815162" y="2698599"/>
              <a:ext cx="13771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2000" dirty="0">
                  <a:solidFill>
                    <a:schemeClr val="bg1"/>
                  </a:solidFill>
                  <a:latin typeface="微软雅黑" panose="020B0503020204020204" pitchFamily="34" charset="-122"/>
                  <a:ea typeface="微软雅黑" panose="020B0503020204020204" pitchFamily="34" charset="-122"/>
                </a:rPr>
                <a:t>容易上手</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6342562" y="1782207"/>
            <a:ext cx="1377136" cy="2354901"/>
            <a:chOff x="6508817" y="1270654"/>
            <a:chExt cx="1377136" cy="2354901"/>
          </a:xfrm>
        </p:grpSpPr>
        <p:sp>
          <p:nvSpPr>
            <p:cNvPr id="97" name="圆角矩形 96"/>
            <p:cNvSpPr/>
            <p:nvPr/>
          </p:nvSpPr>
          <p:spPr bwMode="auto">
            <a:xfrm rot="5400000">
              <a:off x="6019936"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98" name="椭圆 97"/>
            <p:cNvSpPr/>
            <p:nvPr/>
          </p:nvSpPr>
          <p:spPr bwMode="auto">
            <a:xfrm>
              <a:off x="6722985"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9" name="Text Box 39"/>
            <p:cNvSpPr txBox="1">
              <a:spLocks noChangeArrowheads="1"/>
            </p:cNvSpPr>
            <p:nvPr/>
          </p:nvSpPr>
          <p:spPr bwMode="auto">
            <a:xfrm>
              <a:off x="6675919" y="150309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4</a:t>
              </a:r>
            </a:p>
          </p:txBody>
        </p:sp>
        <p:sp>
          <p:nvSpPr>
            <p:cNvPr id="101" name="Text Box 39"/>
            <p:cNvSpPr txBox="1">
              <a:spLocks noChangeArrowheads="1"/>
            </p:cNvSpPr>
            <p:nvPr/>
          </p:nvSpPr>
          <p:spPr bwMode="auto">
            <a:xfrm>
              <a:off x="6508817" y="2712116"/>
              <a:ext cx="1377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2000" dirty="0">
                  <a:solidFill>
                    <a:schemeClr val="bg1"/>
                  </a:solidFill>
                  <a:latin typeface="微软雅黑" panose="020B0503020204020204" pitchFamily="34" charset="-122"/>
                  <a:ea typeface="微软雅黑" panose="020B0503020204020204" pitchFamily="34" charset="-122"/>
                </a:rPr>
                <a:t>反馈直观</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2507529" y="2767310"/>
            <a:ext cx="417263" cy="228018"/>
            <a:chOff x="2673784" y="2255757"/>
            <a:chExt cx="417263" cy="228018"/>
          </a:xfrm>
        </p:grpSpPr>
        <p:sp>
          <p:nvSpPr>
            <p:cNvPr id="103" name="燕尾形 102"/>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4" name="燕尾形 103"/>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105" name="组合 104"/>
          <p:cNvGrpSpPr/>
          <p:nvPr/>
        </p:nvGrpSpPr>
        <p:grpSpPr>
          <a:xfrm>
            <a:off x="5984800" y="2767310"/>
            <a:ext cx="417263" cy="228018"/>
            <a:chOff x="6151055" y="2255757"/>
            <a:chExt cx="417263" cy="228018"/>
          </a:xfrm>
        </p:grpSpPr>
        <p:sp>
          <p:nvSpPr>
            <p:cNvPr id="106" name="燕尾形 105"/>
            <p:cNvSpPr/>
            <p:nvPr/>
          </p:nvSpPr>
          <p:spPr>
            <a:xfrm>
              <a:off x="6151055"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7" name="燕尾形 106"/>
            <p:cNvSpPr/>
            <p:nvPr/>
          </p:nvSpPr>
          <p:spPr>
            <a:xfrm>
              <a:off x="6340300"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108" name="组合 107"/>
          <p:cNvGrpSpPr/>
          <p:nvPr/>
        </p:nvGrpSpPr>
        <p:grpSpPr>
          <a:xfrm>
            <a:off x="4274667" y="2767310"/>
            <a:ext cx="417263" cy="228018"/>
            <a:chOff x="4440922" y="2255757"/>
            <a:chExt cx="417263" cy="228018"/>
          </a:xfrm>
        </p:grpSpPr>
        <p:sp>
          <p:nvSpPr>
            <p:cNvPr id="109" name="燕尾形 108"/>
            <p:cNvSpPr/>
            <p:nvPr/>
          </p:nvSpPr>
          <p:spPr>
            <a:xfrm>
              <a:off x="4440922"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10" name="燕尾形 109"/>
            <p:cNvSpPr/>
            <p:nvPr/>
          </p:nvSpPr>
          <p:spPr>
            <a:xfrm>
              <a:off x="4630167"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Tree>
    <p:extLst>
      <p:ext uri="{BB962C8B-B14F-4D97-AF65-F5344CB8AC3E}">
        <p14:creationId xmlns:p14="http://schemas.microsoft.com/office/powerpoint/2010/main" val="131421358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202914" y="385866"/>
            <a:ext cx="2104064" cy="581057"/>
          </a:xfrm>
          <a:prstGeom prst="rect">
            <a:avLst/>
          </a:prstGeom>
          <a:noFill/>
        </p:spPr>
        <p:txBody>
          <a:bodyPr wrap="square" rtlCol="0">
            <a:spAutoFit/>
          </a:bodyPr>
          <a:lstStyle/>
          <a:p>
            <a:pP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系统简介</a:t>
            </a:r>
            <a:endParaRPr lang="en-US" altLang="zh-CN" sz="900" dirty="0">
              <a:solidFill>
                <a:schemeClr val="bg1"/>
              </a:solidFill>
              <a:latin typeface="微软雅黑" panose="020B0503020204020204" pitchFamily="34" charset="-122"/>
              <a:ea typeface="微软雅黑" panose="020B0503020204020204" pitchFamily="34" charset="-122"/>
            </a:endParaRPr>
          </a:p>
        </p:txBody>
      </p:sp>
      <p:sp>
        <p:nvSpPr>
          <p:cNvPr id="73" name="Teardrop 7"/>
          <p:cNvSpPr/>
          <p:nvPr/>
        </p:nvSpPr>
        <p:spPr>
          <a:xfrm rot="16200000">
            <a:off x="2017321" y="2749257"/>
            <a:ext cx="1466702" cy="146670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27000" tIns="27000" rIns="81000" bIns="34290" rtlCol="0" anchor="ctr"/>
          <a:lstStyle/>
          <a:p>
            <a:pPr algn="ctr"/>
            <a:endParaRPr lang="th-TH" sz="2700" dirty="0"/>
          </a:p>
        </p:txBody>
      </p:sp>
      <p:sp>
        <p:nvSpPr>
          <p:cNvPr id="74" name="Teardrop 10"/>
          <p:cNvSpPr/>
          <p:nvPr/>
        </p:nvSpPr>
        <p:spPr>
          <a:xfrm rot="10800000">
            <a:off x="2017320" y="1653953"/>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68580" tIns="27000" rIns="27000" bIns="34290" rtlCol="0" anchor="ctr"/>
          <a:lstStyle/>
          <a:p>
            <a:pPr algn="ctr"/>
            <a:endParaRPr lang="th-TH" sz="3000" dirty="0"/>
          </a:p>
        </p:txBody>
      </p:sp>
      <p:sp>
        <p:nvSpPr>
          <p:cNvPr id="75" name="Teardrop 6"/>
          <p:cNvSpPr/>
          <p:nvPr/>
        </p:nvSpPr>
        <p:spPr>
          <a:xfrm>
            <a:off x="922700" y="2749257"/>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54000" rIns="81000" bIns="34290" rtlCol="0" anchor="ctr"/>
          <a:lstStyle/>
          <a:p>
            <a:pPr algn="ctr"/>
            <a:endParaRPr lang="th-TH" sz="2700" dirty="0"/>
          </a:p>
        </p:txBody>
      </p:sp>
      <p:sp>
        <p:nvSpPr>
          <p:cNvPr id="76" name="Teardrop 8"/>
          <p:cNvSpPr/>
          <p:nvPr/>
        </p:nvSpPr>
        <p:spPr>
          <a:xfrm rot="5400000">
            <a:off x="917030" y="1664480"/>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81000" tIns="27000" rIns="0" bIns="34290" rtlCol="0" anchor="ctr"/>
          <a:lstStyle/>
          <a:p>
            <a:pPr algn="ctr"/>
            <a:endParaRPr lang="th-TH" sz="2700" dirty="0"/>
          </a:p>
        </p:txBody>
      </p:sp>
      <p:sp>
        <p:nvSpPr>
          <p:cNvPr id="77" name="Freeform 52"/>
          <p:cNvSpPr>
            <a:spLocks noEditPoints="1"/>
          </p:cNvSpPr>
          <p:nvPr/>
        </p:nvSpPr>
        <p:spPr bwMode="auto">
          <a:xfrm>
            <a:off x="1230121" y="3013220"/>
            <a:ext cx="428789" cy="46131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8" name="Freeform 42"/>
          <p:cNvSpPr>
            <a:spLocks noEditPoints="1"/>
          </p:cNvSpPr>
          <p:nvPr/>
        </p:nvSpPr>
        <p:spPr bwMode="auto">
          <a:xfrm>
            <a:off x="2517056" y="3243878"/>
            <a:ext cx="467231" cy="40217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9" name="Freeform 178"/>
          <p:cNvSpPr>
            <a:spLocks noEditPoints="1"/>
          </p:cNvSpPr>
          <p:nvPr/>
        </p:nvSpPr>
        <p:spPr bwMode="auto">
          <a:xfrm>
            <a:off x="2305520" y="2010345"/>
            <a:ext cx="467231" cy="35190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80" name="Freeform 86"/>
          <p:cNvSpPr>
            <a:spLocks noEditPoints="1"/>
          </p:cNvSpPr>
          <p:nvPr/>
        </p:nvSpPr>
        <p:spPr bwMode="auto">
          <a:xfrm>
            <a:off x="1284531" y="1938890"/>
            <a:ext cx="319968" cy="538355"/>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grpSp>
        <p:nvGrpSpPr>
          <p:cNvPr id="81" name="组合 80"/>
          <p:cNvGrpSpPr/>
          <p:nvPr/>
        </p:nvGrpSpPr>
        <p:grpSpPr>
          <a:xfrm>
            <a:off x="3913382" y="697216"/>
            <a:ext cx="4996660" cy="3906993"/>
            <a:chOff x="6143471" y="2167575"/>
            <a:chExt cx="2076450" cy="13382098"/>
          </a:xfrm>
        </p:grpSpPr>
        <p:sp>
          <p:nvSpPr>
            <p:cNvPr id="82" name="Rounded Rectangle 72"/>
            <p:cNvSpPr/>
            <p:nvPr/>
          </p:nvSpPr>
          <p:spPr>
            <a:xfrm>
              <a:off x="6167028"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文本框 83"/>
            <p:cNvSpPr txBox="1"/>
            <p:nvPr/>
          </p:nvSpPr>
          <p:spPr>
            <a:xfrm>
              <a:off x="6143471" y="3033193"/>
              <a:ext cx="2076450" cy="12516480"/>
            </a:xfrm>
            <a:prstGeom prst="rect">
              <a:avLst/>
            </a:prstGeom>
            <a:noFill/>
          </p:spPr>
          <p:txBody>
            <a:bodyPr wrap="square" rtlCol="0">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我们组做的项目是基于</a:t>
              </a:r>
              <a:r>
                <a:rPr lang="en-US" altLang="zh-CN" sz="2000" dirty="0" err="1">
                  <a:solidFill>
                    <a:schemeClr val="bg1"/>
                  </a:solidFill>
                  <a:latin typeface="微软雅黑" panose="020B0503020204020204" pitchFamily="34" charset="-122"/>
                  <a:ea typeface="微软雅黑" panose="020B0503020204020204" pitchFamily="34" charset="-122"/>
                </a:rPr>
                <a:t>Sqlmap</a:t>
              </a:r>
              <a:r>
                <a:rPr lang="zh-CN" altLang="en-US" sz="2000" dirty="0">
                  <a:solidFill>
                    <a:schemeClr val="bg1"/>
                  </a:solidFill>
                  <a:latin typeface="微软雅黑" panose="020B0503020204020204" pitchFamily="34" charset="-122"/>
                  <a:ea typeface="微软雅黑" panose="020B0503020204020204" pitchFamily="34" charset="-122"/>
                </a:rPr>
                <a:t>漏洞扫描工具实现其</a:t>
              </a:r>
              <a:r>
                <a:rPr lang="en-US" altLang="zh-CN" sz="2000" dirty="0">
                  <a:solidFill>
                    <a:schemeClr val="bg1"/>
                  </a:solidFill>
                  <a:latin typeface="微软雅黑" panose="020B0503020204020204" pitchFamily="34" charset="-122"/>
                  <a:ea typeface="微软雅黑" panose="020B0503020204020204" pitchFamily="34" charset="-122"/>
                </a:rPr>
                <a:t>Web GUI</a:t>
              </a:r>
              <a:r>
                <a:rPr lang="zh-CN" altLang="en-US" sz="2000" dirty="0">
                  <a:solidFill>
                    <a:schemeClr val="bg1"/>
                  </a:solidFill>
                  <a:latin typeface="微软雅黑" panose="020B0503020204020204" pitchFamily="34" charset="-122"/>
                  <a:ea typeface="微软雅黑" panose="020B0503020204020204" pitchFamily="34" charset="-122"/>
                </a:rPr>
                <a:t>界面。该系统主要为用户提供一个</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页面来进行自动化的针对</a:t>
              </a:r>
              <a:r>
                <a:rPr lang="en-US" altLang="zh-CN" sz="2000" dirty="0" err="1">
                  <a:solidFill>
                    <a:schemeClr val="bg1"/>
                  </a:solidFill>
                  <a:latin typeface="微软雅黑" panose="020B0503020204020204" pitchFamily="34" charset="-122"/>
                  <a:ea typeface="微软雅黑" panose="020B0503020204020204" pitchFamily="34" charset="-122"/>
                </a:rPr>
                <a:t>Sql</a:t>
              </a:r>
              <a:r>
                <a:rPr lang="zh-CN" altLang="en-US" sz="2000" dirty="0">
                  <a:solidFill>
                    <a:schemeClr val="bg1"/>
                  </a:solidFill>
                  <a:latin typeface="微软雅黑" panose="020B0503020204020204" pitchFamily="34" charset="-122"/>
                  <a:ea typeface="微软雅黑" panose="020B0503020204020204" pitchFamily="34" charset="-122"/>
                </a:rPr>
                <a:t>注入漏洞的扫描，以发现指定网站存在的</a:t>
              </a:r>
              <a:r>
                <a:rPr lang="en-US" altLang="zh-CN" sz="2000" dirty="0" err="1">
                  <a:solidFill>
                    <a:schemeClr val="bg1"/>
                  </a:solidFill>
                  <a:latin typeface="微软雅黑" panose="020B0503020204020204" pitchFamily="34" charset="-122"/>
                  <a:ea typeface="微软雅黑" panose="020B0503020204020204" pitchFamily="34" charset="-122"/>
                </a:rPr>
                <a:t>Sql</a:t>
              </a:r>
              <a:r>
                <a:rPr lang="zh-CN" altLang="en-US" sz="2000" dirty="0">
                  <a:solidFill>
                    <a:schemeClr val="bg1"/>
                  </a:solidFill>
                  <a:latin typeface="微软雅黑" panose="020B0503020204020204" pitchFamily="34" charset="-122"/>
                  <a:ea typeface="微软雅黑" panose="020B0503020204020204" pitchFamily="34" charset="-122"/>
                </a:rPr>
                <a:t>注入漏洞的功能，用户可以根据需来选择</a:t>
              </a:r>
              <a:r>
                <a:rPr lang="en-US" altLang="zh-CN" sz="2000" dirty="0" err="1">
                  <a:solidFill>
                    <a:schemeClr val="bg1"/>
                  </a:solidFill>
                  <a:latin typeface="微软雅黑" panose="020B0503020204020204" pitchFamily="34" charset="-122"/>
                  <a:ea typeface="微软雅黑" panose="020B0503020204020204" pitchFamily="34" charset="-122"/>
                </a:rPr>
                <a:t>Sqlmap</a:t>
              </a:r>
              <a:r>
                <a:rPr lang="zh-CN" altLang="en-US" sz="2000" dirty="0">
                  <a:solidFill>
                    <a:schemeClr val="bg1"/>
                  </a:solidFill>
                  <a:latin typeface="微软雅黑" panose="020B0503020204020204" pitchFamily="34" charset="-122"/>
                  <a:ea typeface="微软雅黑" panose="020B0503020204020204" pitchFamily="34" charset="-122"/>
                </a:rPr>
                <a:t>扫描时可选选项，界面简单、操作易于上手，同时使用户可以不必再去记忆相关选项的作用，极大的避免了繁琐的操作以提高用户体验。</a:t>
              </a:r>
            </a:p>
          </p:txBody>
        </p:sp>
      </p:grpSp>
    </p:spTree>
    <p:extLst>
      <p:ext uri="{BB962C8B-B14F-4D97-AF65-F5344CB8AC3E}">
        <p14:creationId xmlns:p14="http://schemas.microsoft.com/office/powerpoint/2010/main" val="24182679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3" name="Teardrop 7"/>
          <p:cNvSpPr/>
          <p:nvPr/>
        </p:nvSpPr>
        <p:spPr>
          <a:xfrm rot="16200000">
            <a:off x="2017321" y="2749257"/>
            <a:ext cx="1466702" cy="146670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27000" tIns="27000" rIns="81000" bIns="34290" rtlCol="0" anchor="ctr"/>
          <a:lstStyle/>
          <a:p>
            <a:pPr algn="ctr"/>
            <a:endParaRPr lang="th-TH" sz="2700" dirty="0"/>
          </a:p>
        </p:txBody>
      </p:sp>
      <p:sp>
        <p:nvSpPr>
          <p:cNvPr id="74" name="Teardrop 10"/>
          <p:cNvSpPr/>
          <p:nvPr/>
        </p:nvSpPr>
        <p:spPr>
          <a:xfrm rot="10800000">
            <a:off x="2017320" y="1653953"/>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68580" tIns="27000" rIns="27000" bIns="34290" rtlCol="0" anchor="ctr"/>
          <a:lstStyle/>
          <a:p>
            <a:pPr algn="ctr"/>
            <a:endParaRPr lang="th-TH" sz="3000" dirty="0"/>
          </a:p>
        </p:txBody>
      </p:sp>
      <p:sp>
        <p:nvSpPr>
          <p:cNvPr id="75" name="Teardrop 6"/>
          <p:cNvSpPr/>
          <p:nvPr/>
        </p:nvSpPr>
        <p:spPr>
          <a:xfrm>
            <a:off x="922700" y="2749257"/>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54000" rIns="81000" bIns="34290" rtlCol="0" anchor="ctr"/>
          <a:lstStyle/>
          <a:p>
            <a:pPr algn="ctr"/>
            <a:endParaRPr lang="th-TH" sz="2700" dirty="0"/>
          </a:p>
        </p:txBody>
      </p:sp>
      <p:sp>
        <p:nvSpPr>
          <p:cNvPr id="76" name="Teardrop 8"/>
          <p:cNvSpPr/>
          <p:nvPr/>
        </p:nvSpPr>
        <p:spPr>
          <a:xfrm rot="5400000">
            <a:off x="917030" y="1664480"/>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81000" tIns="27000" rIns="0" bIns="34290" rtlCol="0" anchor="ctr"/>
          <a:lstStyle/>
          <a:p>
            <a:pPr algn="ctr"/>
            <a:endParaRPr lang="th-TH" sz="2700" dirty="0"/>
          </a:p>
        </p:txBody>
      </p:sp>
      <p:sp>
        <p:nvSpPr>
          <p:cNvPr id="77" name="Freeform 52"/>
          <p:cNvSpPr>
            <a:spLocks noEditPoints="1"/>
          </p:cNvSpPr>
          <p:nvPr/>
        </p:nvSpPr>
        <p:spPr bwMode="auto">
          <a:xfrm>
            <a:off x="1230121" y="3013220"/>
            <a:ext cx="428789" cy="46131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8" name="Freeform 42"/>
          <p:cNvSpPr>
            <a:spLocks noEditPoints="1"/>
          </p:cNvSpPr>
          <p:nvPr/>
        </p:nvSpPr>
        <p:spPr bwMode="auto">
          <a:xfrm>
            <a:off x="2517056" y="3243878"/>
            <a:ext cx="467231" cy="40217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9" name="Freeform 178"/>
          <p:cNvSpPr>
            <a:spLocks noEditPoints="1"/>
          </p:cNvSpPr>
          <p:nvPr/>
        </p:nvSpPr>
        <p:spPr bwMode="auto">
          <a:xfrm>
            <a:off x="2305520" y="2010345"/>
            <a:ext cx="467231" cy="35190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80" name="Freeform 86"/>
          <p:cNvSpPr>
            <a:spLocks noEditPoints="1"/>
          </p:cNvSpPr>
          <p:nvPr/>
        </p:nvSpPr>
        <p:spPr bwMode="auto">
          <a:xfrm>
            <a:off x="1284531" y="1938890"/>
            <a:ext cx="319968" cy="538355"/>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grpSp>
        <p:nvGrpSpPr>
          <p:cNvPr id="81" name="组合 80"/>
          <p:cNvGrpSpPr/>
          <p:nvPr/>
        </p:nvGrpSpPr>
        <p:grpSpPr>
          <a:xfrm>
            <a:off x="3913382" y="697216"/>
            <a:ext cx="4996660" cy="2306555"/>
            <a:chOff x="6143471" y="2167575"/>
            <a:chExt cx="2076450" cy="7900332"/>
          </a:xfrm>
        </p:grpSpPr>
        <p:sp>
          <p:nvSpPr>
            <p:cNvPr id="82" name="Rounded Rectangle 72"/>
            <p:cNvSpPr/>
            <p:nvPr/>
          </p:nvSpPr>
          <p:spPr>
            <a:xfrm>
              <a:off x="6167028"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文本框 83"/>
            <p:cNvSpPr txBox="1"/>
            <p:nvPr/>
          </p:nvSpPr>
          <p:spPr>
            <a:xfrm>
              <a:off x="6143471" y="3033193"/>
              <a:ext cx="2076450" cy="7034714"/>
            </a:xfrm>
            <a:prstGeom prst="rect">
              <a:avLst/>
            </a:prstGeom>
            <a:noFill/>
          </p:spPr>
          <p:txBody>
            <a:bodyPr wrap="square" rtlCol="0">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       系统开发平台：</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操作系统：</a:t>
              </a:r>
              <a:r>
                <a:rPr lang="en-US" altLang="zh-CN" sz="2000" dirty="0">
                  <a:solidFill>
                    <a:schemeClr val="bg1"/>
                  </a:solidFill>
                  <a:latin typeface="微软雅黑" panose="020B0503020204020204" pitchFamily="34" charset="-122"/>
                  <a:ea typeface="微软雅黑" panose="020B0503020204020204" pitchFamily="34" charset="-122"/>
                </a:rPr>
                <a:t>Windows 7</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rPr>
                <a:t>MacOs</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Linux</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开发平台：</a:t>
              </a:r>
              <a:r>
                <a:rPr lang="en-US" altLang="zh-CN" sz="2000" dirty="0">
                  <a:solidFill>
                    <a:schemeClr val="bg1"/>
                  </a:solidFill>
                  <a:latin typeface="微软雅黑" panose="020B0503020204020204" pitchFamily="34" charset="-122"/>
                  <a:ea typeface="微软雅黑" panose="020B0503020204020204" pitchFamily="34" charset="-122"/>
                </a:rPr>
                <a:t>Apache </a:t>
              </a:r>
              <a:r>
                <a:rPr lang="en-US" altLang="zh-CN" sz="2000" dirty="0" err="1">
                  <a:solidFill>
                    <a:schemeClr val="bg1"/>
                  </a:solidFill>
                  <a:latin typeface="微软雅黑" panose="020B0503020204020204" pitchFamily="34" charset="-122"/>
                  <a:ea typeface="微软雅黑" panose="020B0503020204020204" pitchFamily="34" charset="-122"/>
                </a:rPr>
                <a:t>MySql</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开发语言：</a:t>
              </a:r>
              <a:r>
                <a:rPr lang="en-US" altLang="zh-CN" sz="2000" dirty="0">
                  <a:solidFill>
                    <a:schemeClr val="bg1"/>
                  </a:solidFill>
                  <a:latin typeface="微软雅黑" panose="020B0503020204020204" pitchFamily="34" charset="-122"/>
                  <a:ea typeface="微软雅黑" panose="020B0503020204020204" pitchFamily="34" charset="-122"/>
                </a:rPr>
                <a:t>Python</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PHP</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HTML</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JavaScript</a:t>
              </a:r>
              <a:r>
                <a:rPr lang="zh-CN" altLang="en-US" sz="2000" dirty="0">
                  <a:solidFill>
                    <a:schemeClr val="bg1"/>
                  </a:solidFill>
                  <a:latin typeface="微软雅黑" panose="020B0503020204020204" pitchFamily="34" charset="-122"/>
                  <a:ea typeface="微软雅黑" panose="020B0503020204020204" pitchFamily="34" charset="-122"/>
                </a:rPr>
                <a:t>。</a:t>
              </a:r>
            </a:p>
          </p:txBody>
        </p:sp>
      </p:grpSp>
      <p:sp>
        <p:nvSpPr>
          <p:cNvPr id="85" name="文本框 84">
            <a:extLst>
              <a:ext uri="{FF2B5EF4-FFF2-40B4-BE49-F238E27FC236}">
                <a16:creationId xmlns:a16="http://schemas.microsoft.com/office/drawing/2014/main" id="{F1846F9E-9519-6740-8376-57C714535173}"/>
              </a:ext>
            </a:extLst>
          </p:cNvPr>
          <p:cNvSpPr txBox="1"/>
          <p:nvPr/>
        </p:nvSpPr>
        <p:spPr>
          <a:xfrm>
            <a:off x="1202914" y="385866"/>
            <a:ext cx="2104064" cy="581057"/>
          </a:xfrm>
          <a:prstGeom prst="rect">
            <a:avLst/>
          </a:prstGeom>
          <a:noFill/>
        </p:spPr>
        <p:txBody>
          <a:bodyPr wrap="square" rtlCol="0">
            <a:spAutoFit/>
          </a:bodyPr>
          <a:lstStyle/>
          <a:p>
            <a:pP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系统简介</a:t>
            </a:r>
            <a:endParaRPr lang="en-US" altLang="zh-CN" sz="9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051313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3" name="Teardrop 7"/>
          <p:cNvSpPr/>
          <p:nvPr/>
        </p:nvSpPr>
        <p:spPr>
          <a:xfrm rot="16200000">
            <a:off x="2017321" y="2749257"/>
            <a:ext cx="1466702" cy="146670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27000" tIns="27000" rIns="81000" bIns="34290" rtlCol="0" anchor="ctr"/>
          <a:lstStyle/>
          <a:p>
            <a:pPr algn="ctr"/>
            <a:endParaRPr lang="th-TH" sz="2700" dirty="0"/>
          </a:p>
        </p:txBody>
      </p:sp>
      <p:sp>
        <p:nvSpPr>
          <p:cNvPr id="74" name="Teardrop 10"/>
          <p:cNvSpPr/>
          <p:nvPr/>
        </p:nvSpPr>
        <p:spPr>
          <a:xfrm rot="10800000">
            <a:off x="2017320" y="1653953"/>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68580" tIns="27000" rIns="27000" bIns="34290" rtlCol="0" anchor="ctr"/>
          <a:lstStyle/>
          <a:p>
            <a:pPr algn="ctr"/>
            <a:endParaRPr lang="th-TH" sz="3000" dirty="0"/>
          </a:p>
        </p:txBody>
      </p:sp>
      <p:sp>
        <p:nvSpPr>
          <p:cNvPr id="75" name="Teardrop 6"/>
          <p:cNvSpPr/>
          <p:nvPr/>
        </p:nvSpPr>
        <p:spPr>
          <a:xfrm>
            <a:off x="922700" y="2749257"/>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54000" rIns="81000" bIns="34290" rtlCol="0" anchor="ctr"/>
          <a:lstStyle/>
          <a:p>
            <a:pPr algn="ctr"/>
            <a:endParaRPr lang="th-TH" sz="2700" dirty="0"/>
          </a:p>
        </p:txBody>
      </p:sp>
      <p:sp>
        <p:nvSpPr>
          <p:cNvPr id="76" name="Teardrop 8"/>
          <p:cNvSpPr/>
          <p:nvPr/>
        </p:nvSpPr>
        <p:spPr>
          <a:xfrm rot="5400000">
            <a:off x="917030" y="1664480"/>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81000" tIns="27000" rIns="0" bIns="34290" rtlCol="0" anchor="ctr"/>
          <a:lstStyle/>
          <a:p>
            <a:pPr algn="ctr"/>
            <a:endParaRPr lang="th-TH" sz="2700" dirty="0"/>
          </a:p>
        </p:txBody>
      </p:sp>
      <p:sp>
        <p:nvSpPr>
          <p:cNvPr id="77" name="Freeform 52"/>
          <p:cNvSpPr>
            <a:spLocks noEditPoints="1"/>
          </p:cNvSpPr>
          <p:nvPr/>
        </p:nvSpPr>
        <p:spPr bwMode="auto">
          <a:xfrm>
            <a:off x="1230121" y="3013220"/>
            <a:ext cx="428789" cy="46131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8" name="Freeform 42"/>
          <p:cNvSpPr>
            <a:spLocks noEditPoints="1"/>
          </p:cNvSpPr>
          <p:nvPr/>
        </p:nvSpPr>
        <p:spPr bwMode="auto">
          <a:xfrm>
            <a:off x="2517056" y="3243878"/>
            <a:ext cx="467231" cy="40217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9" name="Freeform 178"/>
          <p:cNvSpPr>
            <a:spLocks noEditPoints="1"/>
          </p:cNvSpPr>
          <p:nvPr/>
        </p:nvSpPr>
        <p:spPr bwMode="auto">
          <a:xfrm>
            <a:off x="2305520" y="2010345"/>
            <a:ext cx="467231" cy="35190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80" name="Freeform 86"/>
          <p:cNvSpPr>
            <a:spLocks noEditPoints="1"/>
          </p:cNvSpPr>
          <p:nvPr/>
        </p:nvSpPr>
        <p:spPr bwMode="auto">
          <a:xfrm>
            <a:off x="1284531" y="1938890"/>
            <a:ext cx="319968" cy="538355"/>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grpSp>
        <p:nvGrpSpPr>
          <p:cNvPr id="81" name="组合 80"/>
          <p:cNvGrpSpPr/>
          <p:nvPr/>
        </p:nvGrpSpPr>
        <p:grpSpPr>
          <a:xfrm>
            <a:off x="3283428" y="476753"/>
            <a:ext cx="5637555" cy="5107322"/>
            <a:chOff x="6143471" y="2167575"/>
            <a:chExt cx="2076450" cy="17493424"/>
          </a:xfrm>
        </p:grpSpPr>
        <p:sp>
          <p:nvSpPr>
            <p:cNvPr id="82" name="Rounded Rectangle 72"/>
            <p:cNvSpPr/>
            <p:nvPr/>
          </p:nvSpPr>
          <p:spPr>
            <a:xfrm>
              <a:off x="6167028"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文本框 83"/>
            <p:cNvSpPr txBox="1"/>
            <p:nvPr/>
          </p:nvSpPr>
          <p:spPr>
            <a:xfrm>
              <a:off x="6143471" y="3033193"/>
              <a:ext cx="2076450" cy="16627806"/>
            </a:xfrm>
            <a:prstGeom prst="rect">
              <a:avLst/>
            </a:prstGeom>
            <a:noFill/>
          </p:spPr>
          <p:txBody>
            <a:bodyPr wrap="square" rtlCol="0">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       本次软件开发中，我们小组成员共同参与完成了包括模块设计，体系结构设计以及需求分析方面的工作。首先是需求分析阶段，我们根据平时所需使用到的</a:t>
              </a:r>
              <a:r>
                <a:rPr lang="en-US" altLang="zh-CN" sz="2000" dirty="0" err="1">
                  <a:solidFill>
                    <a:schemeClr val="bg1"/>
                  </a:solidFill>
                  <a:latin typeface="微软雅黑" panose="020B0503020204020204" pitchFamily="34" charset="-122"/>
                  <a:ea typeface="微软雅黑" panose="020B0503020204020204" pitchFamily="34" charset="-122"/>
                </a:rPr>
                <a:t>Sqlmap</a:t>
              </a:r>
              <a:r>
                <a:rPr lang="zh-CN" altLang="en-US" sz="2000" dirty="0">
                  <a:solidFill>
                    <a:schemeClr val="bg1"/>
                  </a:solidFill>
                  <a:latin typeface="微软雅黑" panose="020B0503020204020204" pitchFamily="34" charset="-122"/>
                  <a:ea typeface="微软雅黑" panose="020B0503020204020204" pitchFamily="34" charset="-122"/>
                </a:rPr>
                <a:t>工具为基础加上网上的范例，结合得到了初步的需求报告；然后开始体系结构设计；之后进行数据库的设计，在需求分析及体系结构设计的基础上得到了数据库表以及表中数据等。最后进行模块设计。在组长的任务安排与督促下，在完成各自的任务后，将各模块集成，经过所以小组成员测试，得到最后的系统。</a:t>
              </a:r>
            </a:p>
          </p:txBody>
        </p:sp>
      </p:grpSp>
      <p:sp>
        <p:nvSpPr>
          <p:cNvPr id="85" name="文本框 84">
            <a:extLst>
              <a:ext uri="{FF2B5EF4-FFF2-40B4-BE49-F238E27FC236}">
                <a16:creationId xmlns:a16="http://schemas.microsoft.com/office/drawing/2014/main" id="{61B09414-77CC-BC45-9AA8-277B906A1141}"/>
              </a:ext>
            </a:extLst>
          </p:cNvPr>
          <p:cNvSpPr txBox="1"/>
          <p:nvPr/>
        </p:nvSpPr>
        <p:spPr>
          <a:xfrm>
            <a:off x="1202914" y="385866"/>
            <a:ext cx="2104064" cy="581057"/>
          </a:xfrm>
          <a:prstGeom prst="rect">
            <a:avLst/>
          </a:prstGeom>
          <a:noFill/>
        </p:spPr>
        <p:txBody>
          <a:bodyPr wrap="square" rtlCol="0">
            <a:spAutoFit/>
          </a:bodyPr>
          <a:lstStyle/>
          <a:p>
            <a:pP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系统简介</a:t>
            </a:r>
            <a:endParaRPr lang="en-US" altLang="zh-CN" sz="9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359216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7" y="1"/>
            <a:ext cx="9215178" cy="5200022"/>
            <a:chOff x="-716" y="-1"/>
            <a:chExt cx="12286904" cy="6933363"/>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269037" cy="693336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 y="0"/>
              <a:ext cx="12286904" cy="6910571"/>
            </a:xfrm>
            <a:prstGeom prst="rect">
              <a:avLst/>
            </a:prstGeom>
          </p:spPr>
        </p:pic>
      </p:grpSp>
      <p:grpSp>
        <p:nvGrpSpPr>
          <p:cNvPr id="7" name="组合 6"/>
          <p:cNvGrpSpPr/>
          <p:nvPr/>
        </p:nvGrpSpPr>
        <p:grpSpPr>
          <a:xfrm>
            <a:off x="1129523" y="3258033"/>
            <a:ext cx="1181727" cy="1180618"/>
            <a:chOff x="1308745" y="2394284"/>
            <a:chExt cx="2326780" cy="2324596"/>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9" name="组合 8"/>
            <p:cNvGrpSpPr/>
            <p:nvPr/>
          </p:nvGrpSpPr>
          <p:grpSpPr>
            <a:xfrm>
              <a:off x="1308745" y="2394284"/>
              <a:ext cx="2326780" cy="2324596"/>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72" name="组合 71"/>
          <p:cNvGrpSpPr/>
          <p:nvPr/>
        </p:nvGrpSpPr>
        <p:grpSpPr>
          <a:xfrm>
            <a:off x="5781676" y="-1162247"/>
            <a:ext cx="5058729" cy="5053979"/>
            <a:chOff x="1308745" y="2394284"/>
            <a:chExt cx="2326780" cy="2324596"/>
          </a:xfrm>
        </p:grpSpPr>
        <p:pic>
          <p:nvPicPr>
            <p:cNvPr id="73" name="图片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4" name="组合 73"/>
            <p:cNvGrpSpPr/>
            <p:nvPr/>
          </p:nvGrpSpPr>
          <p:grpSpPr>
            <a:xfrm>
              <a:off x="1308745" y="2394284"/>
              <a:ext cx="2326780" cy="2324596"/>
              <a:chOff x="2433048" y="1083945"/>
              <a:chExt cx="5333787" cy="5328780"/>
            </a:xfrm>
          </p:grpSpPr>
          <p:sp>
            <p:nvSpPr>
              <p:cNvPr id="75" name="十六角星 74"/>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6" name="组合 75"/>
              <p:cNvGrpSpPr/>
              <p:nvPr/>
            </p:nvGrpSpPr>
            <p:grpSpPr>
              <a:xfrm>
                <a:off x="2433048" y="1083945"/>
                <a:ext cx="5333787" cy="5328780"/>
                <a:chOff x="2280648" y="931545"/>
                <a:chExt cx="5333787" cy="5328780"/>
              </a:xfrm>
            </p:grpSpPr>
            <p:sp>
              <p:nvSpPr>
                <p:cNvPr id="113" name="椭圆 112"/>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4" name="椭圆 133"/>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5" name="椭圆 134"/>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6" name="椭圆 135"/>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77" name="直接连接符 76"/>
              <p:cNvCxnSpPr>
                <a:stCxn id="114" idx="4"/>
                <a:endCxn id="132"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3" idx="5"/>
                <a:endCxn id="132"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30" idx="0"/>
                <a:endCxn id="113"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5" idx="3"/>
                <a:endCxn id="128"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30" idx="6"/>
                <a:endCxn id="129"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0"/>
                <a:endCxn id="132"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1" idx="7"/>
                <a:endCxn id="130"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30" idx="5"/>
                <a:endCxn id="134"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32" idx="7"/>
                <a:endCxn id="115"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2" idx="6"/>
                <a:endCxn id="116"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30" idx="7"/>
                <a:endCxn id="132"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2" idx="5"/>
                <a:endCxn id="131"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9" idx="6"/>
                <a:endCxn id="131"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1" idx="3"/>
                <a:endCxn id="135"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1" idx="0"/>
                <a:endCxn id="116"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1" idx="5"/>
                <a:endCxn id="136"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6" idx="0"/>
                <a:endCxn id="116"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6" idx="7"/>
                <a:endCxn id="119"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3" idx="1"/>
                <a:endCxn id="136"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9" idx="4"/>
                <a:endCxn id="135"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4" idx="5"/>
                <a:endCxn id="135"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1" idx="5"/>
                <a:endCxn id="133"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33" idx="7"/>
                <a:endCxn id="134"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0"/>
                <a:endCxn id="130"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0" idx="1"/>
                <a:endCxn id="117"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24" idx="0"/>
                <a:endCxn id="136"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6" idx="3"/>
                <a:endCxn id="135"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5" idx="6"/>
                <a:endCxn id="124"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35" idx="5"/>
                <a:endCxn id="127"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4" idx="0"/>
                <a:endCxn id="129"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6"/>
                <a:endCxn id="135"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2" idx="6"/>
                <a:endCxn id="133"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5" idx="7"/>
                <a:endCxn id="133"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6" idx="0"/>
                <a:endCxn id="133"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6" idx="7"/>
                <a:endCxn id="135"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7" name="文本框 136"/>
          <p:cNvSpPr txBox="1"/>
          <p:nvPr/>
        </p:nvSpPr>
        <p:spPr>
          <a:xfrm>
            <a:off x="3564468" y="311227"/>
            <a:ext cx="1999576" cy="3597908"/>
          </a:xfrm>
          <a:prstGeom prst="rect">
            <a:avLst/>
          </a:prstGeom>
          <a:noFill/>
        </p:spPr>
        <p:txBody>
          <a:bodyPr wrap="square" rtlCol="0">
            <a:spAutoFit/>
          </a:bodyPr>
          <a:lstStyle/>
          <a:p>
            <a:pPr algn="ctr">
              <a:lnSpc>
                <a:spcPct val="150000"/>
              </a:lnSpc>
            </a:pPr>
            <a:r>
              <a:rPr lang="en-US" altLang="zh-CN" sz="17999" b="1" dirty="0">
                <a:solidFill>
                  <a:srgbClr val="9D8199">
                    <a:alpha val="60000"/>
                  </a:srgbClr>
                </a:solidFill>
                <a:latin typeface="方正兰亭粗黑简体" panose="02000000000000000000" pitchFamily="2" charset="-122"/>
                <a:ea typeface="方正兰亭粗黑简体" panose="02000000000000000000" pitchFamily="2" charset="-122"/>
              </a:rPr>
              <a:t>2</a:t>
            </a:r>
          </a:p>
        </p:txBody>
      </p:sp>
      <p:sp>
        <p:nvSpPr>
          <p:cNvPr id="139" name="文本框 138"/>
          <p:cNvSpPr txBox="1"/>
          <p:nvPr/>
        </p:nvSpPr>
        <p:spPr>
          <a:xfrm>
            <a:off x="3276579" y="3449353"/>
            <a:ext cx="2664192" cy="743986"/>
          </a:xfrm>
          <a:prstGeom prst="rect">
            <a:avLst/>
          </a:prstGeom>
          <a:noFill/>
        </p:spPr>
        <p:txBody>
          <a:bodyPr wrap="square" rtlCol="0">
            <a:spAutoFit/>
          </a:bodyPr>
          <a:lstStyle/>
          <a:p>
            <a:pPr algn="ctr">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系统设计</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40" name="等腰三角形 139"/>
          <p:cNvSpPr/>
          <p:nvPr/>
        </p:nvSpPr>
        <p:spPr>
          <a:xfrm rot="2134315">
            <a:off x="5998599" y="1614964"/>
            <a:ext cx="289510" cy="249578"/>
          </a:xfrm>
          <a:prstGeom prst="triangl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1" name="等腰三角形 140"/>
          <p:cNvSpPr/>
          <p:nvPr/>
        </p:nvSpPr>
        <p:spPr>
          <a:xfrm rot="12600000">
            <a:off x="5197448" y="1171321"/>
            <a:ext cx="227683" cy="196278"/>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2" name="等腰三角形 141"/>
          <p:cNvSpPr/>
          <p:nvPr/>
        </p:nvSpPr>
        <p:spPr>
          <a:xfrm rot="460079">
            <a:off x="5608284" y="1067368"/>
            <a:ext cx="384542" cy="33150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397263874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73" name="组合 72"/>
          <p:cNvGrpSpPr/>
          <p:nvPr/>
        </p:nvGrpSpPr>
        <p:grpSpPr>
          <a:xfrm>
            <a:off x="722831" y="1462187"/>
            <a:ext cx="768157" cy="708592"/>
            <a:chOff x="764534" y="1625600"/>
            <a:chExt cx="1024209" cy="944788"/>
          </a:xfrm>
        </p:grpSpPr>
        <p:grpSp>
          <p:nvGrpSpPr>
            <p:cNvPr id="74" name="组合 73"/>
            <p:cNvGrpSpPr/>
            <p:nvPr/>
          </p:nvGrpSpPr>
          <p:grpSpPr>
            <a:xfrm rot="16200000">
              <a:off x="804245" y="1585889"/>
              <a:ext cx="944788" cy="1024209"/>
              <a:chOff x="764788" y="1059582"/>
              <a:chExt cx="1558144" cy="1689124"/>
            </a:xfrm>
            <a:effectLst>
              <a:outerShdw blurRad="228600" dist="101600" dir="8400000" sx="105000" sy="105000" algn="tr" rotWithShape="0">
                <a:prstClr val="black">
                  <a:alpha val="40000"/>
                </a:prstClr>
              </a:outerShdw>
            </a:effectLst>
          </p:grpSpPr>
          <p:sp>
            <p:nvSpPr>
              <p:cNvPr id="76"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77"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75" name="文本框 74"/>
            <p:cNvSpPr txBox="1"/>
            <p:nvPr/>
          </p:nvSpPr>
          <p:spPr>
            <a:xfrm>
              <a:off x="1024649" y="1774826"/>
              <a:ext cx="479192" cy="677107"/>
            </a:xfrm>
            <a:prstGeom prst="rect">
              <a:avLst/>
            </a:prstGeom>
            <a:noFill/>
          </p:spPr>
          <p:txBody>
            <a:bodyPr wrap="none" rtlCol="0">
              <a:spAutoFit/>
            </a:bodyPr>
            <a:lstStyle/>
            <a:p>
              <a:r>
                <a:rPr lang="en-US" altLang="zh-CN" sz="2700" dirty="0">
                  <a:solidFill>
                    <a:schemeClr val="bg1"/>
                  </a:solidFill>
                </a:rPr>
                <a:t>1</a:t>
              </a:r>
              <a:endParaRPr lang="zh-CN" altLang="en-US" sz="2700" dirty="0">
                <a:solidFill>
                  <a:schemeClr val="bg1"/>
                </a:solidFill>
              </a:endParaRPr>
            </a:p>
          </p:txBody>
        </p:sp>
      </p:grpSp>
      <p:grpSp>
        <p:nvGrpSpPr>
          <p:cNvPr id="78" name="组合 77"/>
          <p:cNvGrpSpPr/>
          <p:nvPr/>
        </p:nvGrpSpPr>
        <p:grpSpPr>
          <a:xfrm>
            <a:off x="1231945" y="2256957"/>
            <a:ext cx="768157" cy="708591"/>
            <a:chOff x="1443353" y="2685293"/>
            <a:chExt cx="1024209" cy="944788"/>
          </a:xfrm>
        </p:grpSpPr>
        <p:grpSp>
          <p:nvGrpSpPr>
            <p:cNvPr id="79" name="组合 78"/>
            <p:cNvGrpSpPr/>
            <p:nvPr/>
          </p:nvGrpSpPr>
          <p:grpSpPr>
            <a:xfrm rot="16200000">
              <a:off x="1483064" y="2645582"/>
              <a:ext cx="944788" cy="1024209"/>
              <a:chOff x="764788" y="1059582"/>
              <a:chExt cx="1558144" cy="1689124"/>
            </a:xfrm>
            <a:effectLst>
              <a:outerShdw blurRad="228600" dist="101600" dir="8400000" sx="105000" sy="105000" algn="tr" rotWithShape="0">
                <a:prstClr val="black">
                  <a:alpha val="40000"/>
                </a:prstClr>
              </a:outerShdw>
            </a:effectLst>
          </p:grpSpPr>
          <p:sp>
            <p:nvSpPr>
              <p:cNvPr id="81"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82"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80" name="文本框 79"/>
            <p:cNvSpPr txBox="1"/>
            <p:nvPr/>
          </p:nvSpPr>
          <p:spPr>
            <a:xfrm>
              <a:off x="1734048" y="2845229"/>
              <a:ext cx="479192" cy="677108"/>
            </a:xfrm>
            <a:prstGeom prst="rect">
              <a:avLst/>
            </a:prstGeom>
            <a:noFill/>
          </p:spPr>
          <p:txBody>
            <a:bodyPr wrap="none" rtlCol="0">
              <a:spAutoFit/>
            </a:bodyPr>
            <a:lstStyle/>
            <a:p>
              <a:r>
                <a:rPr lang="en-US" altLang="zh-CN" sz="2700" dirty="0">
                  <a:solidFill>
                    <a:schemeClr val="bg1"/>
                  </a:solidFill>
                </a:rPr>
                <a:t>2</a:t>
              </a:r>
              <a:endParaRPr lang="zh-CN" altLang="en-US" sz="2700" dirty="0">
                <a:solidFill>
                  <a:schemeClr val="bg1"/>
                </a:solidFill>
              </a:endParaRPr>
            </a:p>
          </p:txBody>
        </p:sp>
      </p:grpSp>
      <p:grpSp>
        <p:nvGrpSpPr>
          <p:cNvPr id="83" name="组合 82"/>
          <p:cNvGrpSpPr/>
          <p:nvPr/>
        </p:nvGrpSpPr>
        <p:grpSpPr>
          <a:xfrm>
            <a:off x="1751691" y="3078944"/>
            <a:ext cx="768157" cy="708592"/>
            <a:chOff x="2136347" y="3781272"/>
            <a:chExt cx="1024209" cy="944788"/>
          </a:xfrm>
        </p:grpSpPr>
        <p:grpSp>
          <p:nvGrpSpPr>
            <p:cNvPr id="84" name="组合 83"/>
            <p:cNvGrpSpPr/>
            <p:nvPr/>
          </p:nvGrpSpPr>
          <p:grpSpPr>
            <a:xfrm rot="16200000">
              <a:off x="2176058" y="3741561"/>
              <a:ext cx="944788" cy="1024209"/>
              <a:chOff x="764788" y="1059582"/>
              <a:chExt cx="1558144" cy="1689124"/>
            </a:xfrm>
            <a:effectLst>
              <a:outerShdw blurRad="228600" dist="101600" dir="8400000" sx="105000" sy="105000" algn="tr" rotWithShape="0">
                <a:prstClr val="black">
                  <a:alpha val="40000"/>
                </a:prstClr>
              </a:outerShdw>
            </a:effectLst>
          </p:grpSpPr>
          <p:sp>
            <p:nvSpPr>
              <p:cNvPr id="86"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87"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85" name="文本框 84"/>
            <p:cNvSpPr txBox="1"/>
            <p:nvPr/>
          </p:nvSpPr>
          <p:spPr>
            <a:xfrm>
              <a:off x="2439099" y="3930498"/>
              <a:ext cx="479192" cy="677107"/>
            </a:xfrm>
            <a:prstGeom prst="rect">
              <a:avLst/>
            </a:prstGeom>
            <a:noFill/>
          </p:spPr>
          <p:txBody>
            <a:bodyPr wrap="none" rtlCol="0">
              <a:spAutoFit/>
            </a:bodyPr>
            <a:lstStyle/>
            <a:p>
              <a:r>
                <a:rPr lang="en-US" altLang="zh-CN" sz="2700" dirty="0">
                  <a:solidFill>
                    <a:schemeClr val="bg1"/>
                  </a:solidFill>
                </a:rPr>
                <a:t>3</a:t>
              </a:r>
              <a:endParaRPr lang="zh-CN" altLang="en-US" sz="2700" dirty="0">
                <a:solidFill>
                  <a:schemeClr val="bg1"/>
                </a:solidFill>
              </a:endParaRPr>
            </a:p>
          </p:txBody>
        </p:sp>
      </p:grpSp>
      <p:grpSp>
        <p:nvGrpSpPr>
          <p:cNvPr id="88" name="组合 87"/>
          <p:cNvGrpSpPr/>
          <p:nvPr/>
        </p:nvGrpSpPr>
        <p:grpSpPr>
          <a:xfrm>
            <a:off x="2225934" y="3900926"/>
            <a:ext cx="768157" cy="708592"/>
            <a:chOff x="2768671" y="4877250"/>
            <a:chExt cx="1024209" cy="944788"/>
          </a:xfrm>
        </p:grpSpPr>
        <p:grpSp>
          <p:nvGrpSpPr>
            <p:cNvPr id="89" name="组合 88"/>
            <p:cNvGrpSpPr/>
            <p:nvPr/>
          </p:nvGrpSpPr>
          <p:grpSpPr>
            <a:xfrm rot="16200000">
              <a:off x="2808382" y="4837539"/>
              <a:ext cx="944788" cy="1024209"/>
              <a:chOff x="764788" y="1059582"/>
              <a:chExt cx="1558144" cy="1689124"/>
            </a:xfrm>
            <a:effectLst>
              <a:outerShdw blurRad="228600" dist="101600" dir="8400000" sx="105000" sy="105000" algn="tr" rotWithShape="0">
                <a:prstClr val="black">
                  <a:alpha val="40000"/>
                </a:prstClr>
              </a:outerShdw>
            </a:effectLst>
          </p:grpSpPr>
          <p:sp>
            <p:nvSpPr>
              <p:cNvPr id="91"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92"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90" name="文本框 89"/>
            <p:cNvSpPr txBox="1"/>
            <p:nvPr/>
          </p:nvSpPr>
          <p:spPr>
            <a:xfrm>
              <a:off x="2990076" y="5026476"/>
              <a:ext cx="479192" cy="677107"/>
            </a:xfrm>
            <a:prstGeom prst="rect">
              <a:avLst/>
            </a:prstGeom>
            <a:noFill/>
          </p:spPr>
          <p:txBody>
            <a:bodyPr wrap="none" rtlCol="0">
              <a:spAutoFit/>
            </a:bodyPr>
            <a:lstStyle/>
            <a:p>
              <a:r>
                <a:rPr lang="en-US" altLang="zh-CN" sz="2700" dirty="0">
                  <a:solidFill>
                    <a:schemeClr val="bg1"/>
                  </a:solidFill>
                </a:rPr>
                <a:t>4</a:t>
              </a:r>
              <a:endParaRPr lang="zh-CN" altLang="en-US" sz="2700" dirty="0">
                <a:solidFill>
                  <a:schemeClr val="bg1"/>
                </a:solidFill>
              </a:endParaRPr>
            </a:p>
          </p:txBody>
        </p:sp>
      </p:grpSp>
      <p:sp>
        <p:nvSpPr>
          <p:cNvPr id="93" name="TextBox 5"/>
          <p:cNvSpPr txBox="1"/>
          <p:nvPr/>
        </p:nvSpPr>
        <p:spPr>
          <a:xfrm>
            <a:off x="1641670" y="1578701"/>
            <a:ext cx="5411983" cy="400110"/>
          </a:xfrm>
          <a:prstGeom prst="rect">
            <a:avLst/>
          </a:prstGeom>
          <a:noFill/>
        </p:spPr>
        <p:txBody>
          <a:bodyPr wrap="square" rtlCol="0">
            <a:spAutoFit/>
          </a:bodyPr>
          <a:lstStyle/>
          <a:p>
            <a:r>
              <a:rPr lang="zh-CN" altLang="en-US" sz="2000" dirty="0">
                <a:solidFill>
                  <a:schemeClr val="bg1"/>
                </a:solidFill>
                <a:latin typeface="微软雅黑" pitchFamily="34" charset="-122"/>
                <a:ea typeface="微软雅黑" pitchFamily="34" charset="-122"/>
              </a:rPr>
              <a:t>主页面的实现 </a:t>
            </a:r>
            <a:endParaRPr lang="en-US" altLang="zh-CN" sz="2000" dirty="0">
              <a:solidFill>
                <a:schemeClr val="bg1"/>
              </a:solidFill>
              <a:latin typeface="微软雅黑" pitchFamily="34" charset="-122"/>
              <a:ea typeface="微软雅黑" pitchFamily="34" charset="-122"/>
            </a:endParaRPr>
          </a:p>
        </p:txBody>
      </p:sp>
      <p:sp>
        <p:nvSpPr>
          <p:cNvPr id="94" name="TextBox 5"/>
          <p:cNvSpPr txBox="1"/>
          <p:nvPr/>
        </p:nvSpPr>
        <p:spPr>
          <a:xfrm>
            <a:off x="2132572" y="2373216"/>
            <a:ext cx="5411983" cy="400110"/>
          </a:xfrm>
          <a:prstGeom prst="rect">
            <a:avLst/>
          </a:prstGeom>
          <a:noFill/>
        </p:spPr>
        <p:txBody>
          <a:bodyPr wrap="square" rtlCol="0">
            <a:spAutoFit/>
          </a:bodyPr>
          <a:lstStyle/>
          <a:p>
            <a:r>
              <a:rPr lang="zh-CN" altLang="en-US" sz="2000" dirty="0">
                <a:solidFill>
                  <a:schemeClr val="bg1"/>
                </a:solidFill>
                <a:latin typeface="微软雅黑" pitchFamily="34" charset="-122"/>
                <a:ea typeface="微软雅黑" pitchFamily="34" charset="-122"/>
              </a:rPr>
              <a:t>可选页面的实现</a:t>
            </a:r>
            <a:endParaRPr lang="en-US" altLang="zh-CN" sz="2000" dirty="0">
              <a:solidFill>
                <a:schemeClr val="bg1"/>
              </a:solidFill>
              <a:latin typeface="微软雅黑" pitchFamily="34" charset="-122"/>
              <a:ea typeface="微软雅黑" pitchFamily="34" charset="-122"/>
            </a:endParaRPr>
          </a:p>
        </p:txBody>
      </p:sp>
      <p:sp>
        <p:nvSpPr>
          <p:cNvPr id="95" name="TextBox 5"/>
          <p:cNvSpPr txBox="1"/>
          <p:nvPr/>
        </p:nvSpPr>
        <p:spPr>
          <a:xfrm>
            <a:off x="2623474" y="3167731"/>
            <a:ext cx="5411983" cy="400110"/>
          </a:xfrm>
          <a:prstGeom prst="rect">
            <a:avLst/>
          </a:prstGeom>
          <a:noFill/>
        </p:spPr>
        <p:txBody>
          <a:bodyPr wrap="square" rtlCol="0">
            <a:spAutoFit/>
          </a:bodyPr>
          <a:lstStyle/>
          <a:p>
            <a:r>
              <a:rPr lang="zh-CN" altLang="en-US" sz="2000" dirty="0">
                <a:solidFill>
                  <a:schemeClr val="bg1"/>
                </a:solidFill>
                <a:latin typeface="微软雅黑" pitchFamily="34" charset="-122"/>
                <a:ea typeface="微软雅黑" pitchFamily="34" charset="-122"/>
              </a:rPr>
              <a:t>扫描结果页面的实现</a:t>
            </a:r>
            <a:endParaRPr lang="en-US" altLang="zh-CN" sz="2000" dirty="0">
              <a:solidFill>
                <a:schemeClr val="bg1"/>
              </a:solidFill>
              <a:latin typeface="微软雅黑" pitchFamily="34" charset="-122"/>
              <a:ea typeface="微软雅黑" pitchFamily="34" charset="-122"/>
            </a:endParaRPr>
          </a:p>
        </p:txBody>
      </p:sp>
      <p:sp>
        <p:nvSpPr>
          <p:cNvPr id="96" name="TextBox 5"/>
          <p:cNvSpPr txBox="1"/>
          <p:nvPr/>
        </p:nvSpPr>
        <p:spPr>
          <a:xfrm>
            <a:off x="3114376" y="3962245"/>
            <a:ext cx="5411983" cy="400110"/>
          </a:xfrm>
          <a:prstGeom prst="rect">
            <a:avLst/>
          </a:prstGeom>
          <a:noFill/>
        </p:spPr>
        <p:txBody>
          <a:bodyPr wrap="square" rtlCol="0">
            <a:spAutoFit/>
          </a:bodyPr>
          <a:lstStyle/>
          <a:p>
            <a:r>
              <a:rPr lang="zh-CN" altLang="en-US" sz="2000" dirty="0">
                <a:solidFill>
                  <a:schemeClr val="bg1"/>
                </a:solidFill>
                <a:latin typeface="微软雅黑" pitchFamily="34" charset="-122"/>
                <a:ea typeface="微软雅黑" pitchFamily="34" charset="-122"/>
              </a:rPr>
              <a:t>爆破脚本以及绕过脚本库的实现</a:t>
            </a:r>
            <a:endParaRPr lang="en-US" altLang="zh-CN" sz="2000" dirty="0">
              <a:solidFill>
                <a:schemeClr val="bg1"/>
              </a:solidFill>
              <a:latin typeface="微软雅黑" pitchFamily="34" charset="-122"/>
              <a:ea typeface="微软雅黑" pitchFamily="34" charset="-122"/>
            </a:endParaRPr>
          </a:p>
        </p:txBody>
      </p:sp>
      <p:sp>
        <p:nvSpPr>
          <p:cNvPr id="97" name="文本框 96">
            <a:extLst>
              <a:ext uri="{FF2B5EF4-FFF2-40B4-BE49-F238E27FC236}">
                <a16:creationId xmlns:a16="http://schemas.microsoft.com/office/drawing/2014/main" id="{387B58A9-F762-FB45-8A04-C7F7DCCD808F}"/>
              </a:ext>
            </a:extLst>
          </p:cNvPr>
          <p:cNvSpPr txBox="1"/>
          <p:nvPr/>
        </p:nvSpPr>
        <p:spPr>
          <a:xfrm>
            <a:off x="1202914" y="385866"/>
            <a:ext cx="2104064" cy="581057"/>
          </a:xfrm>
          <a:prstGeom prst="rect">
            <a:avLst/>
          </a:prstGeom>
          <a:noFill/>
        </p:spPr>
        <p:txBody>
          <a:bodyPr wrap="square" rtlCol="0">
            <a:spAutoFit/>
          </a:bodyPr>
          <a:lstStyle/>
          <a:p>
            <a:pP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系统设计</a:t>
            </a:r>
            <a:endParaRPr lang="en-US" altLang="zh-CN" sz="9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411150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PA" val="v3.0.1"/>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PA" val="v3.0.1"/>
</p:tagLst>
</file>

<file path=ppt/tags/tag49.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51.xml><?xml version="1.0" encoding="utf-8"?>
<p:tagLst xmlns:a="http://schemas.openxmlformats.org/drawingml/2006/main" xmlns:r="http://schemas.openxmlformats.org/officeDocument/2006/relationships" xmlns:p="http://schemas.openxmlformats.org/presentationml/2006/main">
  <p:tag name="PA" val="v3.0.1"/>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PA" val="v3.0.1"/>
</p:tagLst>
</file>

<file path=ppt/tags/tag54.xml><?xml version="1.0" encoding="utf-8"?>
<p:tagLst xmlns:a="http://schemas.openxmlformats.org/drawingml/2006/main" xmlns:r="http://schemas.openxmlformats.org/officeDocument/2006/relationships" xmlns:p="http://schemas.openxmlformats.org/presentationml/2006/main">
  <p:tag name="PA" val="v3.0.1"/>
</p:tagLst>
</file>

<file path=ppt/tags/tag5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TotalTime>
  <Words>530</Words>
  <Application>Microsoft Macintosh PowerPoint</Application>
  <PresentationFormat>全屏显示(16:9)</PresentationFormat>
  <Paragraphs>55</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方正兰亭粗黑简体</vt:lpstr>
      <vt:lpstr>Microsoft YaHei</vt:lpstr>
      <vt:lpstr>Microsoft YaHei</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春风化雨</dc:creator>
  <cp:lastModifiedBy>Microsoft Office User</cp:lastModifiedBy>
  <cp:revision>76</cp:revision>
  <dcterms:created xsi:type="dcterms:W3CDTF">2016-12-13T08:58:41Z</dcterms:created>
  <dcterms:modified xsi:type="dcterms:W3CDTF">2019-12-13T04:54:44Z</dcterms:modified>
</cp:coreProperties>
</file>