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24" r:id="rId3"/>
    <p:sldId id="650" r:id="rId5"/>
    <p:sldId id="629" r:id="rId6"/>
    <p:sldId id="630" r:id="rId7"/>
    <p:sldId id="647" r:id="rId8"/>
    <p:sldId id="631" r:id="rId9"/>
    <p:sldId id="632" r:id="rId10"/>
    <p:sldId id="633" r:id="rId11"/>
    <p:sldId id="634" r:id="rId12"/>
    <p:sldId id="636" r:id="rId13"/>
    <p:sldId id="637" r:id="rId14"/>
    <p:sldId id="638" r:id="rId15"/>
    <p:sldId id="674" r:id="rId16"/>
    <p:sldId id="639" r:id="rId17"/>
    <p:sldId id="640" r:id="rId18"/>
    <p:sldId id="641" r:id="rId19"/>
    <p:sldId id="642" r:id="rId20"/>
    <p:sldId id="651" r:id="rId21"/>
    <p:sldId id="648" r:id="rId22"/>
    <p:sldId id="649" r:id="rId23"/>
    <p:sldId id="625" r:id="rId24"/>
  </p:sldIdLst>
  <p:sldSz cx="9144000" cy="5143500" type="screen16x9"/>
  <p:notesSz cx="7099300" cy="10234295"/>
  <p:defaultTextStyle>
    <a:defPPr>
      <a:defRPr lang="en-GB"/>
    </a:defPPr>
    <a:lvl1pPr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33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414" autoAdjust="0"/>
  </p:normalViewPr>
  <p:slideViewPr>
    <p:cSldViewPr>
      <p:cViewPr varScale="1">
        <p:scale>
          <a:sx n="92" d="100"/>
          <a:sy n="92" d="100"/>
        </p:scale>
        <p:origin x="792" y="90"/>
      </p:cViewPr>
      <p:guideLst>
        <p:guide orient="horz" pos="1588"/>
        <p:guide pos="2896"/>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910" y="-102"/>
      </p:cViewPr>
      <p:guideLst>
        <p:guide orient="horz" pos="3161"/>
        <p:guide pos="224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0" y="0"/>
            <a:ext cx="7099300" cy="10234613"/>
          </a:xfrm>
          <a:prstGeom prst="roundRect">
            <a:avLst>
              <a:gd name="adj" fmla="val 23"/>
            </a:avLst>
          </a:prstGeom>
          <a:solidFill>
            <a:srgbClr val="FFFFFF"/>
          </a:solidFill>
          <a:ln w="9360">
            <a:noFill/>
            <a:miter lim="800000"/>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2" name="AutoShape 2"/>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3" name="AutoShape 3"/>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4" name="AutoShape 4"/>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5" name="AutoShape 5"/>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6" name="Text Box 6"/>
          <p:cNvSpPr txBox="1">
            <a:spLocks noChangeArrowheads="1"/>
          </p:cNvSpPr>
          <p:nvPr/>
        </p:nvSpPr>
        <p:spPr bwMode="auto">
          <a:xfrm>
            <a:off x="0"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7" name="Text Box 7"/>
          <p:cNvSpPr txBox="1">
            <a:spLocks noChangeArrowheads="1"/>
          </p:cNvSpPr>
          <p:nvPr/>
        </p:nvSpPr>
        <p:spPr bwMode="auto">
          <a:xfrm>
            <a:off x="4021294"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185353" name="Rectangle 8"/>
          <p:cNvSpPr>
            <a:spLocks noGrp="1" noRot="1" noChangeAspect="1" noChangeArrowheads="1"/>
          </p:cNvSpPr>
          <p:nvPr>
            <p:ph type="sldImg"/>
          </p:nvPr>
        </p:nvSpPr>
        <p:spPr bwMode="auto">
          <a:xfrm>
            <a:off x="141288" y="768350"/>
            <a:ext cx="6807200" cy="3829050"/>
          </a:xfrm>
          <a:prstGeom prst="rect">
            <a:avLst/>
          </a:prstGeom>
          <a:noFill/>
          <a:ln w="9360">
            <a:solidFill>
              <a:srgbClr val="000000"/>
            </a:solidFill>
            <a:miter lim="800000"/>
          </a:ln>
        </p:spPr>
      </p:sp>
      <p:sp>
        <p:nvSpPr>
          <p:cNvPr id="5129" name="Rectangle 9"/>
          <p:cNvSpPr>
            <a:spLocks noGrp="1" noChangeArrowheads="1"/>
          </p:cNvSpPr>
          <p:nvPr>
            <p:ph type="body"/>
          </p:nvPr>
        </p:nvSpPr>
        <p:spPr bwMode="auto">
          <a:xfrm>
            <a:off x="709930" y="4861442"/>
            <a:ext cx="5671224" cy="4596692"/>
          </a:xfrm>
          <a:prstGeom prst="rect">
            <a:avLst/>
          </a:prstGeom>
          <a:noFill/>
          <a:ln w="9525">
            <a:noFill/>
            <a:round/>
          </a:ln>
          <a:effectLst/>
        </p:spPr>
        <p:txBody>
          <a:bodyPr vert="horz" wrap="square" lIns="97488" tIns="50694" rIns="97488" bIns="50694" numCol="1" anchor="t" anchorCtr="0" compatLnSpc="1"/>
          <a:lstStyle/>
          <a:p>
            <a:pPr lvl="0"/>
            <a:endParaRPr lang="zh-CN" altLang="en-US" noProof="0"/>
          </a:p>
        </p:txBody>
      </p:sp>
      <p:sp>
        <p:nvSpPr>
          <p:cNvPr id="5130" name="Text Box 10"/>
          <p:cNvSpPr txBox="1">
            <a:spLocks noChangeArrowheads="1"/>
          </p:cNvSpPr>
          <p:nvPr/>
        </p:nvSpPr>
        <p:spPr bwMode="auto">
          <a:xfrm>
            <a:off x="0" y="9719329"/>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31" name="Rectangle 11"/>
          <p:cNvSpPr>
            <a:spLocks noGrp="1" noChangeArrowheads="1"/>
          </p:cNvSpPr>
          <p:nvPr>
            <p:ph type="sldNum"/>
          </p:nvPr>
        </p:nvSpPr>
        <p:spPr bwMode="auto">
          <a:xfrm>
            <a:off x="4021294" y="9721106"/>
            <a:ext cx="3068146" cy="502846"/>
          </a:xfrm>
          <a:prstGeom prst="rect">
            <a:avLst/>
          </a:prstGeom>
          <a:noFill/>
          <a:ln w="9525">
            <a:noFill/>
            <a:round/>
          </a:ln>
          <a:effectLst/>
        </p:spPr>
        <p:txBody>
          <a:bodyPr vert="horz" wrap="square" lIns="97488" tIns="50694" rIns="97488" bIns="50694" numCol="1" anchor="b" anchorCtr="0" compatLnSpc="1"/>
          <a:lstStyle>
            <a:lvl1pPr algn="r">
              <a:buClr>
                <a:srgbClr val="000000"/>
              </a:buClr>
              <a:buSzPct val="45000"/>
              <a:buFont typeface="Wingdings" panose="05000000000000000000" pitchFamily="2" charset="2"/>
              <a:buNone/>
              <a:tabLst>
                <a:tab pos="783590" algn="l"/>
                <a:tab pos="1567815" algn="l"/>
                <a:tab pos="2352040" algn="l"/>
                <a:tab pos="3136265" algn="l"/>
              </a:tabLst>
              <a:defRPr sz="1300">
                <a:solidFill>
                  <a:srgbClr val="000000"/>
                </a:solidFill>
                <a:latin typeface="AR PL UMing CN" pitchFamily="16" charset="0"/>
              </a:defRPr>
            </a:lvl1pPr>
          </a:lstStyle>
          <a:p>
            <a:pPr>
              <a:defRPr/>
            </a:pPr>
            <a:fld id="{D48F374F-3BCE-4877-8598-0831DF0B92DA}" type="slidenum">
              <a:rPr lang="en-US"/>
            </a:fld>
            <a:endParaRPr lang="en-US"/>
          </a:p>
        </p:txBody>
      </p:sp>
    </p:spTree>
  </p:cSld>
  <p:clrMap bg1="lt1" tx1="dk1" bg2="lt2" tx2="dk2" accent1="accent1" accent2="accent2" accent3="accent3" accent4="accent4" accent5="accent5" accent6="accent6" hlink="hlink" folHlink="folHlink"/>
  <p:notesStyle>
    <a:lvl1pPr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6.jpeg"/><Relationship Id="rId5" Type="http://schemas.openxmlformats.org/officeDocument/2006/relationships/image" Target="../media/image2.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image" Target="../media/image6.jpeg"/><Relationship Id="rId5" Type="http://schemas.openxmlformats.org/officeDocument/2006/relationships/image" Target="../media/image2.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6" Type="http://schemas.openxmlformats.org/officeDocument/2006/relationships/image" Target="../media/image6.jpeg"/><Relationship Id="rId5" Type="http://schemas.openxmlformats.org/officeDocument/2006/relationships/image" Target="../media/image2.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9" name="Rectangle 11"/>
          <p:cNvSpPr>
            <a:spLocks noChangeArrowheads="1"/>
          </p:cNvSpPr>
          <p:nvPr userDrawn="1"/>
        </p:nvSpPr>
        <p:spPr bwMode="auto">
          <a:xfrm>
            <a:off x="1371600" y="3829050"/>
            <a:ext cx="6400800" cy="457200"/>
          </a:xfrm>
          <a:prstGeom prst="rect">
            <a:avLst/>
          </a:prstGeom>
          <a:noFill/>
          <a:ln w="9525">
            <a:noFill/>
            <a:miter lim="800000"/>
          </a:ln>
          <a:effectLst/>
        </p:spPr>
        <p:txBody>
          <a:bodyPr/>
          <a:lstStyle/>
          <a:p>
            <a:pPr>
              <a:spcBef>
                <a:spcPts val="600"/>
              </a:spcBef>
              <a:buClr>
                <a:schemeClr val="accent1"/>
              </a:buClr>
              <a:buSzPct val="76000"/>
              <a:buFont typeface="Wingdings 3" panose="05040102010807070707" pitchFamily="18" charset="2"/>
              <a:buNone/>
              <a:defRPr/>
            </a:pPr>
            <a:endParaRPr lang="zh-CN" altLang="zh-CN" sz="2800">
              <a:latin typeface="Times New Roman" panose="02020603050405020304" pitchFamily="18" charset="0"/>
              <a:ea typeface="宋体" panose="02010600030101010101" pitchFamily="2" charset="-122"/>
            </a:endParaRPr>
          </a:p>
        </p:txBody>
      </p:sp>
      <p:sp>
        <p:nvSpPr>
          <p:cNvPr id="6154" name="标题占位符 21"/>
          <p:cNvSpPr>
            <a:spLocks noGrp="1"/>
          </p:cNvSpPr>
          <p:nvPr>
            <p:ph type="ctrTitle" hasCustomPrompt="1"/>
          </p:nvPr>
        </p:nvSpPr>
        <p:spPr>
          <a:xfrm>
            <a:off x="1043608" y="1851670"/>
            <a:ext cx="6264696" cy="800100"/>
          </a:xfrm>
        </p:spPr>
        <p:txBody>
          <a:bodyPr anchor="t"/>
          <a:lstStyle>
            <a:lvl1pPr algn="ctr">
              <a:defRPr kumimoji="0" lang="zh-CN" altLang="en-US" sz="4400" b="0">
                <a:latin typeface="微软雅黑" panose="020B0503020204020204" pitchFamily="34" charset="-122"/>
                <a:ea typeface="微软雅黑" panose="020B0503020204020204" pitchFamily="34" charset="-122"/>
              </a:defRPr>
            </a:lvl1pPr>
          </a:lstStyle>
          <a:p>
            <a:pPr lvl="0" algn="ctr" defTabSz="514350" eaLnBrk="1" latinLnBrk="0" hangingPunct="1">
              <a:lnSpc>
                <a:spcPct val="90000"/>
              </a:lnSpc>
              <a:buFont typeface="Arial" panose="020B0604020202020204" pitchFamily="34" charset="0"/>
              <a:buNone/>
            </a:pPr>
            <a:r>
              <a:rPr lang="zh-CN" altLang="en-US" dirty="0"/>
              <a:t>编辑母版标题样式</a:t>
            </a:r>
            <a:endParaRPr lang="zh-CN" altLang="en-US" dirty="0"/>
          </a:p>
        </p:txBody>
      </p:sp>
      <p:sp>
        <p:nvSpPr>
          <p:cNvPr id="22" name="文本占位符 28"/>
          <p:cNvSpPr>
            <a:spLocks noGrp="1"/>
          </p:cNvSpPr>
          <p:nvPr>
            <p:ph type="body" sz="quarter" idx="10" hasCustomPrompt="1"/>
          </p:nvPr>
        </p:nvSpPr>
        <p:spPr>
          <a:xfrm>
            <a:off x="3707904" y="3003798"/>
            <a:ext cx="2880200" cy="1008112"/>
          </a:xfrm>
          <a:prstGeom prst="rect">
            <a:avLst/>
          </a:prstGeom>
        </p:spPr>
        <p:txBody>
          <a:bodyPr/>
          <a:lstStyle>
            <a:lvl1pPr algn="ctr">
              <a:lnSpc>
                <a:spcPct val="150000"/>
              </a:lnSpc>
              <a:spcBef>
                <a:spcPts val="0"/>
              </a:spcBef>
              <a:buNone/>
              <a:defRPr lang="zh-CN" altLang="en-US" sz="2000" kern="1200" dirty="0" smtClean="0">
                <a:solidFill>
                  <a:srgbClr val="C00000"/>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en-US" altLang="zh-CN" dirty="0"/>
          </a:p>
          <a:p>
            <a:pPr lvl="0"/>
            <a:r>
              <a:rPr lang="zh-CN" altLang="en-US" dirty="0"/>
              <a:t>职称</a:t>
            </a:r>
            <a:endParaRPr lang="en-US" altLang="zh-CN" dirty="0"/>
          </a:p>
          <a:p>
            <a:pPr lvl="0"/>
            <a:endParaRPr lang="zh-CN" altLang="en-US" dirty="0"/>
          </a:p>
        </p:txBody>
      </p:sp>
      <p:pic>
        <p:nvPicPr>
          <p:cNvPr id="18"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683568" y="483518"/>
            <a:ext cx="2160240" cy="576064"/>
          </a:xfrm>
          <a:prstGeom prst="rect">
            <a:avLst/>
          </a:prstGeom>
          <a:noFill/>
        </p:spPr>
      </p:pic>
      <p:sp>
        <p:nvSpPr>
          <p:cNvPr id="19" name="TextBox 18"/>
          <p:cNvSpPr txBox="1"/>
          <p:nvPr userDrawn="1"/>
        </p:nvSpPr>
        <p:spPr>
          <a:xfrm>
            <a:off x="2714612" y="576426"/>
            <a:ext cx="2505460" cy="369332"/>
          </a:xfrm>
          <a:prstGeom prst="rect">
            <a:avLst/>
          </a:prstGeom>
          <a:noFill/>
        </p:spPr>
        <p:txBody>
          <a:bodyPr wrap="square" rtlCol="0">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rPr>
              <a:t>高端</a:t>
            </a:r>
            <a:r>
              <a:rPr lang="en-US" altLang="zh-CN" b="1" dirty="0">
                <a:solidFill>
                  <a:schemeClr val="bg1">
                    <a:lumMod val="50000"/>
                  </a:schemeClr>
                </a:solidFill>
                <a:latin typeface="微软雅黑" panose="020B0503020204020204" pitchFamily="34" charset="-122"/>
                <a:ea typeface="微软雅黑" panose="020B0503020204020204" pitchFamily="34" charset="-122"/>
              </a:rPr>
              <a:t>IT</a:t>
            </a:r>
            <a:r>
              <a:rPr lang="zh-CN" altLang="en-US" b="1" dirty="0">
                <a:solidFill>
                  <a:schemeClr val="bg1">
                    <a:lumMod val="50000"/>
                  </a:schemeClr>
                </a:solidFill>
                <a:latin typeface="微软雅黑" panose="020B0503020204020204" pitchFamily="34" charset="-122"/>
                <a:ea typeface="微软雅黑" panose="020B0503020204020204" pitchFamily="34" charset="-122"/>
              </a:rPr>
              <a:t>就业培训专家</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5565"/>
            <a:ext cx="2057400" cy="3681439"/>
          </a:xfrm>
        </p:spPr>
        <p:txBody>
          <a:bodyPr vert="eaVert"/>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578768" y="915565"/>
            <a:ext cx="5937448" cy="36814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尾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23" name="组合 22"/>
          <p:cNvGrpSpPr/>
          <p:nvPr userDrawn="1"/>
        </p:nvGrpSpPr>
        <p:grpSpPr>
          <a:xfrm>
            <a:off x="0" y="2510"/>
            <a:ext cx="9144000" cy="5140990"/>
            <a:chOff x="0" y="2510"/>
            <a:chExt cx="9144000" cy="5140990"/>
          </a:xfrm>
        </p:grpSpPr>
        <p:pic>
          <p:nvPicPr>
            <p:cNvPr id="8" name="图片 7" descr="pp内容页.jpg"/>
            <p:cNvPicPr>
              <a:picLocks noChangeAspect="1"/>
            </p:cNvPicPr>
            <p:nvPr userDrawn="1"/>
          </p:nvPicPr>
          <p:blipFill>
            <a:blip r:embed="rId3" cstate="print"/>
            <a:stretch>
              <a:fillRect/>
            </a:stretch>
          </p:blipFill>
          <p:spPr>
            <a:xfrm>
              <a:off x="0" y="2510"/>
              <a:ext cx="9144000" cy="5140990"/>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7637" y="267494"/>
              <a:ext cx="4988859" cy="4437413"/>
            </a:xfrm>
            <a:prstGeom prst="rect">
              <a:avLst/>
            </a:prstGeom>
          </p:spPr>
        </p:pic>
        <p:sp>
          <p:nvSpPr>
            <p:cNvPr id="4" name="文本框 9"/>
            <p:cNvSpPr txBox="1"/>
            <p:nvPr userDrawn="1"/>
          </p:nvSpPr>
          <p:spPr>
            <a:xfrm>
              <a:off x="3275856" y="4111434"/>
              <a:ext cx="3771900" cy="548548"/>
            </a:xfrm>
            <a:prstGeom prst="rect">
              <a:avLst/>
            </a:prstGeom>
            <a:noFill/>
          </p:spPr>
          <p:txBody>
            <a:bodyPr>
              <a:spAutoFit/>
            </a:bodyPr>
            <a:lstStyle/>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扫描大树或关注（微信号：</a:t>
              </a:r>
              <a:r>
                <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rPr>
                <a:t>farsight2013</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第一时间获取更多华清远见课程信息。</a:t>
              </a:r>
              <a:endPar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2"/>
            <p:cNvSpPr txBox="1"/>
            <p:nvPr userDrawn="1"/>
          </p:nvSpPr>
          <p:spPr>
            <a:xfrm>
              <a:off x="755576" y="2211710"/>
              <a:ext cx="5553075" cy="400110"/>
            </a:xfrm>
            <a:prstGeom prst="rect">
              <a:avLst/>
            </a:prstGeom>
            <a:noFill/>
          </p:spPr>
          <p:txBody>
            <a:bodyPr>
              <a:spAutoFit/>
            </a:bodyPr>
            <a:lstStyle/>
            <a:p>
              <a:pPr>
                <a:buFont typeface="Arial" panose="020B0604020202020204" pitchFamily="34" charset="0"/>
                <a:buNone/>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1043608" y="1923678"/>
              <a:ext cx="2000264" cy="1015663"/>
            </a:xfrm>
            <a:prstGeom prst="rect">
              <a:avLst/>
            </a:prstGeom>
            <a:noFill/>
          </p:spPr>
          <p:txBody>
            <a:bodyPr wrap="square" rtlCol="0">
              <a:spAutoFit/>
            </a:bodyPr>
            <a:lstStyle/>
            <a:p>
              <a:r>
                <a:rPr lang="zh-CN" altLang="en-US" sz="6000" b="1" dirty="0">
                  <a:solidFill>
                    <a:srgbClr val="C00000"/>
                  </a:solidFill>
                  <a:latin typeface="微软雅黑" panose="020B0503020204020204" pitchFamily="34" charset="-122"/>
                  <a:ea typeface="微软雅黑" panose="020B0503020204020204" pitchFamily="34" charset="-122"/>
                </a:rPr>
                <a:t>谢 谢！</a:t>
              </a:r>
              <a:endParaRPr lang="zh-CN" altLang="en-US" sz="6000" b="1" dirty="0">
                <a:solidFill>
                  <a:srgbClr val="C00000"/>
                </a:solidFill>
                <a:latin typeface="微软雅黑" panose="020B0503020204020204" pitchFamily="34" charset="-122"/>
                <a:ea typeface="微软雅黑" panose="020B0503020204020204" pitchFamily="34" charset="-122"/>
              </a:endParaRPr>
            </a:p>
          </p:txBody>
        </p:sp>
        <p:pic>
          <p:nvPicPr>
            <p:cNvPr id="11" name="Picture 2" descr="C:\Users\Administrator\Desktop\华清远见logo 副本副本.png"/>
            <p:cNvPicPr>
              <a:picLocks noChangeAspect="1" noChangeArrowheads="1"/>
            </p:cNvPicPr>
            <p:nvPr userDrawn="1"/>
          </p:nvPicPr>
          <p:blipFill>
            <a:blip r:embed="rId5" cstate="print"/>
            <a:srcRect/>
            <a:stretch>
              <a:fillRect/>
            </a:stretch>
          </p:blipFill>
          <p:spPr bwMode="auto">
            <a:xfrm>
              <a:off x="683568" y="483518"/>
              <a:ext cx="2160240" cy="576064"/>
            </a:xfrm>
            <a:prstGeom prst="rect">
              <a:avLst/>
            </a:prstGeom>
            <a:noFill/>
          </p:spPr>
        </p:pic>
        <p:pic>
          <p:nvPicPr>
            <p:cNvPr id="17" name="图片 10" descr="ppt内页模板图.jpg"/>
            <p:cNvPicPr>
              <a:picLocks noChangeAspect="1" noChangeArrowheads="1"/>
            </p:cNvPicPr>
            <p:nvPr userDrawn="1"/>
          </p:nvPicPr>
          <p:blipFill>
            <a:blip r:embed="rId6" cstate="print"/>
            <a:srcRect l="6525" t="91431" r="76123"/>
            <a:stretch>
              <a:fillRect/>
            </a:stretch>
          </p:blipFill>
          <p:spPr bwMode="auto">
            <a:xfrm>
              <a:off x="4211961" y="4702175"/>
              <a:ext cx="1872484" cy="441325"/>
            </a:xfrm>
            <a:prstGeom prst="rect">
              <a:avLst/>
            </a:prstGeom>
            <a:noFill/>
            <a:ln w="9525">
              <a:noFill/>
              <a:miter lim="800000"/>
              <a:headEnd/>
              <a:tailEnd/>
            </a:ln>
          </p:spPr>
        </p:pic>
        <p:pic>
          <p:nvPicPr>
            <p:cNvPr id="22" name="图片 10" descr="ppt内页模板图.jpg"/>
            <p:cNvPicPr>
              <a:picLocks noChangeAspect="1" noChangeArrowheads="1"/>
            </p:cNvPicPr>
            <p:nvPr userDrawn="1"/>
          </p:nvPicPr>
          <p:blipFill>
            <a:blip r:embed="rId6" cstate="print"/>
            <a:srcRect l="6525" t="91431" r="76123"/>
            <a:stretch>
              <a:fillRect/>
            </a:stretch>
          </p:blipFill>
          <p:spPr bwMode="auto">
            <a:xfrm>
              <a:off x="4932040" y="4731990"/>
              <a:ext cx="1799781" cy="369317"/>
            </a:xfrm>
            <a:prstGeom prst="rect">
              <a:avLst/>
            </a:prstGeom>
            <a:noFill/>
            <a:ln w="9525">
              <a:noFill/>
              <a:miter lim="800000"/>
              <a:headEnd/>
              <a:tailEnd/>
            </a:ln>
          </p:spPr>
        </p:pic>
        <p:pic>
          <p:nvPicPr>
            <p:cNvPr id="20" name="图片 10" descr="ppt内页模板图.jpg"/>
            <p:cNvPicPr>
              <a:picLocks noChangeAspect="1" noChangeArrowheads="1"/>
            </p:cNvPicPr>
            <p:nvPr userDrawn="1"/>
          </p:nvPicPr>
          <p:blipFill>
            <a:blip r:embed="rId6" cstate="print"/>
            <a:srcRect l="6525" t="91431" r="76123"/>
            <a:stretch>
              <a:fillRect/>
            </a:stretch>
          </p:blipFill>
          <p:spPr bwMode="auto">
            <a:xfrm>
              <a:off x="2123728" y="4731990"/>
              <a:ext cx="1799781" cy="369317"/>
            </a:xfrm>
            <a:prstGeom prst="rect">
              <a:avLst/>
            </a:prstGeom>
            <a:noFill/>
            <a:ln w="9525">
              <a:noFill/>
              <a:miter lim="800000"/>
              <a:headEnd/>
              <a:tailEnd/>
            </a:ln>
          </p:spPr>
        </p:pic>
        <p:pic>
          <p:nvPicPr>
            <p:cNvPr id="21" name="图片 10" descr="ppt内页模板图.jpg"/>
            <p:cNvPicPr>
              <a:picLocks noChangeAspect="1" noChangeArrowheads="1"/>
            </p:cNvPicPr>
            <p:nvPr userDrawn="1"/>
          </p:nvPicPr>
          <p:blipFill>
            <a:blip r:embed="rId6" cstate="print"/>
            <a:srcRect l="6525" t="91431" r="76123"/>
            <a:stretch>
              <a:fillRect/>
            </a:stretch>
          </p:blipFill>
          <p:spPr bwMode="auto">
            <a:xfrm>
              <a:off x="2484187" y="4731990"/>
              <a:ext cx="1799781" cy="369317"/>
            </a:xfrm>
            <a:prstGeom prst="rect">
              <a:avLst/>
            </a:prstGeom>
            <a:noFill/>
            <a:ln w="9525">
              <a:noFill/>
              <a:miter lim="800000"/>
              <a:headEnd/>
              <a:tailEnd/>
            </a:ln>
          </p:spPr>
        </p:pic>
        <p:sp>
          <p:nvSpPr>
            <p:cNvPr id="19" name="TextBox 18"/>
            <p:cNvSpPr txBox="1"/>
            <p:nvPr userDrawn="1"/>
          </p:nvSpPr>
          <p:spPr bwMode="auto">
            <a:xfrm>
              <a:off x="2195736" y="4752305"/>
              <a:ext cx="2663825" cy="307777"/>
            </a:xfrm>
            <a:prstGeom prst="rect">
              <a:avLst/>
            </a:prstGeom>
            <a:noFill/>
          </p:spPr>
          <p:txBody>
            <a:bodyPr wrap="square">
              <a:spAutoFit/>
            </a:bodyPr>
            <a:lstStyle/>
            <a:p>
              <a:pPr>
                <a:buFont typeface="Arial" panose="020B0604020202020204" pitchFamily="34" charset="0"/>
                <a:buNone/>
                <a:defRPr/>
              </a:pPr>
              <a:r>
                <a:rPr lang="zh-CN" altLang="en-US" sz="1400" b="1" kern="1200" spc="200" baseline="0" dirty="0">
                  <a:solidFill>
                    <a:schemeClr val="bg1"/>
                  </a:solidFill>
                  <a:latin typeface="微软雅黑" panose="020B0503020204020204" pitchFamily="34" charset="-122"/>
                  <a:ea typeface="微软雅黑" panose="020B0503020204020204" pitchFamily="34" charset="-122"/>
                </a:rPr>
                <a:t>华清远见教育集团</a:t>
              </a:r>
              <a:endParaRPr lang="zh-CN" altLang="en-US" sz="1400" b="1" kern="1200" spc="200" baseline="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userDrawn="1"/>
          </p:nvSpPr>
          <p:spPr bwMode="auto">
            <a:xfrm>
              <a:off x="4572695" y="4752305"/>
              <a:ext cx="2663825" cy="323165"/>
            </a:xfrm>
            <a:prstGeom prst="rect">
              <a:avLst/>
            </a:prstGeom>
            <a:noFill/>
          </p:spPr>
          <p:txBody>
            <a:bodyPr>
              <a:spAutoFit/>
            </a:bodyPr>
            <a:lstStyle/>
            <a:p>
              <a:pPr>
                <a:buFont typeface="Arial" panose="020B0604020202020204" pitchFamily="34" charset="0"/>
                <a:buNone/>
                <a:defRPr/>
              </a:pPr>
              <a:r>
                <a:rPr lang="en-US" altLang="zh-CN" sz="1500" b="1" kern="1500" spc="100" dirty="0">
                  <a:solidFill>
                    <a:schemeClr val="bg1"/>
                  </a:solidFill>
                  <a:latin typeface="Arial" panose="020B0604020202020204" pitchFamily="34" charset="0"/>
                </a:rPr>
                <a:t>www.3g-edu.org</a:t>
              </a:r>
              <a:endParaRPr lang="zh-CN" altLang="en-US" sz="1500" b="1" kern="1500" spc="100" dirty="0">
                <a:solidFill>
                  <a:schemeClr val="bg1"/>
                </a:solidFill>
                <a:latin typeface="Arial" panose="020B0604020202020204" pitchFamily="34" charset="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首页">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9" name="Rectangle 11"/>
          <p:cNvSpPr>
            <a:spLocks noChangeArrowheads="1"/>
          </p:cNvSpPr>
          <p:nvPr userDrawn="1"/>
        </p:nvSpPr>
        <p:spPr bwMode="auto">
          <a:xfrm>
            <a:off x="1371600" y="3829050"/>
            <a:ext cx="6400800" cy="457200"/>
          </a:xfrm>
          <a:prstGeom prst="rect">
            <a:avLst/>
          </a:prstGeom>
          <a:noFill/>
          <a:ln w="9525">
            <a:noFill/>
            <a:miter lim="800000"/>
          </a:ln>
          <a:effectLst/>
        </p:spPr>
        <p:txBody>
          <a:bodyPr/>
          <a:lstStyle/>
          <a:p>
            <a:pPr>
              <a:spcBef>
                <a:spcPts val="600"/>
              </a:spcBef>
              <a:buClr>
                <a:schemeClr val="accent1"/>
              </a:buClr>
              <a:buSzPct val="76000"/>
              <a:buFont typeface="Wingdings 3" panose="05040102010807070707" pitchFamily="18" charset="2"/>
              <a:buNone/>
              <a:defRPr/>
            </a:pPr>
            <a:endParaRPr lang="zh-CN" altLang="zh-CN" sz="2800">
              <a:latin typeface="Times New Roman" panose="02020603050405020304" pitchFamily="18" charset="0"/>
              <a:ea typeface="宋体" panose="02010600030101010101" pitchFamily="2" charset="-122"/>
            </a:endParaRPr>
          </a:p>
        </p:txBody>
      </p:sp>
      <p:sp>
        <p:nvSpPr>
          <p:cNvPr id="6154" name="标题占位符 21"/>
          <p:cNvSpPr>
            <a:spLocks noGrp="1"/>
          </p:cNvSpPr>
          <p:nvPr>
            <p:ph type="ctrTitle" hasCustomPrompt="1"/>
          </p:nvPr>
        </p:nvSpPr>
        <p:spPr>
          <a:xfrm>
            <a:off x="1043608" y="1851670"/>
            <a:ext cx="6264696" cy="800100"/>
          </a:xfrm>
        </p:spPr>
        <p:txBody>
          <a:bodyPr anchor="t"/>
          <a:lstStyle>
            <a:lvl1pPr algn="ctr">
              <a:defRPr kumimoji="0" lang="zh-CN" altLang="en-US" sz="4400" b="0">
                <a:latin typeface="微软雅黑" panose="020B0503020204020204" pitchFamily="34" charset="-122"/>
                <a:ea typeface="微软雅黑" panose="020B0503020204020204" pitchFamily="34" charset="-122"/>
              </a:defRPr>
            </a:lvl1pPr>
          </a:lstStyle>
          <a:p>
            <a:pPr lvl="0" algn="ctr" defTabSz="514350" eaLnBrk="1" latinLnBrk="0" hangingPunct="1">
              <a:lnSpc>
                <a:spcPct val="90000"/>
              </a:lnSpc>
              <a:buFont typeface="Arial" panose="020B0604020202020204" pitchFamily="34" charset="0"/>
              <a:buNone/>
            </a:pPr>
            <a:r>
              <a:rPr lang="zh-CN" altLang="en-US" dirty="0"/>
              <a:t>编辑母版标题样式</a:t>
            </a:r>
            <a:endParaRPr lang="zh-CN" altLang="en-US" dirty="0"/>
          </a:p>
        </p:txBody>
      </p:sp>
      <p:sp>
        <p:nvSpPr>
          <p:cNvPr id="22" name="文本占位符 28"/>
          <p:cNvSpPr>
            <a:spLocks noGrp="1"/>
          </p:cNvSpPr>
          <p:nvPr>
            <p:ph type="body" sz="quarter" idx="10" hasCustomPrompt="1"/>
          </p:nvPr>
        </p:nvSpPr>
        <p:spPr>
          <a:xfrm>
            <a:off x="3707904" y="3003798"/>
            <a:ext cx="2880200" cy="1008112"/>
          </a:xfrm>
          <a:prstGeom prst="rect">
            <a:avLst/>
          </a:prstGeom>
        </p:spPr>
        <p:txBody>
          <a:bodyPr/>
          <a:lstStyle>
            <a:lvl1pPr algn="ctr">
              <a:lnSpc>
                <a:spcPct val="150000"/>
              </a:lnSpc>
              <a:spcBef>
                <a:spcPts val="0"/>
              </a:spcBef>
              <a:buNone/>
              <a:defRPr lang="zh-CN" altLang="en-US" sz="2000" kern="1200" dirty="0" smtClean="0">
                <a:solidFill>
                  <a:srgbClr val="C00000"/>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en-US" altLang="zh-CN" dirty="0"/>
          </a:p>
          <a:p>
            <a:pPr lvl="0"/>
            <a:r>
              <a:rPr lang="zh-CN" altLang="en-US" dirty="0"/>
              <a:t>职称</a:t>
            </a:r>
            <a:endParaRPr lang="en-US" altLang="zh-CN" dirty="0"/>
          </a:p>
          <a:p>
            <a:pPr lvl="0"/>
            <a:endParaRPr lang="zh-CN" altLang="en-US" dirty="0"/>
          </a:p>
        </p:txBody>
      </p:sp>
      <p:pic>
        <p:nvPicPr>
          <p:cNvPr id="18"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683568" y="483518"/>
            <a:ext cx="2160240" cy="576064"/>
          </a:xfrm>
          <a:prstGeom prst="rect">
            <a:avLst/>
          </a:prstGeom>
          <a:noFill/>
        </p:spPr>
      </p:pic>
      <p:sp>
        <p:nvSpPr>
          <p:cNvPr id="19" name="TextBox 18"/>
          <p:cNvSpPr txBox="1"/>
          <p:nvPr userDrawn="1"/>
        </p:nvSpPr>
        <p:spPr>
          <a:xfrm>
            <a:off x="2714612" y="576426"/>
            <a:ext cx="2505460" cy="369332"/>
          </a:xfrm>
          <a:prstGeom prst="rect">
            <a:avLst/>
          </a:prstGeom>
          <a:noFill/>
        </p:spPr>
        <p:txBody>
          <a:bodyPr wrap="square" rtlCol="0">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rPr>
              <a:t>高端</a:t>
            </a:r>
            <a:r>
              <a:rPr lang="en-US" altLang="zh-CN" b="1" dirty="0">
                <a:solidFill>
                  <a:schemeClr val="bg1">
                    <a:lumMod val="50000"/>
                  </a:schemeClr>
                </a:solidFill>
                <a:latin typeface="微软雅黑" panose="020B0503020204020204" pitchFamily="34" charset="-122"/>
                <a:ea typeface="微软雅黑" panose="020B0503020204020204" pitchFamily="34" charset="-122"/>
              </a:rPr>
              <a:t>IT</a:t>
            </a:r>
            <a:r>
              <a:rPr lang="zh-CN" altLang="en-US" b="1" dirty="0">
                <a:solidFill>
                  <a:schemeClr val="bg1">
                    <a:lumMod val="50000"/>
                  </a:schemeClr>
                </a:solidFill>
                <a:latin typeface="微软雅黑" panose="020B0503020204020204" pitchFamily="34" charset="-122"/>
                <a:ea typeface="微软雅黑" panose="020B0503020204020204" pitchFamily="34" charset="-122"/>
              </a:rPr>
              <a:t>就业培训专家</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尾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23" name="组合 22"/>
          <p:cNvGrpSpPr/>
          <p:nvPr userDrawn="1"/>
        </p:nvGrpSpPr>
        <p:grpSpPr>
          <a:xfrm>
            <a:off x="0" y="2510"/>
            <a:ext cx="9144000" cy="5140990"/>
            <a:chOff x="0" y="2510"/>
            <a:chExt cx="9144000" cy="5140990"/>
          </a:xfrm>
        </p:grpSpPr>
        <p:pic>
          <p:nvPicPr>
            <p:cNvPr id="8" name="图片 7" descr="pp内容页.jpg"/>
            <p:cNvPicPr>
              <a:picLocks noChangeAspect="1"/>
            </p:cNvPicPr>
            <p:nvPr userDrawn="1"/>
          </p:nvPicPr>
          <p:blipFill>
            <a:blip r:embed="rId3" cstate="print"/>
            <a:stretch>
              <a:fillRect/>
            </a:stretch>
          </p:blipFill>
          <p:spPr>
            <a:xfrm>
              <a:off x="0" y="2510"/>
              <a:ext cx="9144000" cy="5140990"/>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7637" y="267494"/>
              <a:ext cx="4988859" cy="4437413"/>
            </a:xfrm>
            <a:prstGeom prst="rect">
              <a:avLst/>
            </a:prstGeom>
          </p:spPr>
        </p:pic>
        <p:sp>
          <p:nvSpPr>
            <p:cNvPr id="4" name="文本框 9"/>
            <p:cNvSpPr txBox="1"/>
            <p:nvPr userDrawn="1"/>
          </p:nvSpPr>
          <p:spPr>
            <a:xfrm>
              <a:off x="3275856" y="4111434"/>
              <a:ext cx="3771900" cy="548548"/>
            </a:xfrm>
            <a:prstGeom prst="rect">
              <a:avLst/>
            </a:prstGeom>
            <a:noFill/>
          </p:spPr>
          <p:txBody>
            <a:bodyPr>
              <a:spAutoFit/>
            </a:bodyPr>
            <a:lstStyle/>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扫描大树或关注（微信号：</a:t>
              </a:r>
              <a:r>
                <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rPr>
                <a:t>farsight2013</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第一时间获取更多华清远见课程信息。</a:t>
              </a:r>
              <a:endPar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2"/>
            <p:cNvSpPr txBox="1"/>
            <p:nvPr userDrawn="1"/>
          </p:nvSpPr>
          <p:spPr>
            <a:xfrm>
              <a:off x="755576" y="2211710"/>
              <a:ext cx="5553075" cy="400110"/>
            </a:xfrm>
            <a:prstGeom prst="rect">
              <a:avLst/>
            </a:prstGeom>
            <a:noFill/>
          </p:spPr>
          <p:txBody>
            <a:bodyPr>
              <a:spAutoFit/>
            </a:bodyPr>
            <a:lstStyle/>
            <a:p>
              <a:pPr>
                <a:buFont typeface="Arial" panose="020B0604020202020204" pitchFamily="34" charset="0"/>
                <a:buNone/>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1043608" y="1923678"/>
              <a:ext cx="2000264" cy="1015663"/>
            </a:xfrm>
            <a:prstGeom prst="rect">
              <a:avLst/>
            </a:prstGeom>
            <a:noFill/>
          </p:spPr>
          <p:txBody>
            <a:bodyPr wrap="square" rtlCol="0">
              <a:spAutoFit/>
            </a:bodyPr>
            <a:lstStyle/>
            <a:p>
              <a:r>
                <a:rPr lang="zh-CN" altLang="en-US" sz="6000" b="1" dirty="0">
                  <a:solidFill>
                    <a:srgbClr val="C00000"/>
                  </a:solidFill>
                  <a:latin typeface="微软雅黑" panose="020B0503020204020204" pitchFamily="34" charset="-122"/>
                  <a:ea typeface="微软雅黑" panose="020B0503020204020204" pitchFamily="34" charset="-122"/>
                </a:rPr>
                <a:t>谢 谢！</a:t>
              </a:r>
              <a:endParaRPr lang="zh-CN" altLang="en-US" sz="6000" b="1" dirty="0">
                <a:solidFill>
                  <a:srgbClr val="C00000"/>
                </a:solidFill>
                <a:latin typeface="微软雅黑" panose="020B0503020204020204" pitchFamily="34" charset="-122"/>
                <a:ea typeface="微软雅黑" panose="020B0503020204020204" pitchFamily="34" charset="-122"/>
              </a:endParaRPr>
            </a:p>
          </p:txBody>
        </p:sp>
        <p:pic>
          <p:nvPicPr>
            <p:cNvPr id="11" name="Picture 2" descr="C:\Users\Administrator\Desktop\华清远见logo 副本副本.png"/>
            <p:cNvPicPr>
              <a:picLocks noChangeAspect="1" noChangeArrowheads="1"/>
            </p:cNvPicPr>
            <p:nvPr userDrawn="1"/>
          </p:nvPicPr>
          <p:blipFill>
            <a:blip r:embed="rId5" cstate="print"/>
            <a:srcRect/>
            <a:stretch>
              <a:fillRect/>
            </a:stretch>
          </p:blipFill>
          <p:spPr bwMode="auto">
            <a:xfrm>
              <a:off x="683568" y="483518"/>
              <a:ext cx="2160240" cy="576064"/>
            </a:xfrm>
            <a:prstGeom prst="rect">
              <a:avLst/>
            </a:prstGeom>
            <a:noFill/>
          </p:spPr>
        </p:pic>
        <p:pic>
          <p:nvPicPr>
            <p:cNvPr id="17" name="图片 10" descr="ppt内页模板图.jpg"/>
            <p:cNvPicPr>
              <a:picLocks noChangeAspect="1" noChangeArrowheads="1"/>
            </p:cNvPicPr>
            <p:nvPr userDrawn="1"/>
          </p:nvPicPr>
          <p:blipFill>
            <a:blip r:embed="rId6" cstate="print"/>
            <a:srcRect l="6525" t="91431" r="76123"/>
            <a:stretch>
              <a:fillRect/>
            </a:stretch>
          </p:blipFill>
          <p:spPr bwMode="auto">
            <a:xfrm>
              <a:off x="4211961" y="4702175"/>
              <a:ext cx="1872484" cy="441325"/>
            </a:xfrm>
            <a:prstGeom prst="rect">
              <a:avLst/>
            </a:prstGeom>
            <a:noFill/>
            <a:ln w="9525">
              <a:noFill/>
              <a:miter lim="800000"/>
              <a:headEnd/>
              <a:tailEnd/>
            </a:ln>
          </p:spPr>
        </p:pic>
        <p:pic>
          <p:nvPicPr>
            <p:cNvPr id="22" name="图片 10" descr="ppt内页模板图.jpg"/>
            <p:cNvPicPr>
              <a:picLocks noChangeAspect="1" noChangeArrowheads="1"/>
            </p:cNvPicPr>
            <p:nvPr userDrawn="1"/>
          </p:nvPicPr>
          <p:blipFill>
            <a:blip r:embed="rId6" cstate="print"/>
            <a:srcRect l="6525" t="91431" r="76123"/>
            <a:stretch>
              <a:fillRect/>
            </a:stretch>
          </p:blipFill>
          <p:spPr bwMode="auto">
            <a:xfrm>
              <a:off x="4932040" y="4731990"/>
              <a:ext cx="1799781" cy="369317"/>
            </a:xfrm>
            <a:prstGeom prst="rect">
              <a:avLst/>
            </a:prstGeom>
            <a:noFill/>
            <a:ln w="9525">
              <a:noFill/>
              <a:miter lim="800000"/>
              <a:headEnd/>
              <a:tailEnd/>
            </a:ln>
          </p:spPr>
        </p:pic>
        <p:pic>
          <p:nvPicPr>
            <p:cNvPr id="20" name="图片 10" descr="ppt内页模板图.jpg"/>
            <p:cNvPicPr>
              <a:picLocks noChangeAspect="1" noChangeArrowheads="1"/>
            </p:cNvPicPr>
            <p:nvPr userDrawn="1"/>
          </p:nvPicPr>
          <p:blipFill>
            <a:blip r:embed="rId6" cstate="print"/>
            <a:srcRect l="6525" t="91431" r="76123"/>
            <a:stretch>
              <a:fillRect/>
            </a:stretch>
          </p:blipFill>
          <p:spPr bwMode="auto">
            <a:xfrm>
              <a:off x="2123728" y="4731990"/>
              <a:ext cx="1799781" cy="369317"/>
            </a:xfrm>
            <a:prstGeom prst="rect">
              <a:avLst/>
            </a:prstGeom>
            <a:noFill/>
            <a:ln w="9525">
              <a:noFill/>
              <a:miter lim="800000"/>
              <a:headEnd/>
              <a:tailEnd/>
            </a:ln>
          </p:spPr>
        </p:pic>
        <p:pic>
          <p:nvPicPr>
            <p:cNvPr id="21" name="图片 10" descr="ppt内页模板图.jpg"/>
            <p:cNvPicPr>
              <a:picLocks noChangeAspect="1" noChangeArrowheads="1"/>
            </p:cNvPicPr>
            <p:nvPr userDrawn="1"/>
          </p:nvPicPr>
          <p:blipFill>
            <a:blip r:embed="rId6" cstate="print"/>
            <a:srcRect l="6525" t="91431" r="76123"/>
            <a:stretch>
              <a:fillRect/>
            </a:stretch>
          </p:blipFill>
          <p:spPr bwMode="auto">
            <a:xfrm>
              <a:off x="2484187" y="4731990"/>
              <a:ext cx="1799781" cy="369317"/>
            </a:xfrm>
            <a:prstGeom prst="rect">
              <a:avLst/>
            </a:prstGeom>
            <a:noFill/>
            <a:ln w="9525">
              <a:noFill/>
              <a:miter lim="800000"/>
              <a:headEnd/>
              <a:tailEnd/>
            </a:ln>
          </p:spPr>
        </p:pic>
        <p:sp>
          <p:nvSpPr>
            <p:cNvPr id="19" name="TextBox 18"/>
            <p:cNvSpPr txBox="1"/>
            <p:nvPr userDrawn="1"/>
          </p:nvSpPr>
          <p:spPr bwMode="auto">
            <a:xfrm>
              <a:off x="2195736" y="4752305"/>
              <a:ext cx="2663825" cy="307777"/>
            </a:xfrm>
            <a:prstGeom prst="rect">
              <a:avLst/>
            </a:prstGeom>
            <a:noFill/>
          </p:spPr>
          <p:txBody>
            <a:bodyPr wrap="square">
              <a:spAutoFit/>
            </a:bodyPr>
            <a:lstStyle/>
            <a:p>
              <a:pPr>
                <a:buFont typeface="Arial" panose="020B0604020202020204" pitchFamily="34" charset="0"/>
                <a:buNone/>
                <a:defRPr/>
              </a:pPr>
              <a:r>
                <a:rPr lang="zh-CN" altLang="en-US" sz="1400" b="1" kern="1200" spc="200" baseline="0" dirty="0">
                  <a:solidFill>
                    <a:schemeClr val="bg1"/>
                  </a:solidFill>
                  <a:latin typeface="微软雅黑" panose="020B0503020204020204" pitchFamily="34" charset="-122"/>
                  <a:ea typeface="微软雅黑" panose="020B0503020204020204" pitchFamily="34" charset="-122"/>
                </a:rPr>
                <a:t>华清远见教育集团</a:t>
              </a:r>
              <a:endParaRPr lang="zh-CN" altLang="en-US" sz="1400" b="1" kern="1200" spc="200" baseline="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userDrawn="1"/>
          </p:nvSpPr>
          <p:spPr bwMode="auto">
            <a:xfrm>
              <a:off x="4572695" y="4752305"/>
              <a:ext cx="2663825" cy="323165"/>
            </a:xfrm>
            <a:prstGeom prst="rect">
              <a:avLst/>
            </a:prstGeom>
            <a:noFill/>
          </p:spPr>
          <p:txBody>
            <a:bodyPr>
              <a:spAutoFit/>
            </a:bodyPr>
            <a:lstStyle/>
            <a:p>
              <a:pPr>
                <a:buFont typeface="Arial" panose="020B0604020202020204" pitchFamily="34" charset="0"/>
                <a:buNone/>
                <a:defRPr/>
              </a:pPr>
              <a:r>
                <a:rPr lang="en-US" altLang="zh-CN" sz="1500" b="1" kern="1500" spc="100" dirty="0">
                  <a:solidFill>
                    <a:schemeClr val="bg1"/>
                  </a:solidFill>
                  <a:latin typeface="Arial" panose="020B0604020202020204" pitchFamily="34" charset="0"/>
                </a:rPr>
                <a:t>www.3g-edu.org</a:t>
              </a:r>
              <a:endParaRPr lang="zh-CN" altLang="en-US" sz="1500" b="1" kern="1500" spc="100" dirty="0">
                <a:solidFill>
                  <a:schemeClr val="bg1"/>
                </a:solidFill>
                <a:latin typeface="Arial" panose="020B0604020202020204" pitchFamily="34" charset="0"/>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首页">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9" name="Rectangle 11"/>
          <p:cNvSpPr>
            <a:spLocks noChangeArrowheads="1"/>
          </p:cNvSpPr>
          <p:nvPr userDrawn="1"/>
        </p:nvSpPr>
        <p:spPr bwMode="auto">
          <a:xfrm>
            <a:off x="1371600" y="3829050"/>
            <a:ext cx="6400800" cy="457200"/>
          </a:xfrm>
          <a:prstGeom prst="rect">
            <a:avLst/>
          </a:prstGeom>
          <a:noFill/>
          <a:ln w="9525">
            <a:noFill/>
            <a:miter lim="800000"/>
          </a:ln>
          <a:effectLst/>
        </p:spPr>
        <p:txBody>
          <a:bodyPr/>
          <a:lstStyle/>
          <a:p>
            <a:pPr>
              <a:spcBef>
                <a:spcPts val="600"/>
              </a:spcBef>
              <a:buClr>
                <a:schemeClr val="accent1"/>
              </a:buClr>
              <a:buSzPct val="76000"/>
              <a:buFont typeface="Wingdings 3" panose="05040102010807070707" pitchFamily="18" charset="2"/>
              <a:buNone/>
              <a:defRPr/>
            </a:pPr>
            <a:endParaRPr lang="zh-CN" altLang="zh-CN" sz="2800">
              <a:latin typeface="Times New Roman" panose="02020603050405020304" pitchFamily="18" charset="0"/>
              <a:ea typeface="宋体" panose="02010600030101010101" pitchFamily="2" charset="-122"/>
            </a:endParaRPr>
          </a:p>
        </p:txBody>
      </p:sp>
      <p:sp>
        <p:nvSpPr>
          <p:cNvPr id="6154" name="标题占位符 21"/>
          <p:cNvSpPr>
            <a:spLocks noGrp="1"/>
          </p:cNvSpPr>
          <p:nvPr>
            <p:ph type="ctrTitle" hasCustomPrompt="1"/>
          </p:nvPr>
        </p:nvSpPr>
        <p:spPr>
          <a:xfrm>
            <a:off x="1043608" y="1851670"/>
            <a:ext cx="6264696" cy="800100"/>
          </a:xfrm>
        </p:spPr>
        <p:txBody>
          <a:bodyPr anchor="t"/>
          <a:lstStyle>
            <a:lvl1pPr algn="ctr">
              <a:defRPr kumimoji="0" lang="zh-CN" altLang="en-US" sz="4400" b="0">
                <a:latin typeface="微软雅黑" panose="020B0503020204020204" pitchFamily="34" charset="-122"/>
                <a:ea typeface="微软雅黑" panose="020B0503020204020204" pitchFamily="34" charset="-122"/>
              </a:defRPr>
            </a:lvl1pPr>
          </a:lstStyle>
          <a:p>
            <a:pPr lvl="0" algn="ctr" defTabSz="514350" eaLnBrk="1" latinLnBrk="0" hangingPunct="1">
              <a:lnSpc>
                <a:spcPct val="90000"/>
              </a:lnSpc>
              <a:buFont typeface="Arial" panose="020B0604020202020204" pitchFamily="34" charset="0"/>
              <a:buNone/>
            </a:pPr>
            <a:r>
              <a:rPr lang="zh-CN" altLang="en-US" dirty="0"/>
              <a:t>编辑母版标题样式</a:t>
            </a:r>
            <a:endParaRPr lang="zh-CN" altLang="en-US" dirty="0"/>
          </a:p>
        </p:txBody>
      </p:sp>
      <p:sp>
        <p:nvSpPr>
          <p:cNvPr id="22" name="文本占位符 28"/>
          <p:cNvSpPr>
            <a:spLocks noGrp="1"/>
          </p:cNvSpPr>
          <p:nvPr>
            <p:ph type="body" sz="quarter" idx="10" hasCustomPrompt="1"/>
          </p:nvPr>
        </p:nvSpPr>
        <p:spPr>
          <a:xfrm>
            <a:off x="3707904" y="3003798"/>
            <a:ext cx="2880200" cy="1008112"/>
          </a:xfrm>
          <a:prstGeom prst="rect">
            <a:avLst/>
          </a:prstGeom>
        </p:spPr>
        <p:txBody>
          <a:bodyPr/>
          <a:lstStyle>
            <a:lvl1pPr algn="ctr">
              <a:lnSpc>
                <a:spcPct val="150000"/>
              </a:lnSpc>
              <a:spcBef>
                <a:spcPts val="0"/>
              </a:spcBef>
              <a:buNone/>
              <a:defRPr lang="zh-CN" altLang="en-US" sz="2000" kern="1200" dirty="0" smtClean="0">
                <a:solidFill>
                  <a:srgbClr val="C00000"/>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en-US" altLang="zh-CN" dirty="0"/>
          </a:p>
          <a:p>
            <a:pPr lvl="0"/>
            <a:r>
              <a:rPr lang="zh-CN" altLang="en-US" dirty="0"/>
              <a:t>职称</a:t>
            </a:r>
            <a:endParaRPr lang="en-US" altLang="zh-CN" dirty="0"/>
          </a:p>
          <a:p>
            <a:pPr lvl="0"/>
            <a:endParaRPr lang="zh-CN" altLang="en-US" dirty="0"/>
          </a:p>
        </p:txBody>
      </p:sp>
      <p:pic>
        <p:nvPicPr>
          <p:cNvPr id="18"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683568" y="483518"/>
            <a:ext cx="2160240" cy="576064"/>
          </a:xfrm>
          <a:prstGeom prst="rect">
            <a:avLst/>
          </a:prstGeom>
          <a:noFill/>
        </p:spPr>
      </p:pic>
      <p:sp>
        <p:nvSpPr>
          <p:cNvPr id="19" name="TextBox 18"/>
          <p:cNvSpPr txBox="1"/>
          <p:nvPr userDrawn="1"/>
        </p:nvSpPr>
        <p:spPr>
          <a:xfrm>
            <a:off x="2714612" y="576426"/>
            <a:ext cx="2505460" cy="369332"/>
          </a:xfrm>
          <a:prstGeom prst="rect">
            <a:avLst/>
          </a:prstGeom>
          <a:noFill/>
        </p:spPr>
        <p:txBody>
          <a:bodyPr wrap="square" rtlCol="0">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rPr>
              <a:t>高端</a:t>
            </a:r>
            <a:r>
              <a:rPr lang="en-US" altLang="zh-CN" b="1" dirty="0">
                <a:solidFill>
                  <a:schemeClr val="bg1">
                    <a:lumMod val="50000"/>
                  </a:schemeClr>
                </a:solidFill>
                <a:latin typeface="微软雅黑" panose="020B0503020204020204" pitchFamily="34" charset="-122"/>
                <a:ea typeface="微软雅黑" panose="020B0503020204020204" pitchFamily="34" charset="-122"/>
              </a:rPr>
              <a:t>IT</a:t>
            </a:r>
            <a:r>
              <a:rPr lang="zh-CN" altLang="en-US" b="1" dirty="0">
                <a:solidFill>
                  <a:schemeClr val="bg1">
                    <a:lumMod val="50000"/>
                  </a:schemeClr>
                </a:solidFill>
                <a:latin typeface="微软雅黑" panose="020B0503020204020204" pitchFamily="34" charset="-122"/>
                <a:ea typeface="微软雅黑" panose="020B0503020204020204" pitchFamily="34" charset="-122"/>
              </a:rPr>
              <a:t>就业培训专家</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尾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23" name="组合 22"/>
          <p:cNvGrpSpPr/>
          <p:nvPr userDrawn="1"/>
        </p:nvGrpSpPr>
        <p:grpSpPr>
          <a:xfrm>
            <a:off x="0" y="2510"/>
            <a:ext cx="9144000" cy="5140990"/>
            <a:chOff x="0" y="2510"/>
            <a:chExt cx="9144000" cy="5140990"/>
          </a:xfrm>
        </p:grpSpPr>
        <p:pic>
          <p:nvPicPr>
            <p:cNvPr id="8" name="图片 7" descr="pp内容页.jpg"/>
            <p:cNvPicPr>
              <a:picLocks noChangeAspect="1"/>
            </p:cNvPicPr>
            <p:nvPr userDrawn="1"/>
          </p:nvPicPr>
          <p:blipFill>
            <a:blip r:embed="rId3" cstate="print"/>
            <a:stretch>
              <a:fillRect/>
            </a:stretch>
          </p:blipFill>
          <p:spPr>
            <a:xfrm>
              <a:off x="0" y="2510"/>
              <a:ext cx="9144000" cy="5140990"/>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7637" y="267494"/>
              <a:ext cx="4988859" cy="4437413"/>
            </a:xfrm>
            <a:prstGeom prst="rect">
              <a:avLst/>
            </a:prstGeom>
          </p:spPr>
        </p:pic>
        <p:sp>
          <p:nvSpPr>
            <p:cNvPr id="4" name="文本框 9"/>
            <p:cNvSpPr txBox="1"/>
            <p:nvPr userDrawn="1"/>
          </p:nvSpPr>
          <p:spPr>
            <a:xfrm>
              <a:off x="3275856" y="4111434"/>
              <a:ext cx="3771900" cy="548548"/>
            </a:xfrm>
            <a:prstGeom prst="rect">
              <a:avLst/>
            </a:prstGeom>
            <a:noFill/>
          </p:spPr>
          <p:txBody>
            <a:bodyPr>
              <a:spAutoFit/>
            </a:bodyPr>
            <a:lstStyle/>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扫描大树或关注（微信号：</a:t>
              </a:r>
              <a:r>
                <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rPr>
                <a:t>farsight2013</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第一时间获取更多华清远见课程信息。</a:t>
              </a:r>
              <a:endPar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2"/>
            <p:cNvSpPr txBox="1"/>
            <p:nvPr userDrawn="1"/>
          </p:nvSpPr>
          <p:spPr>
            <a:xfrm>
              <a:off x="755576" y="2211710"/>
              <a:ext cx="5553075" cy="400110"/>
            </a:xfrm>
            <a:prstGeom prst="rect">
              <a:avLst/>
            </a:prstGeom>
            <a:noFill/>
          </p:spPr>
          <p:txBody>
            <a:bodyPr>
              <a:spAutoFit/>
            </a:bodyPr>
            <a:lstStyle/>
            <a:p>
              <a:pPr>
                <a:buFont typeface="Arial" panose="020B0604020202020204" pitchFamily="34" charset="0"/>
                <a:buNone/>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1043608" y="1923678"/>
              <a:ext cx="2000264" cy="1015663"/>
            </a:xfrm>
            <a:prstGeom prst="rect">
              <a:avLst/>
            </a:prstGeom>
            <a:noFill/>
          </p:spPr>
          <p:txBody>
            <a:bodyPr wrap="square" rtlCol="0">
              <a:spAutoFit/>
            </a:bodyPr>
            <a:lstStyle/>
            <a:p>
              <a:r>
                <a:rPr lang="zh-CN" altLang="en-US" sz="6000" b="1" dirty="0">
                  <a:solidFill>
                    <a:srgbClr val="C00000"/>
                  </a:solidFill>
                  <a:latin typeface="微软雅黑" panose="020B0503020204020204" pitchFamily="34" charset="-122"/>
                  <a:ea typeface="微软雅黑" panose="020B0503020204020204" pitchFamily="34" charset="-122"/>
                </a:rPr>
                <a:t>谢 谢！</a:t>
              </a:r>
              <a:endParaRPr lang="zh-CN" altLang="en-US" sz="6000" b="1" dirty="0">
                <a:solidFill>
                  <a:srgbClr val="C00000"/>
                </a:solidFill>
                <a:latin typeface="微软雅黑" panose="020B0503020204020204" pitchFamily="34" charset="-122"/>
                <a:ea typeface="微软雅黑" panose="020B0503020204020204" pitchFamily="34" charset="-122"/>
              </a:endParaRPr>
            </a:p>
          </p:txBody>
        </p:sp>
        <p:pic>
          <p:nvPicPr>
            <p:cNvPr id="11" name="Picture 2" descr="C:\Users\Administrator\Desktop\华清远见logo 副本副本.png"/>
            <p:cNvPicPr>
              <a:picLocks noChangeAspect="1" noChangeArrowheads="1"/>
            </p:cNvPicPr>
            <p:nvPr userDrawn="1"/>
          </p:nvPicPr>
          <p:blipFill>
            <a:blip r:embed="rId5" cstate="print"/>
            <a:srcRect/>
            <a:stretch>
              <a:fillRect/>
            </a:stretch>
          </p:blipFill>
          <p:spPr bwMode="auto">
            <a:xfrm>
              <a:off x="683568" y="483518"/>
              <a:ext cx="2160240" cy="576064"/>
            </a:xfrm>
            <a:prstGeom prst="rect">
              <a:avLst/>
            </a:prstGeom>
            <a:noFill/>
          </p:spPr>
        </p:pic>
        <p:pic>
          <p:nvPicPr>
            <p:cNvPr id="17" name="图片 10" descr="ppt内页模板图.jpg"/>
            <p:cNvPicPr>
              <a:picLocks noChangeAspect="1" noChangeArrowheads="1"/>
            </p:cNvPicPr>
            <p:nvPr userDrawn="1"/>
          </p:nvPicPr>
          <p:blipFill>
            <a:blip r:embed="rId6" cstate="print"/>
            <a:srcRect l="6525" t="91431" r="76123"/>
            <a:stretch>
              <a:fillRect/>
            </a:stretch>
          </p:blipFill>
          <p:spPr bwMode="auto">
            <a:xfrm>
              <a:off x="4211961" y="4702175"/>
              <a:ext cx="1872484" cy="441325"/>
            </a:xfrm>
            <a:prstGeom prst="rect">
              <a:avLst/>
            </a:prstGeom>
            <a:noFill/>
            <a:ln w="9525">
              <a:noFill/>
              <a:miter lim="800000"/>
              <a:headEnd/>
              <a:tailEnd/>
            </a:ln>
          </p:spPr>
        </p:pic>
        <p:pic>
          <p:nvPicPr>
            <p:cNvPr id="22" name="图片 10" descr="ppt内页模板图.jpg"/>
            <p:cNvPicPr>
              <a:picLocks noChangeAspect="1" noChangeArrowheads="1"/>
            </p:cNvPicPr>
            <p:nvPr userDrawn="1"/>
          </p:nvPicPr>
          <p:blipFill>
            <a:blip r:embed="rId6" cstate="print"/>
            <a:srcRect l="6525" t="91431" r="76123"/>
            <a:stretch>
              <a:fillRect/>
            </a:stretch>
          </p:blipFill>
          <p:spPr bwMode="auto">
            <a:xfrm>
              <a:off x="4932040" y="4731990"/>
              <a:ext cx="1799781" cy="369317"/>
            </a:xfrm>
            <a:prstGeom prst="rect">
              <a:avLst/>
            </a:prstGeom>
            <a:noFill/>
            <a:ln w="9525">
              <a:noFill/>
              <a:miter lim="800000"/>
              <a:headEnd/>
              <a:tailEnd/>
            </a:ln>
          </p:spPr>
        </p:pic>
        <p:pic>
          <p:nvPicPr>
            <p:cNvPr id="20" name="图片 10" descr="ppt内页模板图.jpg"/>
            <p:cNvPicPr>
              <a:picLocks noChangeAspect="1" noChangeArrowheads="1"/>
            </p:cNvPicPr>
            <p:nvPr userDrawn="1"/>
          </p:nvPicPr>
          <p:blipFill>
            <a:blip r:embed="rId6" cstate="print"/>
            <a:srcRect l="6525" t="91431" r="76123"/>
            <a:stretch>
              <a:fillRect/>
            </a:stretch>
          </p:blipFill>
          <p:spPr bwMode="auto">
            <a:xfrm>
              <a:off x="2123728" y="4731990"/>
              <a:ext cx="1799781" cy="369317"/>
            </a:xfrm>
            <a:prstGeom prst="rect">
              <a:avLst/>
            </a:prstGeom>
            <a:noFill/>
            <a:ln w="9525">
              <a:noFill/>
              <a:miter lim="800000"/>
              <a:headEnd/>
              <a:tailEnd/>
            </a:ln>
          </p:spPr>
        </p:pic>
        <p:pic>
          <p:nvPicPr>
            <p:cNvPr id="21" name="图片 10" descr="ppt内页模板图.jpg"/>
            <p:cNvPicPr>
              <a:picLocks noChangeAspect="1" noChangeArrowheads="1"/>
            </p:cNvPicPr>
            <p:nvPr userDrawn="1"/>
          </p:nvPicPr>
          <p:blipFill>
            <a:blip r:embed="rId6" cstate="print"/>
            <a:srcRect l="6525" t="91431" r="76123"/>
            <a:stretch>
              <a:fillRect/>
            </a:stretch>
          </p:blipFill>
          <p:spPr bwMode="auto">
            <a:xfrm>
              <a:off x="2484187" y="4731990"/>
              <a:ext cx="1799781" cy="369317"/>
            </a:xfrm>
            <a:prstGeom prst="rect">
              <a:avLst/>
            </a:prstGeom>
            <a:noFill/>
            <a:ln w="9525">
              <a:noFill/>
              <a:miter lim="800000"/>
              <a:headEnd/>
              <a:tailEnd/>
            </a:ln>
          </p:spPr>
        </p:pic>
        <p:sp>
          <p:nvSpPr>
            <p:cNvPr id="19" name="TextBox 18"/>
            <p:cNvSpPr txBox="1"/>
            <p:nvPr userDrawn="1"/>
          </p:nvSpPr>
          <p:spPr bwMode="auto">
            <a:xfrm>
              <a:off x="2195736" y="4752305"/>
              <a:ext cx="2663825" cy="307777"/>
            </a:xfrm>
            <a:prstGeom prst="rect">
              <a:avLst/>
            </a:prstGeom>
            <a:noFill/>
          </p:spPr>
          <p:txBody>
            <a:bodyPr wrap="square">
              <a:spAutoFit/>
            </a:bodyPr>
            <a:lstStyle/>
            <a:p>
              <a:pPr>
                <a:buFont typeface="Arial" panose="020B0604020202020204" pitchFamily="34" charset="0"/>
                <a:buNone/>
                <a:defRPr/>
              </a:pPr>
              <a:r>
                <a:rPr lang="zh-CN" altLang="en-US" sz="1400" b="1" kern="1200" spc="200" baseline="0" dirty="0">
                  <a:solidFill>
                    <a:schemeClr val="bg1"/>
                  </a:solidFill>
                  <a:latin typeface="微软雅黑" panose="020B0503020204020204" pitchFamily="34" charset="-122"/>
                  <a:ea typeface="微软雅黑" panose="020B0503020204020204" pitchFamily="34" charset="-122"/>
                </a:rPr>
                <a:t>华清远见教育集团</a:t>
              </a:r>
              <a:endParaRPr lang="zh-CN" altLang="en-US" sz="1400" b="1" kern="1200" spc="200" baseline="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userDrawn="1"/>
          </p:nvSpPr>
          <p:spPr bwMode="auto">
            <a:xfrm>
              <a:off x="4572695" y="4752305"/>
              <a:ext cx="2663825" cy="323165"/>
            </a:xfrm>
            <a:prstGeom prst="rect">
              <a:avLst/>
            </a:prstGeom>
            <a:noFill/>
          </p:spPr>
          <p:txBody>
            <a:bodyPr>
              <a:spAutoFit/>
            </a:bodyPr>
            <a:lstStyle/>
            <a:p>
              <a:pPr>
                <a:buFont typeface="Arial" panose="020B0604020202020204" pitchFamily="34" charset="0"/>
                <a:buNone/>
                <a:defRPr/>
              </a:pPr>
              <a:r>
                <a:rPr lang="en-US" altLang="zh-CN" sz="1500" b="1" kern="1500" spc="100" dirty="0">
                  <a:solidFill>
                    <a:schemeClr val="bg1"/>
                  </a:solidFill>
                  <a:latin typeface="Arial" panose="020B0604020202020204" pitchFamily="34" charset="0"/>
                </a:rPr>
                <a:t>www.3g-edu.org</a:t>
              </a:r>
              <a:endParaRPr lang="zh-CN" altLang="en-US" sz="1500" b="1" kern="1500" spc="100" dirty="0">
                <a:solidFill>
                  <a:schemeClr val="bg1"/>
                </a:solidFill>
                <a:latin typeface="Arial" panose="020B0604020202020204" pitchFamily="34"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90872" y="411510"/>
            <a:ext cx="5997352" cy="432048"/>
          </a:xfrm>
        </p:spPr>
        <p:txBody>
          <a:bodyPr/>
          <a:lstStyle>
            <a:lvl1pPr>
              <a:defRPr lang="zh-CN" altLang="en-US" dirty="0"/>
            </a:lvl1pPr>
          </a:lstStyle>
          <a:p>
            <a:pPr lvl="0"/>
            <a:r>
              <a:rPr lang="zh-CN" altLang="en-US"/>
              <a:t>单击此处编辑母版标题样式</a:t>
            </a:r>
            <a:endParaRPr lang="zh-CN" altLang="en-US" dirty="0"/>
          </a:p>
        </p:txBody>
      </p:sp>
      <p:sp>
        <p:nvSpPr>
          <p:cNvPr id="7" name="文本占位符 6"/>
          <p:cNvSpPr>
            <a:spLocks noGrp="1"/>
          </p:cNvSpPr>
          <p:nvPr>
            <p:ph type="body" sz="quarter" idx="10"/>
          </p:nvPr>
        </p:nvSpPr>
        <p:spPr>
          <a:xfrm>
            <a:off x="590400" y="915566"/>
            <a:ext cx="8014048" cy="367240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411510"/>
            <a:ext cx="5997352" cy="432048"/>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11560" y="914401"/>
            <a:ext cx="3884240" cy="368260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914401"/>
            <a:ext cx="3956248" cy="368260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1216" y="411509"/>
            <a:ext cx="5987008" cy="432049"/>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14164" y="1059582"/>
            <a:ext cx="3957836"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14164" y="1631156"/>
            <a:ext cx="3957836"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8" y="1059582"/>
            <a:ext cx="3959419"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1631156"/>
            <a:ext cx="3959420"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7583" y="987574"/>
            <a:ext cx="2864297" cy="504056"/>
          </a:xfrm>
        </p:spPr>
        <p:txBody>
          <a:bodyPr/>
          <a:lstStyle>
            <a:lvl1pPr algn="l">
              <a:defRPr sz="2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575050" y="987574"/>
            <a:ext cx="5029398" cy="3607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611560" y="1563638"/>
            <a:ext cx="2880320" cy="303098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6.jpeg"/><Relationship Id="rId17" Type="http://schemas.openxmlformats.org/officeDocument/2006/relationships/image" Target="../media/image7.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7" cstate="print"/>
          <a:stretch>
            <a:fillRect/>
          </a:stretch>
        </a:blipFill>
        <a:effectLst/>
      </p:bgPr>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590872" y="411510"/>
            <a:ext cx="5997352" cy="432048"/>
          </a:xfrm>
          <a:prstGeom prst="rect">
            <a:avLst/>
          </a:prstGeom>
        </p:spPr>
        <p:txBody>
          <a:bodyPr/>
          <a:lstStyle/>
          <a:p>
            <a:pPr marL="342900" lvl="0" indent="-342900" algn="l" defTabSz="914400" rtl="0" eaLnBrk="1" latinLnBrk="0" hangingPunct="1">
              <a:spcBef>
                <a:spcPct val="20000"/>
              </a:spcBef>
              <a:buFont typeface="Arial" panose="020B0604020202020204" pitchFamily="34" charset="0"/>
              <a:buNone/>
            </a:pPr>
            <a:r>
              <a:rPr lang="zh-CN" altLang="en-US" dirty="0"/>
              <a:t>单击此处编辑母版标题样式</a:t>
            </a:r>
            <a:endParaRPr lang="zh-CN" altLang="en-US" dirty="0"/>
          </a:p>
        </p:txBody>
      </p:sp>
      <p:sp>
        <p:nvSpPr>
          <p:cNvPr id="2051" name="文本占位符 12"/>
          <p:cNvSpPr>
            <a:spLocks noGrp="1"/>
          </p:cNvSpPr>
          <p:nvPr>
            <p:ph type="body" idx="1"/>
          </p:nvPr>
        </p:nvSpPr>
        <p:spPr bwMode="auto">
          <a:xfrm>
            <a:off x="590872" y="914401"/>
            <a:ext cx="8013576" cy="3682604"/>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32"/>
          <p:cNvGrpSpPr/>
          <p:nvPr/>
        </p:nvGrpSpPr>
        <p:grpSpPr>
          <a:xfrm>
            <a:off x="2123728" y="4702175"/>
            <a:ext cx="5112792" cy="399132"/>
            <a:chOff x="2123728" y="4702175"/>
            <a:chExt cx="5112792" cy="399132"/>
          </a:xfrm>
        </p:grpSpPr>
        <p:pic>
          <p:nvPicPr>
            <p:cNvPr id="14" name="图片 10" descr="ppt内页模板图.jpg"/>
            <p:cNvPicPr>
              <a:picLocks noChangeAspect="1" noChangeArrowheads="1"/>
            </p:cNvPicPr>
            <p:nvPr userDrawn="1"/>
          </p:nvPicPr>
          <p:blipFill>
            <a:blip r:embed="rId18" cstate="print"/>
            <a:srcRect l="6525" t="91431" r="76123"/>
            <a:stretch>
              <a:fillRect/>
            </a:stretch>
          </p:blipFill>
          <p:spPr bwMode="auto">
            <a:xfrm>
              <a:off x="4211961" y="4702175"/>
              <a:ext cx="1872484" cy="389855"/>
            </a:xfrm>
            <a:prstGeom prst="rect">
              <a:avLst/>
            </a:prstGeom>
            <a:noFill/>
            <a:ln w="9525">
              <a:noFill/>
              <a:miter lim="800000"/>
              <a:headEnd/>
              <a:tailEnd/>
            </a:ln>
          </p:spPr>
        </p:pic>
        <p:pic>
          <p:nvPicPr>
            <p:cNvPr id="15" name="图片 10" descr="ppt内页模板图.jpg"/>
            <p:cNvPicPr>
              <a:picLocks noChangeAspect="1" noChangeArrowheads="1"/>
            </p:cNvPicPr>
            <p:nvPr userDrawn="1"/>
          </p:nvPicPr>
          <p:blipFill>
            <a:blip r:embed="rId18" cstate="print"/>
            <a:srcRect l="6525" t="91431" r="76123"/>
            <a:stretch>
              <a:fillRect/>
            </a:stretch>
          </p:blipFill>
          <p:spPr bwMode="auto">
            <a:xfrm>
              <a:off x="4932040" y="4731990"/>
              <a:ext cx="1799781" cy="369317"/>
            </a:xfrm>
            <a:prstGeom prst="rect">
              <a:avLst/>
            </a:prstGeom>
            <a:noFill/>
            <a:ln w="9525">
              <a:noFill/>
              <a:miter lim="800000"/>
              <a:headEnd/>
              <a:tailEnd/>
            </a:ln>
          </p:spPr>
        </p:pic>
        <p:pic>
          <p:nvPicPr>
            <p:cNvPr id="16" name="图片 10" descr="ppt内页模板图.jpg"/>
            <p:cNvPicPr>
              <a:picLocks noChangeAspect="1" noChangeArrowheads="1"/>
            </p:cNvPicPr>
            <p:nvPr userDrawn="1"/>
          </p:nvPicPr>
          <p:blipFill>
            <a:blip r:embed="rId18" cstate="print"/>
            <a:srcRect l="6525" t="91431" r="76123"/>
            <a:stretch>
              <a:fillRect/>
            </a:stretch>
          </p:blipFill>
          <p:spPr bwMode="auto">
            <a:xfrm>
              <a:off x="2123728" y="4731990"/>
              <a:ext cx="1799781" cy="369317"/>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18" cstate="print"/>
            <a:srcRect l="6525" t="91431" r="76123"/>
            <a:stretch>
              <a:fillRect/>
            </a:stretch>
          </p:blipFill>
          <p:spPr bwMode="auto">
            <a:xfrm>
              <a:off x="2484187" y="4731990"/>
              <a:ext cx="1799781" cy="369317"/>
            </a:xfrm>
            <a:prstGeom prst="rect">
              <a:avLst/>
            </a:prstGeom>
            <a:noFill/>
            <a:ln w="9525">
              <a:noFill/>
              <a:miter lim="800000"/>
              <a:headEnd/>
              <a:tailEnd/>
            </a:ln>
          </p:spPr>
        </p:pic>
        <p:sp>
          <p:nvSpPr>
            <p:cNvPr id="18" name="TextBox 30"/>
            <p:cNvSpPr txBox="1"/>
            <p:nvPr userDrawn="1"/>
          </p:nvSpPr>
          <p:spPr bwMode="auto">
            <a:xfrm>
              <a:off x="2195736" y="4752305"/>
              <a:ext cx="2663825" cy="307777"/>
            </a:xfrm>
            <a:prstGeom prst="rect">
              <a:avLst/>
            </a:prstGeom>
            <a:noFill/>
          </p:spPr>
          <p:txBody>
            <a:bodyPr wrap="square">
              <a:spAutoFit/>
            </a:bodyPr>
            <a:lstStyle/>
            <a:p>
              <a:pPr>
                <a:buFont typeface="Arial" panose="020B0604020202020204" pitchFamily="34" charset="0"/>
                <a:buNone/>
                <a:defRPr/>
              </a:pPr>
              <a:r>
                <a:rPr lang="zh-CN" altLang="en-US" sz="1400" b="1" kern="1200" spc="200" baseline="0" dirty="0">
                  <a:solidFill>
                    <a:schemeClr val="bg1"/>
                  </a:solidFill>
                  <a:latin typeface="微软雅黑" panose="020B0503020204020204" pitchFamily="34" charset="-122"/>
                  <a:ea typeface="微软雅黑" panose="020B0503020204020204" pitchFamily="34" charset="-122"/>
                </a:rPr>
                <a:t>华清远见教育集团</a:t>
              </a:r>
              <a:endParaRPr lang="zh-CN" altLang="en-US" sz="1400" b="1" kern="1200" spc="200" baseline="0" dirty="0">
                <a:solidFill>
                  <a:schemeClr val="bg1"/>
                </a:solidFill>
                <a:latin typeface="微软雅黑" panose="020B0503020204020204" pitchFamily="34" charset="-122"/>
                <a:ea typeface="微软雅黑" panose="020B0503020204020204" pitchFamily="34" charset="-122"/>
              </a:endParaRPr>
            </a:p>
          </p:txBody>
        </p:sp>
        <p:sp>
          <p:nvSpPr>
            <p:cNvPr id="19" name="TextBox 31"/>
            <p:cNvSpPr txBox="1"/>
            <p:nvPr userDrawn="1"/>
          </p:nvSpPr>
          <p:spPr bwMode="auto">
            <a:xfrm>
              <a:off x="4572695" y="4752305"/>
              <a:ext cx="2663825" cy="323165"/>
            </a:xfrm>
            <a:prstGeom prst="rect">
              <a:avLst/>
            </a:prstGeom>
            <a:noFill/>
          </p:spPr>
          <p:txBody>
            <a:bodyPr>
              <a:spAutoFit/>
            </a:bodyPr>
            <a:lstStyle/>
            <a:p>
              <a:pPr>
                <a:buFont typeface="Arial" panose="020B0604020202020204" pitchFamily="34" charset="0"/>
                <a:buNone/>
                <a:defRPr/>
              </a:pPr>
              <a:r>
                <a:rPr lang="en-US" altLang="zh-CN" sz="1500" b="1" kern="1500" spc="100" dirty="0">
                  <a:solidFill>
                    <a:schemeClr val="bg1"/>
                  </a:solidFill>
                  <a:latin typeface="Arial" panose="020B0604020202020204" pitchFamily="34" charset="0"/>
                </a:rPr>
                <a:t>www.3g-edu.org</a:t>
              </a:r>
              <a:endParaRPr lang="zh-CN" altLang="en-US" sz="1500" b="1" kern="1500" spc="100" dirty="0">
                <a:solidFill>
                  <a:schemeClr val="bg1"/>
                </a:solidFill>
                <a:latin typeface="Arial" panose="020B0604020202020204" pitchFamily="34" charset="0"/>
              </a:endParaRPr>
            </a:p>
          </p:txBody>
        </p:sp>
      </p:grpSp>
      <p:pic>
        <p:nvPicPr>
          <p:cNvPr id="13" name="Picture 2" descr="C:\Users\Administrator\Desktop\华清远见logo 副本副本.png"/>
          <p:cNvPicPr>
            <a:picLocks noChangeAspect="1" noChangeArrowheads="1"/>
          </p:cNvPicPr>
          <p:nvPr userDrawn="1"/>
        </p:nvPicPr>
        <p:blipFill>
          <a:blip r:embed="rId19" cstate="print"/>
          <a:srcRect/>
          <a:stretch>
            <a:fillRect/>
          </a:stretch>
        </p:blipFill>
        <p:spPr bwMode="auto">
          <a:xfrm>
            <a:off x="6660232" y="267494"/>
            <a:ext cx="2160240" cy="57606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273050" indent="-273050" algn="l" rtl="0" eaLnBrk="1" fontAlgn="base" hangingPunct="1">
        <a:spcBef>
          <a:spcPts val="600"/>
        </a:spcBef>
        <a:spcAft>
          <a:spcPts val="600"/>
        </a:spcAft>
        <a:buClr>
          <a:schemeClr val="tx1"/>
        </a:buClr>
        <a:buSzPct val="76000"/>
        <a:buFont typeface="Wingdings" panose="05000000000000000000" pitchFamily="2" charset="2"/>
        <a:buChar char=""/>
        <a:defRPr lang="zh-CN" altLang="en-US" sz="1800" kern="1200" dirty="0" smtClean="0">
          <a:solidFill>
            <a:schemeClr val="tx1"/>
          </a:solidFill>
          <a:latin typeface="宋体" panose="02010600030101010101" pitchFamily="2" charset="-122"/>
          <a:ea typeface="宋体" panose="02010600030101010101" pitchFamily="2" charset="-122"/>
          <a:cs typeface="+mn-cs"/>
        </a:defRPr>
      </a:lvl1pPr>
      <a:lvl2pPr marL="548005" indent="-273050" algn="l" rtl="0" eaLnBrk="1" fontAlgn="base" hangingPunct="1">
        <a:spcBef>
          <a:spcPts val="500"/>
        </a:spcBef>
        <a:spcAft>
          <a:spcPct val="0"/>
        </a:spcAft>
        <a:buClr>
          <a:schemeClr val="accent2"/>
        </a:buClr>
        <a:buSzPct val="76000"/>
        <a:buFont typeface="Wingdings 3" panose="05040102010807070707" pitchFamily="18" charset="2"/>
        <a:buChar char=""/>
        <a:defRPr sz="1400">
          <a:solidFill>
            <a:schemeClr val="tx1"/>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anose="05040102010807070707" pitchFamily="18" charset="2"/>
        <a:buChar char=""/>
        <a:defRPr sz="1200">
          <a:solidFill>
            <a:schemeClr val="tx1"/>
          </a:solidFill>
          <a:latin typeface="+mn-lt"/>
          <a:ea typeface="+mn-ea"/>
        </a:defRPr>
      </a:lvl3pPr>
      <a:lvl4pPr marL="1097280" indent="-228600" algn="l" rtl="0" eaLnBrk="1" fontAlgn="base" hangingPunct="1">
        <a:spcBef>
          <a:spcPts val="400"/>
        </a:spcBef>
        <a:spcAft>
          <a:spcPct val="0"/>
        </a:spcAft>
        <a:buClr>
          <a:srgbClr val="8BA2B4"/>
        </a:buClr>
        <a:buSzPct val="70000"/>
        <a:buFont typeface="Wingdings" panose="05000000000000000000" pitchFamily="2" charset="2"/>
        <a:buChar char=""/>
        <a:defRPr sz="11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anose="05000000000000000000" pitchFamily="2" charset="2"/>
        <a:buChar char=""/>
        <a:defRPr sz="9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43305" y="1200785"/>
            <a:ext cx="6264910" cy="1450975"/>
          </a:xfrm>
        </p:spPr>
        <p:txBody>
          <a:bodyPr/>
          <a:lstStyle/>
          <a:p>
            <a:r>
              <a:rPr kumimoji="1" lang="zh-CN" altLang="en-US" dirty="0" smtClean="0"/>
              <a:t>阿旺和他的小伙伴贴吧答辩演示</a:t>
            </a:r>
            <a:endParaRPr kumimoji="1" lang="zh-CN" altLang="en-US" dirty="0"/>
          </a:p>
        </p:txBody>
      </p:sp>
      <p:sp>
        <p:nvSpPr>
          <p:cNvPr id="6" name="文本占位符 5"/>
          <p:cNvSpPr>
            <a:spLocks noGrp="1"/>
          </p:cNvSpPr>
          <p:nvPr>
            <p:ph type="body" sz="quarter" idx="10"/>
          </p:nvPr>
        </p:nvSpPr>
        <p:spPr/>
        <p:txBody>
          <a:bodyPr/>
          <a:lstStyle/>
          <a:p>
            <a:r>
              <a:rPr lang="zh-CN" altLang="en-US" dirty="0"/>
              <a:t>讲解</a:t>
            </a:r>
            <a:r>
              <a:rPr lang="zh-CN" altLang="en-US" dirty="0" smtClean="0"/>
              <a:t>人：陈代旺</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首页模块 </a:t>
            </a:r>
            <a:r>
              <a:rPr lang="en-US" altLang="zh-CN" dirty="0" smtClean="0"/>
              <a:t>– </a:t>
            </a:r>
            <a:r>
              <a:rPr lang="zh-CN" altLang="en-US" dirty="0" smtClean="0"/>
              <a:t>游客界面</a:t>
            </a:r>
            <a:endParaRPr lang="zh-CN" altLang="en-US" dirty="0"/>
          </a:p>
        </p:txBody>
      </p:sp>
      <p:sp>
        <p:nvSpPr>
          <p:cNvPr id="3" name="文本占位符 2"/>
          <p:cNvSpPr>
            <a:spLocks noGrp="1"/>
          </p:cNvSpPr>
          <p:nvPr>
            <p:ph type="body" sz="quarter" idx="10"/>
          </p:nvPr>
        </p:nvSpPr>
        <p:spPr>
          <a:xfrm>
            <a:off x="590400" y="843558"/>
            <a:ext cx="8014048" cy="3744416"/>
          </a:xfrm>
        </p:spPr>
        <p:txBody>
          <a:bodyPr/>
          <a:lstStyle/>
          <a:p>
            <a:pPr marL="0" indent="0">
              <a:buNone/>
            </a:pPr>
            <a:r>
              <a:rPr lang="en-US" altLang="zh-CN" dirty="0" smtClean="0"/>
              <a:t>   </a:t>
            </a:r>
            <a:endParaRPr lang="zh-CN" altLang="en-US" dirty="0"/>
          </a:p>
        </p:txBody>
      </p:sp>
      <p:pic>
        <p:nvPicPr>
          <p:cNvPr id="5" name="图片 4" descr="@S5BM@BQF`CW$@PS3~$WW@L"/>
          <p:cNvPicPr>
            <a:picLocks noChangeAspect="1"/>
          </p:cNvPicPr>
          <p:nvPr/>
        </p:nvPicPr>
        <p:blipFill>
          <a:blip r:embed="rId1"/>
          <a:stretch>
            <a:fillRect/>
          </a:stretch>
        </p:blipFill>
        <p:spPr>
          <a:xfrm>
            <a:off x="591185" y="963295"/>
            <a:ext cx="7041515" cy="37001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首页模块 </a:t>
            </a:r>
            <a:r>
              <a:rPr lang="en-US" altLang="zh-CN" dirty="0" smtClean="0"/>
              <a:t>- </a:t>
            </a:r>
            <a:r>
              <a:rPr dirty="0" smtClean="0"/>
              <a:t>登录界面</a:t>
            </a:r>
            <a:endParaRPr dirty="0" smtClean="0"/>
          </a:p>
        </p:txBody>
      </p:sp>
      <p:sp>
        <p:nvSpPr>
          <p:cNvPr id="3" name="文本占位符 2"/>
          <p:cNvSpPr>
            <a:spLocks noGrp="1"/>
          </p:cNvSpPr>
          <p:nvPr>
            <p:ph type="body" sz="quarter" idx="10"/>
          </p:nvPr>
        </p:nvSpPr>
        <p:spPr/>
        <p:txBody>
          <a:bodyPr/>
          <a:lstStyle/>
          <a:p>
            <a:pPr marL="0" indent="0">
              <a:buNone/>
            </a:pPr>
            <a:r>
              <a:rPr lang="zh-CN" altLang="en-US" dirty="0" smtClean="0"/>
              <a:t>选择登录后的界面：</a:t>
            </a:r>
            <a:endParaRPr lang="en-US" altLang="zh-CN" dirty="0" smtClean="0"/>
          </a:p>
          <a:p>
            <a:pPr marL="0" indent="0">
              <a:buNone/>
            </a:pPr>
            <a:r>
              <a:rPr lang="en-US" altLang="zh-CN" dirty="0" smtClean="0"/>
              <a:t>     </a:t>
            </a:r>
            <a:r>
              <a:rPr dirty="0" smtClean="0"/>
              <a:t>登录后会显示用户名和用户头像</a:t>
            </a:r>
            <a:endParaRPr sz="1400" dirty="0" smtClean="0"/>
          </a:p>
        </p:txBody>
      </p:sp>
      <p:pic>
        <p:nvPicPr>
          <p:cNvPr id="5" name="图片 4"/>
          <p:cNvPicPr>
            <a:picLocks noChangeAspect="1"/>
          </p:cNvPicPr>
          <p:nvPr/>
        </p:nvPicPr>
        <p:blipFill>
          <a:blip r:embed="rId1"/>
          <a:stretch>
            <a:fillRect/>
          </a:stretch>
        </p:blipFill>
        <p:spPr>
          <a:xfrm>
            <a:off x="6856865" y="947054"/>
            <a:ext cx="1733550" cy="1200150"/>
          </a:xfrm>
          <a:prstGeom prst="rect">
            <a:avLst/>
          </a:prstGeom>
        </p:spPr>
      </p:pic>
      <p:pic>
        <p:nvPicPr>
          <p:cNvPr id="6" name="图片 5"/>
          <p:cNvPicPr>
            <a:picLocks noChangeAspect="1"/>
          </p:cNvPicPr>
          <p:nvPr/>
        </p:nvPicPr>
        <p:blipFill>
          <a:blip r:embed="rId2"/>
          <a:stretch>
            <a:fillRect/>
          </a:stretch>
        </p:blipFill>
        <p:spPr>
          <a:xfrm>
            <a:off x="590550" y="1673860"/>
            <a:ext cx="6487795" cy="29140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登录模块 </a:t>
            </a:r>
            <a:r>
              <a:rPr lang="en-US" altLang="zh-CN" dirty="0" smtClean="0"/>
              <a:t>- </a:t>
            </a:r>
            <a:r>
              <a:rPr lang="zh-CN" altLang="en-US" dirty="0" smtClean="0"/>
              <a:t>登录方式选择功能</a:t>
            </a:r>
            <a:endParaRPr lang="zh-CN" altLang="en-US" dirty="0"/>
          </a:p>
        </p:txBody>
      </p:sp>
      <p:sp>
        <p:nvSpPr>
          <p:cNvPr id="3" name="文本占位符 2"/>
          <p:cNvSpPr>
            <a:spLocks noGrp="1"/>
          </p:cNvSpPr>
          <p:nvPr>
            <p:ph type="body" sz="quarter" idx="10"/>
          </p:nvPr>
        </p:nvSpPr>
        <p:spPr/>
        <p:txBody>
          <a:bodyPr/>
          <a:lstStyle/>
          <a:p>
            <a:pPr marL="0" indent="0">
              <a:buNone/>
            </a:pPr>
            <a:r>
              <a:rPr>
                <a:sym typeface="+mn-ea"/>
              </a:rPr>
              <a:t>可以通过注册账号登录或者是用</a:t>
            </a:r>
            <a:r>
              <a:rPr lang="en-US" altLang="zh-CN">
                <a:sym typeface="+mn-ea"/>
              </a:rPr>
              <a:t>QQ</a:t>
            </a:r>
            <a:r>
              <a:rPr>
                <a:sym typeface="+mn-ea"/>
              </a:rPr>
              <a:t>授权登录</a:t>
            </a:r>
            <a:endParaRPr lang="zh-CN" altLang="en-US" dirty="0"/>
          </a:p>
        </p:txBody>
      </p:sp>
      <p:pic>
        <p:nvPicPr>
          <p:cNvPr id="6" name="图片 5"/>
          <p:cNvPicPr>
            <a:picLocks noChangeAspect="1"/>
          </p:cNvPicPr>
          <p:nvPr/>
        </p:nvPicPr>
        <p:blipFill>
          <a:blip r:embed="rId1"/>
          <a:stretch>
            <a:fillRect/>
          </a:stretch>
        </p:blipFill>
        <p:spPr>
          <a:xfrm>
            <a:off x="590550" y="1530350"/>
            <a:ext cx="5997575" cy="31718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登录模块 </a:t>
            </a:r>
            <a:r>
              <a:rPr lang="en-US" altLang="zh-CN" dirty="0" smtClean="0"/>
              <a:t>- </a:t>
            </a:r>
            <a:r>
              <a:rPr dirty="0" smtClean="0"/>
              <a:t>注册页面</a:t>
            </a:r>
            <a:endParaRPr dirty="0" smtClean="0"/>
          </a:p>
        </p:txBody>
      </p:sp>
      <p:sp>
        <p:nvSpPr>
          <p:cNvPr id="3" name="文本占位符 2"/>
          <p:cNvSpPr>
            <a:spLocks noGrp="1"/>
          </p:cNvSpPr>
          <p:nvPr>
            <p:ph type="body" sz="quarter" idx="10"/>
          </p:nvPr>
        </p:nvSpPr>
        <p:spPr/>
        <p:txBody>
          <a:bodyPr/>
          <a:lstStyle/>
          <a:p>
            <a:pPr marL="0" indent="0">
              <a:buNone/>
            </a:pPr>
            <a:endParaRPr lang="zh-CN" altLang="en-US" sz="1600" dirty="0"/>
          </a:p>
        </p:txBody>
      </p:sp>
      <p:pic>
        <p:nvPicPr>
          <p:cNvPr id="4" name="图片 3"/>
          <p:cNvPicPr>
            <a:picLocks noChangeAspect="1"/>
          </p:cNvPicPr>
          <p:nvPr/>
        </p:nvPicPr>
        <p:blipFill>
          <a:blip r:embed="rId1"/>
          <a:stretch>
            <a:fillRect/>
          </a:stretch>
        </p:blipFill>
        <p:spPr>
          <a:xfrm>
            <a:off x="590550" y="1339215"/>
            <a:ext cx="6894195" cy="334454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个人中心模块 </a:t>
            </a:r>
            <a:r>
              <a:rPr lang="en-US" altLang="zh-CN" dirty="0" smtClean="0"/>
              <a:t>- </a:t>
            </a:r>
            <a:r>
              <a:rPr lang="zh-CN" altLang="en-US" dirty="0" smtClean="0"/>
              <a:t>修改删除贴子功能</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en-US" sz="1600" dirty="0" smtClean="0"/>
              <a:t>登录个人中心后默认显示个人的所有贴子，并有修改和删除功能，在个人中心可以直接进行发帖操作。</a:t>
            </a:r>
            <a:endParaRPr lang="zh-CN" altLang="en-US" sz="1600" dirty="0"/>
          </a:p>
        </p:txBody>
      </p:sp>
      <p:pic>
        <p:nvPicPr>
          <p:cNvPr id="4" name="图片 3"/>
          <p:cNvPicPr>
            <a:picLocks noChangeAspect="1"/>
          </p:cNvPicPr>
          <p:nvPr/>
        </p:nvPicPr>
        <p:blipFill>
          <a:blip r:embed="rId1"/>
          <a:stretch>
            <a:fillRect/>
          </a:stretch>
        </p:blipFill>
        <p:spPr>
          <a:xfrm>
            <a:off x="591185" y="1597025"/>
            <a:ext cx="7317740" cy="30905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个人中心模块 </a:t>
            </a:r>
            <a:r>
              <a:rPr lang="en-US" altLang="zh-CN" dirty="0" smtClean="0"/>
              <a:t>- </a:t>
            </a:r>
            <a:r>
              <a:rPr lang="zh-CN" altLang="en-US" dirty="0" smtClean="0"/>
              <a:t>发帖功能</a:t>
            </a:r>
            <a:endParaRPr lang="zh-CN" altLang="en-US" dirty="0"/>
          </a:p>
        </p:txBody>
      </p:sp>
      <p:sp>
        <p:nvSpPr>
          <p:cNvPr id="3" name="文本占位符 2"/>
          <p:cNvSpPr>
            <a:spLocks noGrp="1"/>
          </p:cNvSpPr>
          <p:nvPr>
            <p:ph type="body" sz="quarter" idx="10"/>
          </p:nvPr>
        </p:nvSpPr>
        <p:spPr>
          <a:xfrm>
            <a:off x="601566" y="843558"/>
            <a:ext cx="8014048" cy="3960440"/>
          </a:xfrm>
        </p:spPr>
        <p:txBody>
          <a:bodyPr/>
          <a:lstStyle/>
          <a:p>
            <a:pPr marL="0" indent="0">
              <a:buNone/>
            </a:pPr>
            <a:r>
              <a:rPr lang="zh-CN" altLang="en-US" sz="1600" dirty="0" smtClean="0"/>
              <a:t>通过富文本编辑器，对上传内容进行控制，可以对所编辑的贴子进行排版然后保存上传，提示发帖成功。</a:t>
            </a:r>
            <a:endParaRPr lang="zh-CN" altLang="en-US" sz="1600" dirty="0"/>
          </a:p>
        </p:txBody>
      </p:sp>
      <p:pic>
        <p:nvPicPr>
          <p:cNvPr id="4" name="图片 3"/>
          <p:cNvPicPr>
            <a:picLocks noChangeAspect="1"/>
          </p:cNvPicPr>
          <p:nvPr/>
        </p:nvPicPr>
        <p:blipFill>
          <a:blip r:embed="rId1"/>
          <a:stretch>
            <a:fillRect/>
          </a:stretch>
        </p:blipFill>
        <p:spPr>
          <a:xfrm>
            <a:off x="601345" y="1357630"/>
            <a:ext cx="6979285" cy="335089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贴子模块 </a:t>
            </a:r>
            <a:r>
              <a:rPr lang="en-US" altLang="zh-CN" dirty="0" smtClean="0"/>
              <a:t>- </a:t>
            </a:r>
            <a:r>
              <a:rPr lang="zh-CN" altLang="en-US" dirty="0" smtClean="0"/>
              <a:t>贴子浏览功能</a:t>
            </a:r>
            <a:endParaRPr lang="zh-CN" altLang="en-US" dirty="0"/>
          </a:p>
        </p:txBody>
      </p:sp>
      <p:sp>
        <p:nvSpPr>
          <p:cNvPr id="3" name="文本占位符 2"/>
          <p:cNvSpPr>
            <a:spLocks noGrp="1"/>
          </p:cNvSpPr>
          <p:nvPr>
            <p:ph type="body" sz="quarter" idx="10"/>
          </p:nvPr>
        </p:nvSpPr>
        <p:spPr>
          <a:xfrm>
            <a:off x="590400" y="936348"/>
            <a:ext cx="8014048" cy="3579618"/>
          </a:xfrm>
        </p:spPr>
        <p:txBody>
          <a:bodyPr/>
          <a:lstStyle/>
          <a:p>
            <a:pPr marL="0" indent="0">
              <a:buNone/>
            </a:pPr>
            <a:r>
              <a:rPr lang="zh-CN" altLang="en-US" sz="1600" dirty="0" smtClean="0"/>
              <a:t>  </a:t>
            </a:r>
            <a:endParaRPr lang="en-US" altLang="zh-CN" sz="1600" dirty="0" smtClean="0"/>
          </a:p>
          <a:p>
            <a:pPr marL="0" indent="0">
              <a:buNone/>
            </a:pPr>
            <a:r>
              <a:rPr lang="en-US" altLang="zh-CN" sz="1600" dirty="0"/>
              <a:t> </a:t>
            </a:r>
            <a:r>
              <a:rPr lang="en-US" altLang="zh-CN" sz="1600" dirty="0" smtClean="0"/>
              <a:t>    </a:t>
            </a:r>
            <a:r>
              <a:rPr lang="zh-CN" altLang="en-US" sz="1600" dirty="0" smtClean="0"/>
              <a:t>通过贴子标题链接进入贴子页面，显示贴子的内容和评论，登录用户合可</a:t>
            </a:r>
            <a:r>
              <a:rPr lang="zh-CN" altLang="en-US" sz="1600" dirty="0"/>
              <a:t>以选择评论该贴子。</a:t>
            </a:r>
            <a:endParaRPr lang="zh-CN" altLang="en-US" sz="1600" dirty="0"/>
          </a:p>
          <a:p>
            <a:pPr marL="0" indent="0">
              <a:buNone/>
            </a:pPr>
            <a:endParaRPr lang="zh-CN" altLang="en-US" dirty="0"/>
          </a:p>
        </p:txBody>
      </p:sp>
      <p:cxnSp>
        <p:nvCxnSpPr>
          <p:cNvPr id="7" name="直接箭头连接符 6"/>
          <p:cNvCxnSpPr/>
          <p:nvPr/>
        </p:nvCxnSpPr>
        <p:spPr>
          <a:xfrm flipH="1" flipV="1">
            <a:off x="7236296" y="3575374"/>
            <a:ext cx="72008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605790" y="1864360"/>
            <a:ext cx="6414135" cy="28467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回复模块</a:t>
            </a:r>
            <a:r>
              <a:rPr lang="zh-CN" altLang="en-US" dirty="0" smtClean="0"/>
              <a:t> </a:t>
            </a:r>
            <a:r>
              <a:rPr lang="en-US" altLang="zh-CN" dirty="0" smtClean="0"/>
              <a:t>– </a:t>
            </a:r>
            <a:r>
              <a:rPr lang="zh-CN" altLang="en-US" dirty="0" smtClean="0"/>
              <a:t>评论列表和评论实时显示</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en-US" dirty="0" smtClean="0"/>
              <a:t>    通过点击评论，上传自己的评论，用</a:t>
            </a:r>
            <a:r>
              <a:rPr lang="en-US" altLang="zh-CN" dirty="0" smtClean="0"/>
              <a:t>ajax</a:t>
            </a:r>
            <a:r>
              <a:rPr dirty="0" smtClean="0"/>
              <a:t>异步处理</a:t>
            </a:r>
            <a:endParaRPr dirty="0" smtClean="0"/>
          </a:p>
          <a:p>
            <a:pPr marL="0" indent="0">
              <a:buNone/>
            </a:pPr>
            <a:r>
              <a:rPr dirty="0" smtClean="0"/>
              <a:t>提高用户的体验观感。</a:t>
            </a:r>
            <a:endParaRPr lang="en-US" altLang="zh-CN" dirty="0" smtClean="0"/>
          </a:p>
          <a:p>
            <a:pPr marL="0" indent="0">
              <a:buNone/>
            </a:pPr>
            <a:endParaRPr lang="zh-CN" altLang="en-US" dirty="0"/>
          </a:p>
        </p:txBody>
      </p:sp>
      <p:pic>
        <p:nvPicPr>
          <p:cNvPr id="5" name="图片 4"/>
          <p:cNvPicPr>
            <a:picLocks noChangeAspect="1"/>
          </p:cNvPicPr>
          <p:nvPr/>
        </p:nvPicPr>
        <p:blipFill>
          <a:blip r:embed="rId1"/>
          <a:stretch>
            <a:fillRect/>
          </a:stretch>
        </p:blipFill>
        <p:spPr>
          <a:xfrm>
            <a:off x="6804248" y="900513"/>
            <a:ext cx="1800200" cy="1224137"/>
          </a:xfrm>
          <a:prstGeom prst="rect">
            <a:avLst/>
          </a:prstGeom>
        </p:spPr>
      </p:pic>
      <p:pic>
        <p:nvPicPr>
          <p:cNvPr id="6" name="图片 5"/>
          <p:cNvPicPr>
            <a:picLocks noChangeAspect="1"/>
          </p:cNvPicPr>
          <p:nvPr/>
        </p:nvPicPr>
        <p:blipFill>
          <a:blip r:embed="rId2"/>
          <a:stretch>
            <a:fillRect/>
          </a:stretch>
        </p:blipFill>
        <p:spPr>
          <a:xfrm>
            <a:off x="590550" y="1637030"/>
            <a:ext cx="7192645" cy="286893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答辩结束</a:t>
            </a:r>
            <a:endParaRPr lang="zh-CN" altLang="en-US" dirty="0"/>
          </a:p>
        </p:txBody>
      </p:sp>
      <p:sp>
        <p:nvSpPr>
          <p:cNvPr id="3" name="文本占位符 2"/>
          <p:cNvSpPr>
            <a:spLocks noGrp="1"/>
          </p:cNvSpPr>
          <p:nvPr>
            <p:ph type="body" sz="quarter" idx="10"/>
          </p:nvPr>
        </p:nvSpPr>
        <p:spPr/>
        <p:txBody>
          <a:bodyPr/>
          <a:lstStyle/>
          <a:p>
            <a:pPr marL="0" indent="0">
              <a:buNone/>
            </a:pPr>
            <a:r>
              <a:rPr lang="en-US" altLang="zh-CN" dirty="0" smtClean="0"/>
              <a:t>  </a:t>
            </a:r>
            <a:r>
              <a:rPr lang="zh-CN" altLang="en-US" b="1" dirty="0" smtClean="0">
                <a:solidFill>
                  <a:srgbClr val="FF0000"/>
                </a:solidFill>
              </a:rPr>
              <a:t>以上仅部分功能展示，详情请看项目演示。</a:t>
            </a:r>
            <a:r>
              <a:rPr lang="en-US" altLang="zh-CN" b="1" dirty="0" smtClean="0">
                <a:solidFill>
                  <a:srgbClr val="FF0000"/>
                </a:solidFill>
              </a:rPr>
              <a:t> </a:t>
            </a:r>
            <a:endParaRPr lang="zh-CN" altLang="en-US" b="1" dirty="0">
              <a:solidFill>
                <a:srgbClr val="FF0000"/>
              </a:solidFill>
            </a:endParaRPr>
          </a:p>
        </p:txBody>
      </p:sp>
      <p:pic>
        <p:nvPicPr>
          <p:cNvPr id="4" name="图片 3"/>
          <p:cNvPicPr>
            <a:picLocks noChangeAspect="1"/>
          </p:cNvPicPr>
          <p:nvPr/>
        </p:nvPicPr>
        <p:blipFill>
          <a:blip r:embed="rId1"/>
          <a:stretch>
            <a:fillRect/>
          </a:stretch>
        </p:blipFill>
        <p:spPr>
          <a:xfrm>
            <a:off x="590400" y="1347614"/>
            <a:ext cx="8014048" cy="3240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项目总结</a:t>
            </a:r>
            <a:endParaRPr lang="zh-CN" altLang="en-US" dirty="0"/>
          </a:p>
        </p:txBody>
      </p:sp>
      <p:sp>
        <p:nvSpPr>
          <p:cNvPr id="3" name="文本占位符 2"/>
          <p:cNvSpPr>
            <a:spLocks noGrp="1"/>
          </p:cNvSpPr>
          <p:nvPr>
            <p:ph type="body" sz="quarter" idx="10"/>
          </p:nvPr>
        </p:nvSpPr>
        <p:spPr/>
        <p:txBody>
          <a:bodyPr>
            <a:normAutofit/>
          </a:bodyPr>
          <a:lstStyle/>
          <a:p>
            <a:pPr marL="0" indent="0">
              <a:buNone/>
            </a:pPr>
            <a:r>
              <a:rPr lang="en-US" altLang="zh-CN" dirty="0" smtClean="0"/>
              <a:t>     </a:t>
            </a:r>
            <a:r>
              <a:rPr lang="zh-CN" altLang="en-US" dirty="0" smtClean="0"/>
              <a:t>总结：</a:t>
            </a:r>
            <a:endParaRPr lang="en-US" altLang="zh-CN" dirty="0" smtClean="0"/>
          </a:p>
          <a:p>
            <a:pPr marL="0" indent="0">
              <a:buNone/>
            </a:pPr>
            <a:r>
              <a:rPr lang="en-US" altLang="zh-CN" dirty="0"/>
              <a:t>	</a:t>
            </a:r>
            <a:r>
              <a:rPr lang="en-US" altLang="zh-CN" dirty="0" smtClean="0"/>
              <a:t>  </a:t>
            </a:r>
            <a:r>
              <a:rPr lang="zh-CN" altLang="en-US" dirty="0" smtClean="0"/>
              <a:t>在这个项目中，让我学会了很多东西，把以前不足的地方和很多知识点相当于也是重新温习了一遍。把以前所学过的很多知识相互结合起来，共同来实现某些功能。充分的发挥我们的想象，把这个项目变得更加的完整。也让我学会了团队的协作，互帮互助，相互讨论，相互学习，共同解决困难。也增加了同学之间的友谊和默契，对以后出去工作也得到了很大的提升。</a:t>
            </a:r>
            <a:endParaRPr lang="en-US" altLang="zh-CN" dirty="0" smtClean="0"/>
          </a:p>
          <a:p>
            <a:pPr marL="0" indent="0">
              <a:buNone/>
            </a:pPr>
            <a:r>
              <a:rPr lang="en-US" altLang="zh-CN" dirty="0"/>
              <a:t>	</a:t>
            </a:r>
            <a:r>
              <a:rPr lang="en-US" altLang="zh-CN" dirty="0" smtClean="0"/>
              <a:t>  </a:t>
            </a:r>
            <a:r>
              <a:rPr lang="zh-CN" altLang="en-US" dirty="0" smtClean="0"/>
              <a:t>在项目中也遇到过很多的问题，遇到问题时，我们就相互讨论，找问题的原因，去尝试各种以为可以解决问题的方法。也让我们接触了更多的知识点，知道了那些知识点的作用。当问题解决了的时候，我们就会有一种成就感和自豪感，同时也增加了我们独立思考问题和解决问题的能力。</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前言</a:t>
            </a:r>
            <a:endParaRPr lang="zh-CN" altLang="en-US" dirty="0"/>
          </a:p>
        </p:txBody>
      </p:sp>
      <p:sp>
        <p:nvSpPr>
          <p:cNvPr id="3" name="文本占位符 2"/>
          <p:cNvSpPr>
            <a:spLocks noGrp="1"/>
          </p:cNvSpPr>
          <p:nvPr>
            <p:ph type="body" sz="quarter" idx="10"/>
          </p:nvPr>
        </p:nvSpPr>
        <p:spPr/>
        <p:txBody>
          <a:bodyPr>
            <a:normAutofit/>
          </a:bodyPr>
          <a:lstStyle/>
          <a:p>
            <a:pPr marL="0" indent="0" latinLnBrk="0">
              <a:buNone/>
            </a:pPr>
            <a:r>
              <a:rPr lang="en-US" altLang="zh-CN" sz="1600" dirty="0" smtClean="0"/>
              <a:t>	</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716016" y="915566"/>
            <a:ext cx="2028825" cy="3505200"/>
          </a:xfrm>
          <a:prstGeom prst="rect">
            <a:avLst/>
          </a:prstGeom>
        </p:spPr>
      </p:pic>
      <p:sp>
        <p:nvSpPr>
          <p:cNvPr id="7" name="文本框 6"/>
          <p:cNvSpPr txBox="1"/>
          <p:nvPr/>
        </p:nvSpPr>
        <p:spPr>
          <a:xfrm>
            <a:off x="590550" y="1172845"/>
            <a:ext cx="3806190" cy="2861310"/>
          </a:xfrm>
          <a:prstGeom prst="rect">
            <a:avLst/>
          </a:prstGeom>
          <a:noFill/>
        </p:spPr>
        <p:txBody>
          <a:bodyPr wrap="square" rtlCol="0">
            <a:spAutoFit/>
          </a:bodyPr>
          <a:p>
            <a:pPr algn="just"/>
            <a:r>
              <a:rPr lang="en-US" altLang="zh-CN">
                <a:solidFill>
                  <a:schemeClr val="tx1"/>
                </a:solidFill>
              </a:rPr>
              <a:t>        </a:t>
            </a:r>
            <a:r>
              <a:rPr lang="zh-CN" altLang="en-US">
                <a:solidFill>
                  <a:schemeClr val="tx1"/>
                </a:solidFill>
              </a:rPr>
              <a:t>各位老师，你们好！我叫陈代旺我们小组做的项目是阿旺和他的小伙伴贴吧，项目是在伍军老师的指点下完成的，在这里我向伍军老师表示深深的谢意，向参加我的毕业答辩的各位老师表示衷心的感谢，并对我这四个月来的各位授课老师表示由衷的敬意。下面我将本项目设计的目的和主要内容向各位老师作一汇报，请各位老师批评指导。</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文本占位符 2"/>
          <p:cNvSpPr>
            <a:spLocks noGrp="1"/>
          </p:cNvSpPr>
          <p:nvPr>
            <p:ph type="body" sz="quarter" idx="10"/>
          </p:nvPr>
        </p:nvSpPr>
        <p:spPr/>
        <p:txBody>
          <a:bodyPr>
            <a:normAutofit/>
          </a:bodyPr>
          <a:lstStyle/>
          <a:p>
            <a:pPr marL="0" indent="0">
              <a:buNone/>
            </a:pPr>
            <a:r>
              <a:rPr lang="zh-CN" altLang="en-US" sz="1600" dirty="0" smtClean="0"/>
              <a:t>    将近一个月的项目阶段结束了，在这段时间里。我得到很多来自老师和同学的关心与帮助。</a:t>
            </a:r>
            <a:endParaRPr lang="en-US" altLang="zh-CN" sz="1600" dirty="0" smtClean="0"/>
          </a:p>
          <a:p>
            <a:pPr marL="0" indent="0">
              <a:buNone/>
            </a:pPr>
            <a:r>
              <a:rPr lang="zh-CN" altLang="en-US" sz="1600" dirty="0" smtClean="0"/>
              <a:t>    首先，我要对我们的项目指导老师伍军老师表示诚挚的谢意，在整个做项目期间，你为我们付出了很多的时间和精力。前期帮我们确定项目方向，之后时常关注着我们的项目进程，为我们解答疑难困惑，在您的很多指导和帮助下，我们才可以顺利的完成项目。您严谨的教学态度和勤勉的工作精神以及平易近人的性格使我们受益良多。</a:t>
            </a:r>
            <a:endParaRPr lang="en-US" altLang="zh-CN" sz="1600" dirty="0" smtClean="0"/>
          </a:p>
          <a:p>
            <a:pPr marL="0" indent="0">
              <a:buNone/>
            </a:pPr>
            <a:r>
              <a:rPr lang="zh-CN" altLang="en-US" sz="1600" dirty="0" smtClean="0"/>
              <a:t>    然后，要郑重的感谢参加答辩的几位评委老师，我知道有的老师可能工作繁忙，百忙之中挤出时间。</a:t>
            </a:r>
            <a:r>
              <a:rPr lang="zh-CN" altLang="en-US" sz="1600" dirty="0"/>
              <a:t>感谢各位老师对我的答辩</a:t>
            </a:r>
            <a:r>
              <a:rPr lang="zh-CN" altLang="en-US" sz="1600" dirty="0" smtClean="0"/>
              <a:t>提出宝贵的建议，你们百忙之中抽出时间来指导我们，我们倍感荣幸</a:t>
            </a:r>
            <a:r>
              <a:rPr lang="en-US" altLang="zh-CN" sz="1600" dirty="0" smtClean="0"/>
              <a:t>!</a:t>
            </a:r>
            <a:r>
              <a:rPr lang="zh-CN" altLang="en-US" sz="1600" dirty="0" smtClean="0"/>
              <a:t>各位老师学识渊博，面对学术，严谨推敲、精益求精。我要向各位老师表示由衷的感谢！还要感谢我的班主任老师，曹新月老师，你时时刻刻关注着我们的学习，对我们细心呵护，爱护有加，在此向您表示真诚的谢意！</a:t>
            </a:r>
            <a:endParaRPr lang="en-US" altLang="zh-CN" sz="1600" dirty="0" smtClean="0"/>
          </a:p>
          <a:p>
            <a:pPr marL="0" indent="0">
              <a:buNone/>
            </a:pPr>
            <a:r>
              <a:rPr lang="zh-CN" altLang="en-US" sz="1600" dirty="0" smtClean="0"/>
              <a:t>    最后，祝各位老师和同学们，顺心如意，事业腾飞</a:t>
            </a:r>
            <a:r>
              <a:rPr lang="zh-CN" altLang="en-US" dirty="0" smtClean="0"/>
              <a:t>！</a:t>
            </a:r>
            <a:endParaRPr lang="en-US" altLang="zh-CN" dirty="0" smtClean="0"/>
          </a:p>
          <a:p>
            <a:pPr marL="0" indent="0">
              <a:buNone/>
            </a:pPr>
            <a:endParaRPr lang="en-US" altLang="zh-CN" dirty="0" smtClean="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JAVA18081</a:t>
            </a:r>
            <a:r>
              <a:rPr lang="zh-CN" altLang="en-US" dirty="0" smtClean="0"/>
              <a:t>班第二小组娱乐贴吧项目</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en-US" b="1" dirty="0" smtClean="0">
                <a:solidFill>
                  <a:srgbClr val="FF0000"/>
                </a:solidFill>
              </a:rPr>
              <a:t>目录</a:t>
            </a:r>
            <a:endParaRPr lang="en-US" altLang="zh-CN" b="1" dirty="0" smtClean="0">
              <a:solidFill>
                <a:srgbClr val="FF0000"/>
              </a:solidFill>
            </a:endParaRPr>
          </a:p>
          <a:p>
            <a:pPr marL="0" indent="0">
              <a:buNone/>
            </a:pPr>
            <a:r>
              <a:rPr lang="en-US" altLang="zh-CN" b="1" dirty="0">
                <a:solidFill>
                  <a:srgbClr val="FF0000"/>
                </a:solidFill>
              </a:rPr>
              <a:t>	</a:t>
            </a:r>
            <a:endParaRPr lang="zh-CN" altLang="en-US" b="1" dirty="0">
              <a:solidFill>
                <a:srgbClr val="FF0000"/>
              </a:solidFill>
            </a:endParaRPr>
          </a:p>
        </p:txBody>
      </p:sp>
      <p:sp>
        <p:nvSpPr>
          <p:cNvPr id="4" name="圆角矩形 3"/>
          <p:cNvSpPr/>
          <p:nvPr/>
        </p:nvSpPr>
        <p:spPr>
          <a:xfrm>
            <a:off x="1019525" y="1415641"/>
            <a:ext cx="2016224" cy="448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整体概述</a:t>
            </a:r>
            <a:endParaRPr lang="zh-CN" altLang="en-US" b="1" dirty="0">
              <a:solidFill>
                <a:srgbClr val="FF0000"/>
              </a:solidFill>
            </a:endParaRPr>
          </a:p>
        </p:txBody>
      </p:sp>
      <p:sp>
        <p:nvSpPr>
          <p:cNvPr id="5" name="圆角矩形 4"/>
          <p:cNvSpPr/>
          <p:nvPr/>
        </p:nvSpPr>
        <p:spPr>
          <a:xfrm>
            <a:off x="1835696" y="2618655"/>
            <a:ext cx="2016224" cy="430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设计目标与设计需求</a:t>
            </a:r>
            <a:endParaRPr lang="zh-CN" altLang="en-US" sz="1400" b="1" dirty="0">
              <a:solidFill>
                <a:schemeClr val="tx1"/>
              </a:solidFill>
            </a:endParaRPr>
          </a:p>
        </p:txBody>
      </p:sp>
      <p:sp>
        <p:nvSpPr>
          <p:cNvPr id="6" name="圆角矩形 5"/>
          <p:cNvSpPr/>
          <p:nvPr/>
        </p:nvSpPr>
        <p:spPr>
          <a:xfrm>
            <a:off x="2490249" y="3146510"/>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实现</a:t>
            </a:r>
            <a:r>
              <a:rPr lang="zh-CN" altLang="en-US" b="1" dirty="0" smtClean="0">
                <a:solidFill>
                  <a:srgbClr val="FFFF00"/>
                </a:solidFill>
              </a:rPr>
              <a:t>功能流程图</a:t>
            </a:r>
            <a:endParaRPr lang="zh-CN" altLang="en-US" b="1" dirty="0">
              <a:solidFill>
                <a:srgbClr val="FFFF00"/>
              </a:solidFill>
            </a:endParaRPr>
          </a:p>
        </p:txBody>
      </p:sp>
      <p:sp>
        <p:nvSpPr>
          <p:cNvPr id="7" name="圆角矩形 6"/>
          <p:cNvSpPr/>
          <p:nvPr/>
        </p:nvSpPr>
        <p:spPr>
          <a:xfrm>
            <a:off x="3123525" y="3675438"/>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C0066"/>
                </a:solidFill>
              </a:rPr>
              <a:t>个人负责模块</a:t>
            </a:r>
            <a:endParaRPr lang="zh-CN" altLang="en-US" b="1" dirty="0">
              <a:solidFill>
                <a:srgbClr val="CC0066"/>
              </a:solidFill>
            </a:endParaRPr>
          </a:p>
        </p:txBody>
      </p:sp>
      <p:sp>
        <p:nvSpPr>
          <p:cNvPr id="9" name="圆角矩形 8"/>
          <p:cNvSpPr/>
          <p:nvPr/>
        </p:nvSpPr>
        <p:spPr>
          <a:xfrm>
            <a:off x="3722030" y="4204366"/>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3300"/>
                </a:solidFill>
              </a:rPr>
              <a:t>设计总结</a:t>
            </a:r>
            <a:endParaRPr lang="zh-CN" altLang="en-US" b="1" dirty="0">
              <a:solidFill>
                <a:srgbClr val="FF3300"/>
              </a:solidFill>
            </a:endParaRPr>
          </a:p>
        </p:txBody>
      </p:sp>
      <p:sp>
        <p:nvSpPr>
          <p:cNvPr id="10" name="圆角矩形 9"/>
          <p:cNvSpPr/>
          <p:nvPr/>
        </p:nvSpPr>
        <p:spPr>
          <a:xfrm>
            <a:off x="683568" y="98757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00"/>
                </a:solidFill>
                <a:effectLst>
                  <a:outerShdw blurRad="38100" dist="38100" dir="2700000" algn="tl">
                    <a:srgbClr val="000000">
                      <a:alpha val="43137"/>
                    </a:srgbClr>
                  </a:outerShdw>
                </a:effectLst>
              </a:rPr>
              <a:t>目录</a:t>
            </a:r>
            <a:endParaRPr lang="zh-CN" altLang="en-US" dirty="0">
              <a:solidFill>
                <a:srgbClr val="FFFF00"/>
              </a:solidFill>
              <a:effectLst>
                <a:outerShdw blurRad="38100" dist="38100" dir="2700000" algn="tl">
                  <a:srgbClr val="000000">
                    <a:alpha val="43137"/>
                  </a:srgbClr>
                </a:outerShdw>
              </a:effectLst>
            </a:endParaRPr>
          </a:p>
        </p:txBody>
      </p:sp>
      <p:pic>
        <p:nvPicPr>
          <p:cNvPr id="8" name="图片 7"/>
          <p:cNvPicPr>
            <a:picLocks noChangeAspect="1"/>
          </p:cNvPicPr>
          <p:nvPr/>
        </p:nvPicPr>
        <p:blipFill>
          <a:blip r:embed="rId1"/>
          <a:stretch>
            <a:fillRect/>
          </a:stretch>
        </p:blipFill>
        <p:spPr>
          <a:xfrm>
            <a:off x="446748" y="3273930"/>
            <a:ext cx="1971675" cy="1295400"/>
          </a:xfrm>
          <a:prstGeom prst="rect">
            <a:avLst/>
          </a:prstGeom>
        </p:spPr>
      </p:pic>
      <p:pic>
        <p:nvPicPr>
          <p:cNvPr id="11" name="图片 10"/>
          <p:cNvPicPr>
            <a:picLocks noChangeAspect="1"/>
          </p:cNvPicPr>
          <p:nvPr/>
        </p:nvPicPr>
        <p:blipFill>
          <a:blip r:embed="rId2"/>
          <a:stretch>
            <a:fillRect/>
          </a:stretch>
        </p:blipFill>
        <p:spPr>
          <a:xfrm>
            <a:off x="5810080" y="868431"/>
            <a:ext cx="2794368" cy="3816423"/>
          </a:xfrm>
          <a:prstGeom prst="rect">
            <a:avLst/>
          </a:prstGeom>
        </p:spPr>
      </p:pic>
      <p:sp>
        <p:nvSpPr>
          <p:cNvPr id="12" name="圆角矩形 11"/>
          <p:cNvSpPr/>
          <p:nvPr/>
        </p:nvSpPr>
        <p:spPr>
          <a:xfrm>
            <a:off x="1402906" y="2017310"/>
            <a:ext cx="2016224" cy="412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项目介绍</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整体概述</a:t>
            </a:r>
            <a:endParaRPr lang="zh-CN" altLang="en-US" dirty="0"/>
          </a:p>
        </p:txBody>
      </p:sp>
      <p:sp>
        <p:nvSpPr>
          <p:cNvPr id="3" name="文本占位符 2"/>
          <p:cNvSpPr>
            <a:spLocks noGrp="1"/>
          </p:cNvSpPr>
          <p:nvPr>
            <p:ph type="body" sz="quarter" idx="10"/>
          </p:nvPr>
        </p:nvSpPr>
        <p:spPr/>
        <p:txBody>
          <a:bodyPr>
            <a:normAutofit/>
          </a:bodyPr>
          <a:lstStyle/>
          <a:p>
            <a:pPr lvl="8"/>
            <a:endParaRPr lang="en-US" altLang="zh-CN" dirty="0" smtClean="0"/>
          </a:p>
          <a:p>
            <a:pPr marL="2971800" lvl="8" indent="0">
              <a:buNone/>
            </a:pPr>
            <a:r>
              <a:rPr lang="zh-CN" altLang="en-US" b="1" dirty="0" smtClean="0"/>
              <a:t>    </a:t>
            </a:r>
            <a:r>
              <a:rPr lang="en-US" altLang="zh-CN" b="1" dirty="0" smtClean="0"/>
              <a:t>	</a:t>
            </a:r>
            <a:endParaRPr lang="en-US" altLang="zh-CN" b="1" dirty="0" smtClean="0"/>
          </a:p>
          <a:p>
            <a:pPr marL="2971800" lvl="8" indent="0">
              <a:buNone/>
            </a:pPr>
            <a:r>
              <a:rPr lang="en-US" altLang="zh-CN" b="1" dirty="0"/>
              <a:t>	</a:t>
            </a:r>
            <a:r>
              <a:rPr lang="zh-CN" altLang="en-US" sz="1800" b="1" dirty="0" smtClean="0"/>
              <a:t>开发平台：</a:t>
            </a:r>
            <a:r>
              <a:rPr lang="en-US" altLang="zh-CN" sz="1800" dirty="0" smtClean="0"/>
              <a:t>Windows10</a:t>
            </a:r>
            <a:endParaRPr lang="en-US" altLang="zh-CN" sz="1800" dirty="0" smtClean="0"/>
          </a:p>
          <a:p>
            <a:pPr marL="2971800" lvl="8" indent="0">
              <a:buNone/>
            </a:pPr>
            <a:endParaRPr lang="en-US" altLang="zh-CN" sz="1800" dirty="0"/>
          </a:p>
          <a:p>
            <a:pPr marL="2971800" lvl="8" indent="0">
              <a:buNone/>
            </a:pPr>
            <a:r>
              <a:rPr lang="en-US" altLang="zh-CN" sz="1800" dirty="0" smtClean="0"/>
              <a:t>	</a:t>
            </a:r>
            <a:r>
              <a:rPr lang="zh-CN" altLang="en-US" sz="1800" b="1" dirty="0" smtClean="0"/>
              <a:t>开发语言：</a:t>
            </a:r>
            <a:r>
              <a:rPr lang="en-US" altLang="zh-CN" sz="1800" dirty="0" smtClean="0"/>
              <a:t>Java</a:t>
            </a:r>
            <a:endParaRPr lang="en-US" altLang="zh-CN" sz="1800" dirty="0" smtClean="0"/>
          </a:p>
          <a:p>
            <a:pPr marL="2971800" lvl="8" indent="0">
              <a:buNone/>
            </a:pPr>
            <a:endParaRPr lang="en-US" altLang="zh-CN" sz="1800" dirty="0"/>
          </a:p>
          <a:p>
            <a:pPr marL="2971800" lvl="8" indent="0">
              <a:buNone/>
            </a:pPr>
            <a:r>
              <a:rPr lang="en-US" altLang="zh-CN" sz="1800" dirty="0" smtClean="0"/>
              <a:t>	</a:t>
            </a:r>
            <a:r>
              <a:rPr lang="zh-CN" altLang="en-US" sz="1800" b="1" dirty="0" smtClean="0"/>
              <a:t>开发环境：</a:t>
            </a:r>
            <a:r>
              <a:rPr lang="en-US" altLang="zh-CN" sz="1800" dirty="0" smtClean="0"/>
              <a:t>JDK 8.0</a:t>
            </a:r>
            <a:endParaRPr lang="en-US" altLang="zh-CN" sz="1800" dirty="0" smtClean="0"/>
          </a:p>
          <a:p>
            <a:pPr marL="2971800" lvl="8" indent="0">
              <a:buNone/>
            </a:pPr>
            <a:endParaRPr lang="en-US" altLang="zh-CN" sz="1800" dirty="0"/>
          </a:p>
          <a:p>
            <a:pPr marL="2971800" lvl="8" indent="0">
              <a:buNone/>
            </a:pPr>
            <a:r>
              <a:rPr lang="en-US" altLang="zh-CN" sz="1800" dirty="0" smtClean="0"/>
              <a:t>	</a:t>
            </a:r>
            <a:r>
              <a:rPr lang="zh-CN" altLang="en-US" sz="1800" b="1" dirty="0" smtClean="0"/>
              <a:t>开发工具：</a:t>
            </a:r>
            <a:r>
              <a:rPr lang="en-US" altLang="zh-CN" sz="1800" dirty="0" smtClean="0"/>
              <a:t>eclipse</a:t>
            </a:r>
            <a:endParaRPr lang="en-US" altLang="zh-CN" sz="1800" dirty="0" smtClean="0"/>
          </a:p>
          <a:p>
            <a:pPr marL="2971800" lvl="8" indent="0">
              <a:buNone/>
            </a:pPr>
            <a:endParaRPr lang="en-US" altLang="zh-CN" sz="1800" dirty="0"/>
          </a:p>
          <a:p>
            <a:pPr marL="2971800" lvl="8" indent="0">
              <a:buNone/>
            </a:pPr>
            <a:r>
              <a:rPr lang="en-US" altLang="zh-CN" sz="1800" dirty="0" smtClean="0"/>
              <a:t>	</a:t>
            </a:r>
            <a:r>
              <a:rPr lang="zh-CN" altLang="en-US" sz="1800" b="1" dirty="0" smtClean="0"/>
              <a:t>数  据  库：</a:t>
            </a:r>
            <a:r>
              <a:rPr lang="en-US" altLang="zh-CN" sz="1800" dirty="0" smtClean="0"/>
              <a:t>MySQL</a:t>
            </a:r>
            <a:endParaRPr lang="zh-CN" altLang="en-US" sz="1800" dirty="0"/>
          </a:p>
        </p:txBody>
      </p:sp>
      <p:pic>
        <p:nvPicPr>
          <p:cNvPr id="4" name="图片 3"/>
          <p:cNvPicPr>
            <a:picLocks noChangeAspect="1"/>
          </p:cNvPicPr>
          <p:nvPr/>
        </p:nvPicPr>
        <p:blipFill>
          <a:blip r:embed="rId1"/>
          <a:stretch>
            <a:fillRect/>
          </a:stretch>
        </p:blipFill>
        <p:spPr>
          <a:xfrm>
            <a:off x="932073" y="1419622"/>
            <a:ext cx="2657475" cy="18764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项目介绍</a:t>
            </a:r>
            <a:endParaRPr lang="zh-CN" altLang="en-US" dirty="0"/>
          </a:p>
        </p:txBody>
      </p:sp>
      <p:sp>
        <p:nvSpPr>
          <p:cNvPr id="3" name="文本占位符 2"/>
          <p:cNvSpPr>
            <a:spLocks noGrp="1"/>
          </p:cNvSpPr>
          <p:nvPr>
            <p:ph type="body" sz="quarter" idx="10"/>
          </p:nvPr>
        </p:nvSpPr>
        <p:spPr>
          <a:xfrm>
            <a:off x="565000" y="843176"/>
            <a:ext cx="8014048" cy="3672408"/>
          </a:xfrm>
        </p:spPr>
        <p:txBody>
          <a:bodyPr>
            <a:normAutofit lnSpcReduction="10000"/>
          </a:bodyPr>
          <a:lstStyle/>
          <a:p>
            <a:pPr marL="0" indent="0">
              <a:buNone/>
            </a:pPr>
            <a:endParaRPr lang="en-US" altLang="zh-CN" dirty="0" smtClean="0"/>
          </a:p>
          <a:p>
            <a:pPr marL="0" indent="0">
              <a:buNone/>
            </a:pPr>
            <a:r>
              <a:rPr lang="zh-CN" altLang="en-US" b="1" dirty="0" smtClean="0"/>
              <a:t>项目简介：</a:t>
            </a:r>
            <a:endParaRPr lang="en-US" altLang="zh-CN" b="1" dirty="0" smtClean="0"/>
          </a:p>
          <a:p>
            <a:pPr marL="0" lvl="0" indent="0" algn="l">
              <a:lnSpc>
                <a:spcPct val="120000"/>
              </a:lnSpc>
              <a:buNone/>
            </a:pPr>
            <a:endParaRPr lang="zh-CN" altLang="en-US" dirty="0"/>
          </a:p>
        </p:txBody>
      </p:sp>
      <p:pic>
        <p:nvPicPr>
          <p:cNvPr id="4" name="图片 3"/>
          <p:cNvPicPr>
            <a:picLocks noChangeAspect="1"/>
          </p:cNvPicPr>
          <p:nvPr/>
        </p:nvPicPr>
        <p:blipFill>
          <a:blip r:embed="rId1"/>
          <a:stretch>
            <a:fillRect/>
          </a:stretch>
        </p:blipFill>
        <p:spPr>
          <a:xfrm>
            <a:off x="7362610" y="750317"/>
            <a:ext cx="1343025" cy="1028700"/>
          </a:xfrm>
          <a:prstGeom prst="rect">
            <a:avLst/>
          </a:prstGeom>
        </p:spPr>
      </p:pic>
      <p:sp>
        <p:nvSpPr>
          <p:cNvPr id="5" name="文本框 4"/>
          <p:cNvSpPr txBox="1"/>
          <p:nvPr/>
        </p:nvSpPr>
        <p:spPr>
          <a:xfrm>
            <a:off x="1678305" y="1645285"/>
            <a:ext cx="6594475" cy="2609215"/>
          </a:xfrm>
          <a:prstGeom prst="rect">
            <a:avLst/>
          </a:prstGeom>
          <a:noFill/>
        </p:spPr>
        <p:txBody>
          <a:bodyPr wrap="square" rtlCol="0">
            <a:spAutoFit/>
          </a:bodyPr>
          <a:p>
            <a:pPr algn="just">
              <a:lnSpc>
                <a:spcPct val="130000"/>
              </a:lnSpc>
            </a:pPr>
            <a:r>
              <a:rPr lang="zh-CN" altLang="zh-CN" dirty="0" smtClean="0">
                <a:solidFill>
                  <a:schemeClr val="tx1"/>
                </a:solidFill>
                <a:sym typeface="+mn-ea"/>
              </a:rPr>
              <a:t>该</a:t>
            </a:r>
            <a:r>
              <a:rPr lang="zh-CN" altLang="zh-CN" dirty="0">
                <a:solidFill>
                  <a:schemeClr val="tx1"/>
                </a:solidFill>
                <a:sym typeface="+mn-ea"/>
              </a:rPr>
              <a:t>贴吧系统是基于</a:t>
            </a:r>
            <a:r>
              <a:rPr lang="en-US" altLang="zh-CN" dirty="0">
                <a:solidFill>
                  <a:schemeClr val="tx1"/>
                </a:solidFill>
                <a:sym typeface="+mn-ea"/>
              </a:rPr>
              <a:t>Web</a:t>
            </a:r>
            <a:r>
              <a:rPr lang="zh-CN" altLang="zh-CN" dirty="0">
                <a:solidFill>
                  <a:schemeClr val="tx1"/>
                </a:solidFill>
                <a:sym typeface="+mn-ea"/>
              </a:rPr>
              <a:t>技术开发的一种，采用</a:t>
            </a:r>
            <a:r>
              <a:rPr lang="en-US" altLang="zh-CN" dirty="0">
                <a:solidFill>
                  <a:schemeClr val="tx1"/>
                </a:solidFill>
                <a:sym typeface="+mn-ea"/>
              </a:rPr>
              <a:t>B/S</a:t>
            </a:r>
            <a:r>
              <a:rPr lang="zh-CN" altLang="zh-CN" dirty="0">
                <a:solidFill>
                  <a:schemeClr val="tx1"/>
                </a:solidFill>
                <a:sym typeface="+mn-ea"/>
              </a:rPr>
              <a:t>的结构模式，</a:t>
            </a:r>
            <a:r>
              <a:rPr lang="zh-CN" altLang="zh-CN" dirty="0" smtClean="0">
                <a:solidFill>
                  <a:schemeClr val="tx1"/>
                </a:solidFill>
                <a:sym typeface="+mn-ea"/>
              </a:rPr>
              <a:t>使用 </a:t>
            </a:r>
            <a:r>
              <a:rPr lang="en-US" altLang="zh-CN" dirty="0" smtClean="0">
                <a:solidFill>
                  <a:schemeClr val="tx1"/>
                </a:solidFill>
                <a:sym typeface="+mn-ea"/>
              </a:rPr>
              <a:t>js + spring-web </a:t>
            </a:r>
            <a:r>
              <a:rPr lang="zh-CN" altLang="zh-CN" dirty="0">
                <a:solidFill>
                  <a:schemeClr val="tx1"/>
                </a:solidFill>
                <a:sym typeface="+mn-ea"/>
              </a:rPr>
              <a:t>动态网页技术开发。，用户可随时随地通过互联网访问贴吧 ，后期会对移动互联设备进行适配优化。访问用户可以浏览贴吧所有帖子，该贴吧实现新贴首页轮播和分类浏览功能。未注册用户可以通过注册登录，也可以通过腾讯</a:t>
            </a:r>
            <a:r>
              <a:rPr lang="en-US" altLang="zh-CN" dirty="0">
                <a:solidFill>
                  <a:schemeClr val="tx1"/>
                </a:solidFill>
                <a:sym typeface="+mn-ea"/>
              </a:rPr>
              <a:t>QQ</a:t>
            </a:r>
            <a:r>
              <a:rPr lang="zh-CN" altLang="en-US" dirty="0">
                <a:solidFill>
                  <a:schemeClr val="tx1"/>
                </a:solidFill>
                <a:sym typeface="+mn-ea"/>
              </a:rPr>
              <a:t>跨平台授权登录。登录后可以通过个人中心实现发帖和个人贴子的编辑和删除，也可以在浏览贴子页面进行贴子回复等功能操作。</a:t>
            </a:r>
            <a:endParaRPr lang="zh-CN" altLang="en-US" dirty="0">
              <a:solidFill>
                <a:schemeClr val="tx1"/>
              </a:solidFill>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设计目标与设计需求</a:t>
            </a:r>
            <a:endParaRPr lang="zh-CN" altLang="en-US" dirty="0"/>
          </a:p>
        </p:txBody>
      </p:sp>
      <p:sp>
        <p:nvSpPr>
          <p:cNvPr id="3" name="文本占位符 2"/>
          <p:cNvSpPr>
            <a:spLocks noGrp="1"/>
          </p:cNvSpPr>
          <p:nvPr>
            <p:ph type="body" sz="quarter" idx="10"/>
          </p:nvPr>
        </p:nvSpPr>
        <p:spPr/>
        <p:txBody>
          <a:bodyPr>
            <a:normAutofit/>
          </a:bodyPr>
          <a:lstStyle/>
          <a:p>
            <a:pPr marL="0" indent="0">
              <a:buNone/>
            </a:pPr>
            <a:r>
              <a:rPr lang="zh-CN" altLang="en-US" sz="2400" b="1" dirty="0" smtClean="0"/>
              <a:t>设计目标：</a:t>
            </a:r>
            <a:endParaRPr lang="en-US" altLang="zh-CN" sz="2400" b="1" dirty="0" smtClean="0"/>
          </a:p>
          <a:p>
            <a:pPr marL="0" indent="0">
              <a:buNone/>
            </a:pPr>
            <a:r>
              <a:rPr lang="en-US" altLang="zh-CN" sz="2400" b="1" dirty="0"/>
              <a:t>	</a:t>
            </a:r>
            <a:endParaRPr lang="zh-CN" altLang="en-US" sz="2800" b="1" dirty="0"/>
          </a:p>
        </p:txBody>
      </p:sp>
      <p:pic>
        <p:nvPicPr>
          <p:cNvPr id="5" name="图片 4"/>
          <p:cNvPicPr>
            <a:picLocks noChangeAspect="1"/>
          </p:cNvPicPr>
          <p:nvPr/>
        </p:nvPicPr>
        <p:blipFill>
          <a:blip r:embed="rId1"/>
          <a:stretch>
            <a:fillRect/>
          </a:stretch>
        </p:blipFill>
        <p:spPr>
          <a:xfrm>
            <a:off x="4451548" y="915566"/>
            <a:ext cx="4152900" cy="3785154"/>
          </a:xfrm>
          <a:prstGeom prst="rect">
            <a:avLst/>
          </a:prstGeom>
        </p:spPr>
      </p:pic>
      <p:sp>
        <p:nvSpPr>
          <p:cNvPr id="4" name="文本框 3"/>
          <p:cNvSpPr txBox="1"/>
          <p:nvPr/>
        </p:nvSpPr>
        <p:spPr>
          <a:xfrm>
            <a:off x="722630" y="1544320"/>
            <a:ext cx="3213100" cy="2802255"/>
          </a:xfrm>
          <a:prstGeom prst="rect">
            <a:avLst/>
          </a:prstGeom>
          <a:noFill/>
        </p:spPr>
        <p:txBody>
          <a:bodyPr wrap="square" rtlCol="0">
            <a:spAutoFit/>
          </a:bodyPr>
          <a:p>
            <a:pPr>
              <a:lnSpc>
                <a:spcPct val="140000"/>
              </a:lnSpc>
            </a:pPr>
            <a:r>
              <a:rPr lang="zh-CN" altLang="en-US">
                <a:solidFill>
                  <a:schemeClr val="tx1"/>
                </a:solidFill>
              </a:rPr>
              <a:t>设计出界面美观，操作简单易用，用简单的方式提高用户网页停留时间，用户与用户之间有交流无界限，用户分享自己的文字，图片视频等文章，其他用户观看交流的回复的互动交流论坛。</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设计目标与设计需求</a:t>
            </a:r>
            <a:endParaRPr lang="zh-CN" altLang="en-US" dirty="0"/>
          </a:p>
        </p:txBody>
      </p:sp>
      <p:sp>
        <p:nvSpPr>
          <p:cNvPr id="3" name="文本占位符 2"/>
          <p:cNvSpPr>
            <a:spLocks noGrp="1"/>
          </p:cNvSpPr>
          <p:nvPr>
            <p:ph type="body" sz="quarter" idx="10"/>
          </p:nvPr>
        </p:nvSpPr>
        <p:spPr/>
        <p:txBody>
          <a:bodyPr>
            <a:normAutofit fontScale="92500" lnSpcReduction="20000"/>
          </a:bodyPr>
          <a:lstStyle/>
          <a:p>
            <a:pPr marL="0" indent="0">
              <a:buNone/>
            </a:pPr>
            <a:r>
              <a:rPr lang="en-US" altLang="zh-CN" dirty="0"/>
              <a:t> </a:t>
            </a:r>
            <a:r>
              <a:rPr lang="en-US" altLang="zh-CN" dirty="0" smtClean="0"/>
              <a:t>  </a:t>
            </a:r>
            <a:r>
              <a:rPr lang="zh-CN" altLang="en-US" sz="2400" b="1" dirty="0" smtClean="0"/>
              <a:t>设计需求</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系统应包含以下功能：</a:t>
            </a:r>
            <a:endParaRPr lang="en-US" altLang="zh-CN" dirty="0" smtClean="0"/>
          </a:p>
          <a:p>
            <a:pPr marL="0" indent="0">
              <a:buNone/>
            </a:pPr>
            <a:r>
              <a:rPr lang="en-US" altLang="zh-CN" dirty="0"/>
              <a:t>	</a:t>
            </a:r>
            <a:r>
              <a:rPr lang="en-US" altLang="zh-CN" dirty="0" smtClean="0"/>
              <a:t>1</a:t>
            </a:r>
            <a:r>
              <a:rPr lang="zh-CN" altLang="en-US" dirty="0" smtClean="0"/>
              <a:t>、用户注册</a:t>
            </a:r>
            <a:r>
              <a:rPr lang="en-US" altLang="zh-CN" dirty="0" smtClean="0"/>
              <a:t>	7</a:t>
            </a:r>
            <a:r>
              <a:rPr lang="zh-CN" altLang="en-US" dirty="0" smtClean="0"/>
              <a:t>、 个人贴子删除</a:t>
            </a:r>
            <a:endParaRPr lang="en-US" altLang="zh-CN" dirty="0" smtClean="0"/>
          </a:p>
          <a:p>
            <a:pPr marL="0" indent="0">
              <a:buNone/>
            </a:pPr>
            <a:r>
              <a:rPr lang="en-US" altLang="zh-CN" dirty="0"/>
              <a:t>	</a:t>
            </a:r>
            <a:r>
              <a:rPr lang="en-US" altLang="zh-CN" dirty="0" smtClean="0"/>
              <a:t>2</a:t>
            </a:r>
            <a:r>
              <a:rPr lang="zh-CN" altLang="en-US" dirty="0" smtClean="0"/>
              <a:t>、用户登录</a:t>
            </a:r>
            <a:r>
              <a:rPr lang="en-US" altLang="zh-CN" dirty="0" smtClean="0"/>
              <a:t>	8</a:t>
            </a:r>
            <a:r>
              <a:rPr lang="zh-CN" altLang="en-US" dirty="0" smtClean="0"/>
              <a:t>、 </a:t>
            </a:r>
            <a:r>
              <a:rPr>
                <a:sym typeface="+mn-ea"/>
              </a:rPr>
              <a:t>个人贴子修改</a:t>
            </a:r>
            <a:endParaRPr lang="en-US" altLang="zh-CN" dirty="0" smtClean="0"/>
          </a:p>
          <a:p>
            <a:pPr marL="0" indent="0">
              <a:buNone/>
            </a:pPr>
            <a:r>
              <a:rPr lang="en-US" altLang="zh-CN" dirty="0"/>
              <a:t>	</a:t>
            </a:r>
            <a:r>
              <a:rPr lang="en-US" altLang="zh-CN" dirty="0" smtClean="0"/>
              <a:t>3</a:t>
            </a:r>
            <a:r>
              <a:rPr lang="zh-CN" altLang="en-US" dirty="0" smtClean="0"/>
              <a:t>、</a:t>
            </a:r>
            <a:r>
              <a:rPr lang="en-US" altLang="zh-CN" dirty="0" smtClean="0"/>
              <a:t>QQ</a:t>
            </a:r>
            <a:r>
              <a:rPr dirty="0" smtClean="0"/>
              <a:t>登录</a:t>
            </a:r>
            <a:r>
              <a:rPr lang="en-US" altLang="zh-CN" dirty="0" smtClean="0"/>
              <a:t>	9</a:t>
            </a:r>
            <a:r>
              <a:rPr lang="zh-CN" altLang="en-US" dirty="0" smtClean="0"/>
              <a:t>、 个人贴子增加</a:t>
            </a:r>
            <a:endParaRPr lang="en-US" altLang="zh-CN" dirty="0" smtClean="0"/>
          </a:p>
          <a:p>
            <a:pPr marL="0" indent="0">
              <a:buNone/>
            </a:pPr>
            <a:r>
              <a:rPr lang="en-US" altLang="zh-CN" dirty="0"/>
              <a:t>	</a:t>
            </a:r>
            <a:r>
              <a:rPr lang="en-US" altLang="zh-CN" dirty="0" smtClean="0"/>
              <a:t>4</a:t>
            </a:r>
            <a:r>
              <a:rPr lang="zh-CN" altLang="en-US" dirty="0" smtClean="0"/>
              <a:t>、主页浏览</a:t>
            </a:r>
            <a:r>
              <a:rPr lang="en-US" altLang="zh-CN" dirty="0" smtClean="0"/>
              <a:t>	10</a:t>
            </a:r>
            <a:r>
              <a:rPr lang="zh-CN" altLang="en-US" dirty="0" smtClean="0"/>
              <a:t>、贴吧贴子浏览</a:t>
            </a:r>
            <a:endParaRPr lang="en-US" altLang="zh-CN" dirty="0" smtClean="0"/>
          </a:p>
          <a:p>
            <a:pPr marL="0" indent="0">
              <a:buNone/>
            </a:pPr>
            <a:r>
              <a:rPr lang="en-US" altLang="zh-CN" dirty="0"/>
              <a:t>	5</a:t>
            </a:r>
            <a:r>
              <a:rPr lang="zh-CN" altLang="en-US" dirty="0" smtClean="0"/>
              <a:t>、分类浏览</a:t>
            </a:r>
            <a:r>
              <a:rPr lang="en-US" altLang="zh-CN" dirty="0" smtClean="0"/>
              <a:t>	11</a:t>
            </a:r>
            <a:r>
              <a:rPr lang="zh-CN" altLang="en-US" dirty="0" smtClean="0"/>
              <a:t>、</a:t>
            </a:r>
            <a:r>
              <a:rPr>
                <a:sym typeface="+mn-ea"/>
              </a:rPr>
              <a:t>贴吧贴子回复</a:t>
            </a:r>
            <a:endParaRPr lang="en-US" altLang="zh-CN" dirty="0" smtClean="0"/>
          </a:p>
          <a:p>
            <a:pPr marL="0" indent="0">
              <a:buNone/>
            </a:pPr>
            <a:r>
              <a:rPr lang="en-US" altLang="zh-CN" dirty="0"/>
              <a:t>	6</a:t>
            </a:r>
            <a:r>
              <a:rPr lang="zh-CN" altLang="en-US" dirty="0" smtClean="0"/>
              <a:t>、个人贴子查询</a:t>
            </a:r>
            <a:r>
              <a:rPr lang="en-US" altLang="zh-CN" dirty="0" smtClean="0"/>
              <a:t>	12</a:t>
            </a:r>
            <a:r>
              <a:rPr lang="zh-CN" altLang="en-US" dirty="0" smtClean="0"/>
              <a:t>、修改密码</a:t>
            </a:r>
            <a:endParaRPr lang="en-US" altLang="zh-CN" dirty="0" smtClean="0"/>
          </a:p>
          <a:p>
            <a:pPr marL="0" indent="0">
              <a:buNone/>
            </a:pPr>
            <a:r>
              <a:rPr lang="en-US" altLang="zh-CN" dirty="0"/>
              <a:t>	</a:t>
            </a:r>
            <a:endParaRPr lang="en-US" altLang="zh-CN" dirty="0" smtClean="0"/>
          </a:p>
          <a:p>
            <a:pPr marL="0" indent="0">
              <a:buNone/>
            </a:pPr>
            <a:r>
              <a:rPr lang="en-US" altLang="zh-CN" dirty="0" smtClean="0"/>
              <a:t>		</a:t>
            </a:r>
            <a:endParaRPr lang="en-US" altLang="zh-CN" dirty="0"/>
          </a:p>
        </p:txBody>
      </p:sp>
      <p:pic>
        <p:nvPicPr>
          <p:cNvPr id="4" name="图片 3"/>
          <p:cNvPicPr>
            <a:picLocks noChangeAspect="1"/>
          </p:cNvPicPr>
          <p:nvPr/>
        </p:nvPicPr>
        <p:blipFill>
          <a:blip r:embed="rId1"/>
          <a:stretch>
            <a:fillRect/>
          </a:stretch>
        </p:blipFill>
        <p:spPr>
          <a:xfrm>
            <a:off x="6105525" y="1671542"/>
            <a:ext cx="3038475" cy="30211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实现功能流程图</a:t>
            </a:r>
            <a:endParaRPr lang="zh-CN" altLang="en-US" dirty="0"/>
          </a:p>
        </p:txBody>
      </p:sp>
      <p:sp>
        <p:nvSpPr>
          <p:cNvPr id="3" name="文本占位符 2"/>
          <p:cNvSpPr>
            <a:spLocks noGrp="1"/>
          </p:cNvSpPr>
          <p:nvPr>
            <p:ph type="body" sz="quarter" idx="10"/>
          </p:nvPr>
        </p:nvSpPr>
        <p:spPr>
          <a:xfrm>
            <a:off x="590400" y="915566"/>
            <a:ext cx="8014048" cy="3672408"/>
          </a:xfrm>
        </p:spPr>
        <p:txBody>
          <a:bodyPr/>
          <a:lstStyle/>
          <a:p>
            <a:pPr marL="0" indent="0">
              <a:buNone/>
            </a:pPr>
            <a:endParaRPr lang="en-US" altLang="zh-CN" b="1" dirty="0" smtClean="0"/>
          </a:p>
          <a:p>
            <a:pPr marL="0" indent="0">
              <a:buNone/>
            </a:pPr>
            <a:r>
              <a:rPr lang="en-US" altLang="zh-CN" b="1" dirty="0"/>
              <a:t>	</a:t>
            </a:r>
            <a:endParaRPr lang="zh-CN" altLang="en-US" b="1" dirty="0"/>
          </a:p>
        </p:txBody>
      </p:sp>
      <p:graphicFrame>
        <p:nvGraphicFramePr>
          <p:cNvPr id="6" name="对象 5"/>
          <p:cNvGraphicFramePr/>
          <p:nvPr/>
        </p:nvGraphicFramePr>
        <p:xfrm>
          <a:off x="621030" y="915670"/>
          <a:ext cx="7983855" cy="3005455"/>
        </p:xfrm>
        <a:graphic>
          <a:graphicData uri="http://schemas.openxmlformats.org/presentationml/2006/ole">
            <mc:AlternateContent xmlns:mc="http://schemas.openxmlformats.org/markup-compatibility/2006">
              <mc:Choice xmlns:v="urn:schemas-microsoft-com:vml" Requires="v">
                <p:oleObj spid="_x0000_s7" name="" r:id="rId1" imgW="8639175" imgH="2981325" progId="Paint.Picture">
                  <p:embed/>
                </p:oleObj>
              </mc:Choice>
              <mc:Fallback>
                <p:oleObj name="" r:id="rId1" imgW="8639175" imgH="2981325" progId="Paint.Picture">
                  <p:embed/>
                  <p:pic>
                    <p:nvPicPr>
                      <p:cNvPr id="0" name="图片 6"/>
                      <p:cNvPicPr/>
                      <p:nvPr/>
                    </p:nvPicPr>
                    <p:blipFill>
                      <a:blip r:embed="rId2"/>
                      <a:stretch>
                        <a:fillRect/>
                      </a:stretch>
                    </p:blipFill>
                    <p:spPr>
                      <a:xfrm>
                        <a:off x="621030" y="915670"/>
                        <a:ext cx="7983855" cy="3005455"/>
                      </a:xfrm>
                      <a:prstGeom prst="rect">
                        <a:avLst/>
                      </a:prstGeom>
                    </p:spPr>
                  </p:pic>
                </p:oleObj>
              </mc:Fallback>
            </mc:AlternateContent>
          </a:graphicData>
        </a:graphic>
      </p:graphicFrame>
      <p:pic>
        <p:nvPicPr>
          <p:cNvPr id="5" name="图片 4"/>
          <p:cNvPicPr>
            <a:picLocks noChangeAspect="1"/>
          </p:cNvPicPr>
          <p:nvPr/>
        </p:nvPicPr>
        <p:blipFill>
          <a:blip r:embed="rId3"/>
          <a:stretch>
            <a:fillRect/>
          </a:stretch>
        </p:blipFill>
        <p:spPr>
          <a:xfrm>
            <a:off x="621030" y="2051050"/>
            <a:ext cx="2270760" cy="23291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个人负责模块</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en-US" b="1" dirty="0" smtClean="0"/>
              <a:t>负责模块：</a:t>
            </a:r>
            <a:endParaRPr lang="zh-CN" altLang="en-US" b="1" dirty="0"/>
          </a:p>
        </p:txBody>
      </p:sp>
      <p:pic>
        <p:nvPicPr>
          <p:cNvPr id="8" name="图片 7"/>
          <p:cNvPicPr>
            <a:picLocks noChangeAspect="1"/>
          </p:cNvPicPr>
          <p:nvPr/>
        </p:nvPicPr>
        <p:blipFill>
          <a:blip r:embed="rId1"/>
          <a:stretch>
            <a:fillRect/>
          </a:stretch>
        </p:blipFill>
        <p:spPr>
          <a:xfrm>
            <a:off x="3873080" y="1065845"/>
            <a:ext cx="3619500" cy="3371850"/>
          </a:xfrm>
          <a:prstGeom prst="rect">
            <a:avLst/>
          </a:prstGeom>
        </p:spPr>
      </p:pic>
      <p:sp>
        <p:nvSpPr>
          <p:cNvPr id="5" name="圆角矩形 4"/>
          <p:cNvSpPr/>
          <p:nvPr/>
        </p:nvSpPr>
        <p:spPr>
          <a:xfrm>
            <a:off x="1403648" y="1318502"/>
            <a:ext cx="1656184" cy="458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首页模块</a:t>
            </a:r>
            <a:endParaRPr lang="zh-CN" altLang="en-US" b="1" dirty="0" smtClean="0">
              <a:solidFill>
                <a:srgbClr val="FFFF00"/>
              </a:solidFill>
            </a:endParaRPr>
          </a:p>
        </p:txBody>
      </p:sp>
      <p:sp>
        <p:nvSpPr>
          <p:cNvPr id="6" name="圆角矩形 5"/>
          <p:cNvSpPr/>
          <p:nvPr/>
        </p:nvSpPr>
        <p:spPr>
          <a:xfrm>
            <a:off x="1403648" y="2642526"/>
            <a:ext cx="1656184" cy="505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A50021"/>
                </a:solidFill>
              </a:rPr>
              <a:t>发帖模块</a:t>
            </a:r>
            <a:endParaRPr lang="zh-CN" altLang="en-US" b="1" dirty="0">
              <a:solidFill>
                <a:srgbClr val="A50021"/>
              </a:solidFill>
            </a:endParaRPr>
          </a:p>
        </p:txBody>
      </p:sp>
      <p:sp>
        <p:nvSpPr>
          <p:cNvPr id="7" name="圆角矩形 6"/>
          <p:cNvSpPr/>
          <p:nvPr/>
        </p:nvSpPr>
        <p:spPr>
          <a:xfrm>
            <a:off x="1403648" y="3977599"/>
            <a:ext cx="1656184" cy="459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回复模块</a:t>
            </a:r>
            <a:endParaRPr lang="zh-CN" altLang="en-US" b="1" dirty="0">
              <a:solidFill>
                <a:schemeClr val="tx1"/>
              </a:solidFill>
            </a:endParaRPr>
          </a:p>
        </p:txBody>
      </p:sp>
      <p:sp>
        <p:nvSpPr>
          <p:cNvPr id="4" name="圆角矩形 3"/>
          <p:cNvSpPr/>
          <p:nvPr/>
        </p:nvSpPr>
        <p:spPr>
          <a:xfrm>
            <a:off x="1403648" y="1980172"/>
            <a:ext cx="1656184" cy="458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rgbClr val="FFFF00"/>
                </a:solidFill>
              </a:rPr>
              <a:t>登录模块</a:t>
            </a:r>
            <a:endParaRPr lang="zh-CN" altLang="en-US" b="1" dirty="0" smtClean="0">
              <a:solidFill>
                <a:srgbClr val="FFFF00"/>
              </a:solidFill>
            </a:endParaRPr>
          </a:p>
        </p:txBody>
      </p:sp>
      <p:sp>
        <p:nvSpPr>
          <p:cNvPr id="9" name="圆角矩形 8"/>
          <p:cNvSpPr/>
          <p:nvPr/>
        </p:nvSpPr>
        <p:spPr>
          <a:xfrm>
            <a:off x="1403648" y="3330231"/>
            <a:ext cx="1656184" cy="505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solidFill>
                  <a:srgbClr val="A50021"/>
                </a:solidFill>
              </a:rPr>
              <a:t>贴子模块</a:t>
            </a:r>
            <a:endParaRPr lang="zh-CN" altLang="en-US" b="1" dirty="0">
              <a:solidFill>
                <a:srgbClr val="A5002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清远见PPT模板（宽屏）-移动互联网学院20160413">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1890</Words>
  <Application>WPS 演示</Application>
  <PresentationFormat>全屏显示(16:9)</PresentationFormat>
  <Paragraphs>142</Paragraphs>
  <Slides>21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4" baseType="lpstr">
      <vt:lpstr>Arial</vt:lpstr>
      <vt:lpstr>宋体</vt:lpstr>
      <vt:lpstr>Wingdings</vt:lpstr>
      <vt:lpstr>微软雅黑</vt:lpstr>
      <vt:lpstr>华文细黑</vt:lpstr>
      <vt:lpstr>Calibri</vt:lpstr>
      <vt:lpstr>Wingdings 3</vt:lpstr>
      <vt:lpstr>Times New Roman</vt:lpstr>
      <vt:lpstr>AR PL UMing CN</vt:lpstr>
      <vt:lpstr>Arial Unicode MS</vt:lpstr>
      <vt:lpstr>Segoe Print</vt:lpstr>
      <vt:lpstr>华清远见PPT模板（宽屏）-移动互联网学院20160413</vt:lpstr>
      <vt:lpstr>Paint.Picture</vt:lpstr>
      <vt:lpstr>在线考试系统答辩演示</vt:lpstr>
      <vt:lpstr>前言</vt:lpstr>
      <vt:lpstr>JAVA18081班第二小组娱乐贴吧项目</vt:lpstr>
      <vt:lpstr>整体概述</vt:lpstr>
      <vt:lpstr>项目介绍</vt:lpstr>
      <vt:lpstr>设计目标与设计需求</vt:lpstr>
      <vt:lpstr>设计目标与设计需求</vt:lpstr>
      <vt:lpstr>实现功能流程图</vt:lpstr>
      <vt:lpstr>个人负责模块</vt:lpstr>
      <vt:lpstr>首页模块 – 游客界面</vt:lpstr>
      <vt:lpstr>首页模块 - 登录界面</vt:lpstr>
      <vt:lpstr>登录模块 - 登录方式选择功能</vt:lpstr>
      <vt:lpstr>登录模块 - 注册页面</vt:lpstr>
      <vt:lpstr>个人中心模块 - 修改删除贴子功能</vt:lpstr>
      <vt:lpstr>个人中心模块 - 发帖功能</vt:lpstr>
      <vt:lpstr>贴子模块 - 贴子浏览功能</vt:lpstr>
      <vt:lpstr>回复模块 – 评论列表和评论实时显示</vt:lpstr>
      <vt:lpstr>答辩结束</vt:lpstr>
      <vt:lpstr>项目总结</vt:lpstr>
      <vt:lpstr>结束语</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跨平台APP开发</dc:title>
  <dc:creator>micky</dc:creator>
  <cp:lastModifiedBy>丶快到碗里 来丨</cp:lastModifiedBy>
  <cp:revision>158</cp:revision>
  <cp:lastPrinted>2011-09-16T06:19:00Z</cp:lastPrinted>
  <dcterms:created xsi:type="dcterms:W3CDTF">2016-04-14T04:36:00Z</dcterms:created>
  <dcterms:modified xsi:type="dcterms:W3CDTF">2018-10-16T06:35:52Z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