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15"/>
  </p:notesMasterIdLst>
  <p:sldIdLst>
    <p:sldId id="256" r:id="rId3"/>
    <p:sldId id="480" r:id="rId4"/>
    <p:sldId id="513" r:id="rId5"/>
    <p:sldId id="515" r:id="rId6"/>
    <p:sldId id="516" r:id="rId7"/>
    <p:sldId id="517" r:id="rId8"/>
    <p:sldId id="505" r:id="rId9"/>
    <p:sldId id="514" r:id="rId10"/>
    <p:sldId id="510" r:id="rId11"/>
    <p:sldId id="504" r:id="rId12"/>
    <p:sldId id="506" r:id="rId13"/>
    <p:sldId id="502" r:id="rId1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F3D0E78-9F6A-4617-2738-22DC4B144886}" name="Zeyi Chen" initials="ZC" userId="S::zchen179@jh.edu::0d804a5a-f555-41b5-98fb-cedf6e19382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466A"/>
    <a:srgbClr val="0D1A54"/>
    <a:srgbClr val="416196"/>
    <a:srgbClr val="DAE3F3"/>
    <a:srgbClr val="091237"/>
    <a:srgbClr val="374C5D"/>
    <a:srgbClr val="F2F5FB"/>
    <a:srgbClr val="72EFFF"/>
    <a:srgbClr val="4F6877"/>
    <a:srgbClr val="0030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FFA05-073A-C347-B794-292B5913ECCC}" v="3373" dt="2024-05-07T14:22:57.114"/>
    <p1510:client id="{1C2399A4-7621-7998-CEF7-4F000109F3B7}" v="141" dt="2024-05-06T23:51:32.192"/>
    <p1510:client id="{22142F55-9526-1BE6-6957-FD97422867A7}" v="372" dt="2024-05-07T02:54:08.663"/>
    <p1510:client id="{35548165-CFF3-0E2A-CCEF-C12C34D15C89}" v="239" dt="2024-05-07T00:17:44.128"/>
    <p1510:client id="{4677532D-DF9A-A344-8A11-3B49804549F2}" v="6" dt="2024-05-06T23:00:05.221"/>
    <p1510:client id="{68642A3A-DF30-9A48-F1B7-51546CBB6ACA}" v="142" dt="2024-05-07T03:47:50.678"/>
    <p1510:client id="{711051F5-9558-9CD6-AD1C-308E4FD045AD}" v="123" dt="2024-05-06T23:09:06.396"/>
    <p1510:client id="{9F55D77D-346E-3058-4340-C80CAE42B541}" v="1336" dt="2024-05-07T02:28:18.088"/>
    <p1510:client id="{AB7DBCF6-5D9B-42EB-515C-CD49E88069C8}" v="5" dt="2024-05-07T00:54:54.792"/>
    <p1510:client id="{E1FCC864-5876-6EA3-C587-E03A0C9FC23A}" v="315" dt="2024-05-07T01:41:19.504"/>
    <p1510:client id="{EF2D579B-EDB2-518A-9254-58CA9149C0BC}" v="3" dt="2024-05-07T13:28:17.047"/>
  </p1510:revLst>
</p1510:revInfo>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3168"/>
  </p:normalViewPr>
  <p:slideViewPr>
    <p:cSldViewPr snapToGrid="0">
      <p:cViewPr varScale="1">
        <p:scale>
          <a:sx n="175" d="100"/>
          <a:sy n="175" d="100"/>
        </p:scale>
        <p:origin x="162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hao Zhang" userId="24b03af2-aebd-4eb3-86a2-13aaae32be9b" providerId="ADAL" clId="{1ACFFA05-073A-C347-B794-292B5913ECCC}"/>
    <pc:docChg chg="undo custSel addSld delSld modSld sldOrd">
      <pc:chgData name="Jiahao Zhang" userId="24b03af2-aebd-4eb3-86a2-13aaae32be9b" providerId="ADAL" clId="{1ACFFA05-073A-C347-B794-292B5913ECCC}" dt="2024-05-07T16:56:13.927" v="3372" actId="20577"/>
      <pc:docMkLst>
        <pc:docMk/>
      </pc:docMkLst>
      <pc:sldChg chg="addSp delSp modSp mod modTransition delAnim modAnim">
        <pc:chgData name="Jiahao Zhang" userId="24b03af2-aebd-4eb3-86a2-13aaae32be9b" providerId="ADAL" clId="{1ACFFA05-073A-C347-B794-292B5913ECCC}" dt="2024-05-07T14:12:26.038" v="3368"/>
        <pc:sldMkLst>
          <pc:docMk/>
          <pc:sldMk cId="0" sldId="256"/>
        </pc:sldMkLst>
        <pc:spChg chg="add mod">
          <ac:chgData name="Jiahao Zhang" userId="24b03af2-aebd-4eb3-86a2-13aaae32be9b" providerId="ADAL" clId="{1ACFFA05-073A-C347-B794-292B5913ECCC}" dt="2024-05-06T23:06:27.459" v="258"/>
          <ac:spMkLst>
            <pc:docMk/>
            <pc:sldMk cId="0" sldId="256"/>
            <ac:spMk id="3" creationId="{B715239F-7086-9938-4A58-E67F66269310}"/>
          </ac:spMkLst>
        </pc:spChg>
        <pc:spChg chg="mod">
          <ac:chgData name="Jiahao Zhang" userId="24b03af2-aebd-4eb3-86a2-13aaae32be9b" providerId="ADAL" clId="{1ACFFA05-073A-C347-B794-292B5913ECCC}" dt="2024-05-07T14:12:26.038" v="3368"/>
          <ac:spMkLst>
            <pc:docMk/>
            <pc:sldMk cId="0" sldId="256"/>
            <ac:spMk id="6" creationId="{00000000-0000-0000-0000-000000000000}"/>
          </ac:spMkLst>
        </pc:spChg>
        <pc:spChg chg="del">
          <ac:chgData name="Jiahao Zhang" userId="24b03af2-aebd-4eb3-86a2-13aaae32be9b" providerId="ADAL" clId="{1ACFFA05-073A-C347-B794-292B5913ECCC}" dt="2024-05-06T23:00:26.860" v="0" actId="478"/>
          <ac:spMkLst>
            <pc:docMk/>
            <pc:sldMk cId="0" sldId="256"/>
            <ac:spMk id="10" creationId="{00000000-0000-0000-0000-000000000000}"/>
          </ac:spMkLst>
        </pc:spChg>
        <pc:spChg chg="del">
          <ac:chgData name="Jiahao Zhang" userId="24b03af2-aebd-4eb3-86a2-13aaae32be9b" providerId="ADAL" clId="{1ACFFA05-073A-C347-B794-292B5913ECCC}" dt="2024-05-06T23:00:30.291" v="1" actId="478"/>
          <ac:spMkLst>
            <pc:docMk/>
            <pc:sldMk cId="0" sldId="256"/>
            <ac:spMk id="15" creationId="{00000000-0000-0000-0000-000000000000}"/>
          </ac:spMkLst>
        </pc:spChg>
        <pc:spChg chg="del">
          <ac:chgData name="Jiahao Zhang" userId="24b03af2-aebd-4eb3-86a2-13aaae32be9b" providerId="ADAL" clId="{1ACFFA05-073A-C347-B794-292B5913ECCC}" dt="2024-05-06T23:00:31.555" v="2" actId="478"/>
          <ac:spMkLst>
            <pc:docMk/>
            <pc:sldMk cId="0" sldId="256"/>
            <ac:spMk id="16" creationId="{00000000-0000-0000-0000-000000000000}"/>
          </ac:spMkLst>
        </pc:spChg>
      </pc:sldChg>
      <pc:sldChg chg="del">
        <pc:chgData name="Jiahao Zhang" userId="24b03af2-aebd-4eb3-86a2-13aaae32be9b" providerId="ADAL" clId="{1ACFFA05-073A-C347-B794-292B5913ECCC}" dt="2024-05-07T02:26:42.938" v="3273" actId="2696"/>
        <pc:sldMkLst>
          <pc:docMk/>
          <pc:sldMk cId="0" sldId="368"/>
        </pc:sldMkLst>
      </pc:sldChg>
      <pc:sldChg chg="addSp modSp del">
        <pc:chgData name="Jiahao Zhang" userId="24b03af2-aebd-4eb3-86a2-13aaae32be9b" providerId="ADAL" clId="{1ACFFA05-073A-C347-B794-292B5913ECCC}" dt="2024-05-07T02:26:43.110" v="3274" actId="2696"/>
        <pc:sldMkLst>
          <pc:docMk/>
          <pc:sldMk cId="0" sldId="369"/>
        </pc:sldMkLst>
        <pc:spChg chg="add mod">
          <ac:chgData name="Jiahao Zhang" userId="24b03af2-aebd-4eb3-86a2-13aaae32be9b" providerId="ADAL" clId="{1ACFFA05-073A-C347-B794-292B5913ECCC}" dt="2024-05-06T23:06:27.459" v="258"/>
          <ac:spMkLst>
            <pc:docMk/>
            <pc:sldMk cId="0" sldId="369"/>
            <ac:spMk id="4" creationId="{E5E64DA1-1019-565F-3E4E-0E077A7A2634}"/>
          </ac:spMkLst>
        </pc:spChg>
      </pc:sldChg>
      <pc:sldChg chg="del">
        <pc:chgData name="Jiahao Zhang" userId="24b03af2-aebd-4eb3-86a2-13aaae32be9b" providerId="ADAL" clId="{1ACFFA05-073A-C347-B794-292B5913ECCC}" dt="2024-05-07T02:26:45.929" v="3289" actId="2696"/>
        <pc:sldMkLst>
          <pc:docMk/>
          <pc:sldMk cId="0" sldId="405"/>
        </pc:sldMkLst>
      </pc:sldChg>
      <pc:sldChg chg="addSp modSp del">
        <pc:chgData name="Jiahao Zhang" userId="24b03af2-aebd-4eb3-86a2-13aaae32be9b" providerId="ADAL" clId="{1ACFFA05-073A-C347-B794-292B5913ECCC}" dt="2024-05-07T02:26:46.144" v="3290" actId="2696"/>
        <pc:sldMkLst>
          <pc:docMk/>
          <pc:sldMk cId="0" sldId="425"/>
        </pc:sldMkLst>
        <pc:spChg chg="add mod">
          <ac:chgData name="Jiahao Zhang" userId="24b03af2-aebd-4eb3-86a2-13aaae32be9b" providerId="ADAL" clId="{1ACFFA05-073A-C347-B794-292B5913ECCC}" dt="2024-05-06T23:06:27.459" v="258"/>
          <ac:spMkLst>
            <pc:docMk/>
            <pc:sldMk cId="0" sldId="425"/>
            <ac:spMk id="2" creationId="{B6F9B85A-4DCC-0D6E-0697-A828322826A6}"/>
          </ac:spMkLst>
        </pc:spChg>
      </pc:sldChg>
      <pc:sldChg chg="del">
        <pc:chgData name="Jiahao Zhang" userId="24b03af2-aebd-4eb3-86a2-13aaae32be9b" providerId="ADAL" clId="{1ACFFA05-073A-C347-B794-292B5913ECCC}" dt="2024-05-07T02:26:46.378" v="3291" actId="2696"/>
        <pc:sldMkLst>
          <pc:docMk/>
          <pc:sldMk cId="0" sldId="428"/>
        </pc:sldMkLst>
      </pc:sldChg>
      <pc:sldChg chg="del">
        <pc:chgData name="Jiahao Zhang" userId="24b03af2-aebd-4eb3-86a2-13aaae32be9b" providerId="ADAL" clId="{1ACFFA05-073A-C347-B794-292B5913ECCC}" dt="2024-05-07T02:26:46.587" v="3292" actId="2696"/>
        <pc:sldMkLst>
          <pc:docMk/>
          <pc:sldMk cId="0" sldId="431"/>
        </pc:sldMkLst>
      </pc:sldChg>
      <pc:sldChg chg="del">
        <pc:chgData name="Jiahao Zhang" userId="24b03af2-aebd-4eb3-86a2-13aaae32be9b" providerId="ADAL" clId="{1ACFFA05-073A-C347-B794-292B5913ECCC}" dt="2024-05-07T02:26:46.767" v="3293" actId="2696"/>
        <pc:sldMkLst>
          <pc:docMk/>
          <pc:sldMk cId="0" sldId="432"/>
        </pc:sldMkLst>
      </pc:sldChg>
      <pc:sldChg chg="del">
        <pc:chgData name="Jiahao Zhang" userId="24b03af2-aebd-4eb3-86a2-13aaae32be9b" providerId="ADAL" clId="{1ACFFA05-073A-C347-B794-292B5913ECCC}" dt="2024-05-07T02:26:43.487" v="3276" actId="2696"/>
        <pc:sldMkLst>
          <pc:docMk/>
          <pc:sldMk cId="0" sldId="436"/>
        </pc:sldMkLst>
      </pc:sldChg>
      <pc:sldChg chg="del">
        <pc:chgData name="Jiahao Zhang" userId="24b03af2-aebd-4eb3-86a2-13aaae32be9b" providerId="ADAL" clId="{1ACFFA05-073A-C347-B794-292B5913ECCC}" dt="2024-05-07T02:26:45.090" v="3285" actId="2696"/>
        <pc:sldMkLst>
          <pc:docMk/>
          <pc:sldMk cId="0" sldId="439"/>
        </pc:sldMkLst>
      </pc:sldChg>
      <pc:sldChg chg="del">
        <pc:chgData name="Jiahao Zhang" userId="24b03af2-aebd-4eb3-86a2-13aaae32be9b" providerId="ADAL" clId="{1ACFFA05-073A-C347-B794-292B5913ECCC}" dt="2024-05-07T02:26:45.321" v="3286" actId="2696"/>
        <pc:sldMkLst>
          <pc:docMk/>
          <pc:sldMk cId="0" sldId="440"/>
        </pc:sldMkLst>
      </pc:sldChg>
      <pc:sldChg chg="del">
        <pc:chgData name="Jiahao Zhang" userId="24b03af2-aebd-4eb3-86a2-13aaae32be9b" providerId="ADAL" clId="{1ACFFA05-073A-C347-B794-292B5913ECCC}" dt="2024-05-07T02:26:43.896" v="3279" actId="2696"/>
        <pc:sldMkLst>
          <pc:docMk/>
          <pc:sldMk cId="0" sldId="447"/>
        </pc:sldMkLst>
      </pc:sldChg>
      <pc:sldChg chg="del">
        <pc:chgData name="Jiahao Zhang" userId="24b03af2-aebd-4eb3-86a2-13aaae32be9b" providerId="ADAL" clId="{1ACFFA05-073A-C347-B794-292B5913ECCC}" dt="2024-05-07T02:26:44.100" v="3280" actId="2696"/>
        <pc:sldMkLst>
          <pc:docMk/>
          <pc:sldMk cId="0" sldId="448"/>
        </pc:sldMkLst>
      </pc:sldChg>
      <pc:sldChg chg="addSp modSp del mod">
        <pc:chgData name="Jiahao Zhang" userId="24b03af2-aebd-4eb3-86a2-13aaae32be9b" providerId="ADAL" clId="{1ACFFA05-073A-C347-B794-292B5913ECCC}" dt="2024-05-07T02:26:43.684" v="3278" actId="2696"/>
        <pc:sldMkLst>
          <pc:docMk/>
          <pc:sldMk cId="0" sldId="451"/>
        </pc:sldMkLst>
        <pc:spChg chg="add mod">
          <ac:chgData name="Jiahao Zhang" userId="24b03af2-aebd-4eb3-86a2-13aaae32be9b" providerId="ADAL" clId="{1ACFFA05-073A-C347-B794-292B5913ECCC}" dt="2024-05-06T23:06:27.459" v="258"/>
          <ac:spMkLst>
            <pc:docMk/>
            <pc:sldMk cId="0" sldId="451"/>
            <ac:spMk id="7" creationId="{0E7CE7C9-CB73-6177-5213-8E2151209EDC}"/>
          </ac:spMkLst>
        </pc:spChg>
        <pc:spChg chg="mod">
          <ac:chgData name="Jiahao Zhang" userId="24b03af2-aebd-4eb3-86a2-13aaae32be9b" providerId="ADAL" clId="{1ACFFA05-073A-C347-B794-292B5913ECCC}" dt="2024-05-06T23:01:44.280" v="20" actId="27636"/>
          <ac:spMkLst>
            <pc:docMk/>
            <pc:sldMk cId="0" sldId="451"/>
            <ac:spMk id="14" creationId="{00000000-0000-0000-0000-000000000000}"/>
          </ac:spMkLst>
        </pc:spChg>
      </pc:sldChg>
      <pc:sldChg chg="del modNotes">
        <pc:chgData name="Jiahao Zhang" userId="24b03af2-aebd-4eb3-86a2-13aaae32be9b" providerId="ADAL" clId="{1ACFFA05-073A-C347-B794-292B5913ECCC}" dt="2024-05-07T02:26:44.700" v="3283" actId="2696"/>
        <pc:sldMkLst>
          <pc:docMk/>
          <pc:sldMk cId="0" sldId="460"/>
        </pc:sldMkLst>
      </pc:sldChg>
      <pc:sldChg chg="del">
        <pc:chgData name="Jiahao Zhang" userId="24b03af2-aebd-4eb3-86a2-13aaae32be9b" providerId="ADAL" clId="{1ACFFA05-073A-C347-B794-292B5913ECCC}" dt="2024-05-07T02:26:46.974" v="3294" actId="2696"/>
        <pc:sldMkLst>
          <pc:docMk/>
          <pc:sldMk cId="0" sldId="465"/>
        </pc:sldMkLst>
      </pc:sldChg>
      <pc:sldChg chg="addSp modSp del">
        <pc:chgData name="Jiahao Zhang" userId="24b03af2-aebd-4eb3-86a2-13aaae32be9b" providerId="ADAL" clId="{1ACFFA05-073A-C347-B794-292B5913ECCC}" dt="2024-05-07T02:26:43.300" v="3275" actId="2696"/>
        <pc:sldMkLst>
          <pc:docMk/>
          <pc:sldMk cId="0" sldId="466"/>
        </pc:sldMkLst>
        <pc:spChg chg="add mod">
          <ac:chgData name="Jiahao Zhang" userId="24b03af2-aebd-4eb3-86a2-13aaae32be9b" providerId="ADAL" clId="{1ACFFA05-073A-C347-B794-292B5913ECCC}" dt="2024-05-06T23:06:27.459" v="258"/>
          <ac:spMkLst>
            <pc:docMk/>
            <pc:sldMk cId="0" sldId="466"/>
            <ac:spMk id="10" creationId="{37B4137D-EAEF-6304-BAFE-8FEC812EEF5C}"/>
          </ac:spMkLst>
        </pc:spChg>
      </pc:sldChg>
      <pc:sldChg chg="del">
        <pc:chgData name="Jiahao Zhang" userId="24b03af2-aebd-4eb3-86a2-13aaae32be9b" providerId="ADAL" clId="{1ACFFA05-073A-C347-B794-292B5913ECCC}" dt="2024-05-07T02:26:45.499" v="3287" actId="2696"/>
        <pc:sldMkLst>
          <pc:docMk/>
          <pc:sldMk cId="0" sldId="467"/>
        </pc:sldMkLst>
      </pc:sldChg>
      <pc:sldChg chg="del">
        <pc:chgData name="Jiahao Zhang" userId="24b03af2-aebd-4eb3-86a2-13aaae32be9b" providerId="ADAL" clId="{1ACFFA05-073A-C347-B794-292B5913ECCC}" dt="2024-05-07T02:26:44.476" v="3282" actId="2696"/>
        <pc:sldMkLst>
          <pc:docMk/>
          <pc:sldMk cId="0" sldId="470"/>
        </pc:sldMkLst>
      </pc:sldChg>
      <pc:sldChg chg="del">
        <pc:chgData name="Jiahao Zhang" userId="24b03af2-aebd-4eb3-86a2-13aaae32be9b" providerId="ADAL" clId="{1ACFFA05-073A-C347-B794-292B5913ECCC}" dt="2024-05-07T02:26:45.729" v="3288" actId="2696"/>
        <pc:sldMkLst>
          <pc:docMk/>
          <pc:sldMk cId="0" sldId="475"/>
        </pc:sldMkLst>
      </pc:sldChg>
      <pc:sldChg chg="addSp modSp">
        <pc:chgData name="Jiahao Zhang" userId="24b03af2-aebd-4eb3-86a2-13aaae32be9b" providerId="ADAL" clId="{1ACFFA05-073A-C347-B794-292B5913ECCC}" dt="2024-05-06T23:06:27.459" v="258"/>
        <pc:sldMkLst>
          <pc:docMk/>
          <pc:sldMk cId="0" sldId="476"/>
        </pc:sldMkLst>
        <pc:spChg chg="add mod">
          <ac:chgData name="Jiahao Zhang" userId="24b03af2-aebd-4eb3-86a2-13aaae32be9b" providerId="ADAL" clId="{1ACFFA05-073A-C347-B794-292B5913ECCC}" dt="2024-05-06T23:06:27.459" v="258"/>
          <ac:spMkLst>
            <pc:docMk/>
            <pc:sldMk cId="0" sldId="476"/>
            <ac:spMk id="4" creationId="{D2837FA9-B73B-B573-B42F-AA27A6C1F71A}"/>
          </ac:spMkLst>
        </pc:spChg>
      </pc:sldChg>
      <pc:sldChg chg="addSp delSp modSp del mod delAnim">
        <pc:chgData name="Jiahao Zhang" userId="24b03af2-aebd-4eb3-86a2-13aaae32be9b" providerId="ADAL" clId="{1ACFFA05-073A-C347-B794-292B5913ECCC}" dt="2024-05-07T02:26:27.882" v="3268" actId="2696"/>
        <pc:sldMkLst>
          <pc:docMk/>
          <pc:sldMk cId="0" sldId="477"/>
        </pc:sldMkLst>
        <pc:spChg chg="add mod">
          <ac:chgData name="Jiahao Zhang" userId="24b03af2-aebd-4eb3-86a2-13aaae32be9b" providerId="ADAL" clId="{1ACFFA05-073A-C347-B794-292B5913ECCC}" dt="2024-05-06T23:06:27.459" v="258"/>
          <ac:spMkLst>
            <pc:docMk/>
            <pc:sldMk cId="0" sldId="477"/>
            <ac:spMk id="3" creationId="{C60905A1-3E29-62B0-2A13-CA23834C86F8}"/>
          </ac:spMkLst>
        </pc:spChg>
        <pc:spChg chg="mod">
          <ac:chgData name="Jiahao Zhang" userId="24b03af2-aebd-4eb3-86a2-13aaae32be9b" providerId="ADAL" clId="{1ACFFA05-073A-C347-B794-292B5913ECCC}" dt="2024-05-06T23:02:28.909" v="57" actId="20577"/>
          <ac:spMkLst>
            <pc:docMk/>
            <pc:sldMk cId="0" sldId="477"/>
            <ac:spMk id="4" creationId="{00000000-0000-0000-0000-000000000000}"/>
          </ac:spMkLst>
        </pc:spChg>
        <pc:spChg chg="del">
          <ac:chgData name="Jiahao Zhang" userId="24b03af2-aebd-4eb3-86a2-13aaae32be9b" providerId="ADAL" clId="{1ACFFA05-073A-C347-B794-292B5913ECCC}" dt="2024-05-06T23:03:10.579" v="96" actId="478"/>
          <ac:spMkLst>
            <pc:docMk/>
            <pc:sldMk cId="0" sldId="477"/>
            <ac:spMk id="10" creationId="{00000000-0000-0000-0000-000000000000}"/>
          </ac:spMkLst>
        </pc:spChg>
      </pc:sldChg>
      <pc:sldChg chg="addSp delSp modSp del mod ord delAnim modAnim">
        <pc:chgData name="Jiahao Zhang" userId="24b03af2-aebd-4eb3-86a2-13aaae32be9b" providerId="ADAL" clId="{1ACFFA05-073A-C347-B794-292B5913ECCC}" dt="2024-05-07T02:26:34.041" v="3269" actId="2696"/>
        <pc:sldMkLst>
          <pc:docMk/>
          <pc:sldMk cId="0" sldId="478"/>
        </pc:sldMkLst>
        <pc:spChg chg="add mod">
          <ac:chgData name="Jiahao Zhang" userId="24b03af2-aebd-4eb3-86a2-13aaae32be9b" providerId="ADAL" clId="{1ACFFA05-073A-C347-B794-292B5913ECCC}" dt="2024-05-06T23:06:27.459" v="258"/>
          <ac:spMkLst>
            <pc:docMk/>
            <pc:sldMk cId="0" sldId="478"/>
            <ac:spMk id="4" creationId="{DDA6613D-D32A-FB36-4435-26E5061381A1}"/>
          </ac:spMkLst>
        </pc:spChg>
        <pc:spChg chg="mod">
          <ac:chgData name="Jiahao Zhang" userId="24b03af2-aebd-4eb3-86a2-13aaae32be9b" providerId="ADAL" clId="{1ACFFA05-073A-C347-B794-292B5913ECCC}" dt="2024-05-06T23:03:05.290" v="94"/>
          <ac:spMkLst>
            <pc:docMk/>
            <pc:sldMk cId="0" sldId="478"/>
            <ac:spMk id="8" creationId="{00000000-0000-0000-0000-000000000000}"/>
          </ac:spMkLst>
        </pc:spChg>
        <pc:spChg chg="del">
          <ac:chgData name="Jiahao Zhang" userId="24b03af2-aebd-4eb3-86a2-13aaae32be9b" providerId="ADAL" clId="{1ACFFA05-073A-C347-B794-292B5913ECCC}" dt="2024-05-06T23:03:07.824" v="95" actId="478"/>
          <ac:spMkLst>
            <pc:docMk/>
            <pc:sldMk cId="0" sldId="478"/>
            <ac:spMk id="9" creationId="{00000000-0000-0000-0000-000000000000}"/>
          </ac:spMkLst>
        </pc:spChg>
      </pc:sldChg>
      <pc:sldChg chg="addSp delSp modSp del mod ord delAnim modAnim">
        <pc:chgData name="Jiahao Zhang" userId="24b03af2-aebd-4eb3-86a2-13aaae32be9b" providerId="ADAL" clId="{1ACFFA05-073A-C347-B794-292B5913ECCC}" dt="2024-05-07T02:26:39.449" v="3272" actId="2696"/>
        <pc:sldMkLst>
          <pc:docMk/>
          <pc:sldMk cId="0" sldId="479"/>
        </pc:sldMkLst>
        <pc:spChg chg="add mod">
          <ac:chgData name="Jiahao Zhang" userId="24b03af2-aebd-4eb3-86a2-13aaae32be9b" providerId="ADAL" clId="{1ACFFA05-073A-C347-B794-292B5913ECCC}" dt="2024-05-06T23:06:27.459" v="258"/>
          <ac:spMkLst>
            <pc:docMk/>
            <pc:sldMk cId="0" sldId="479"/>
            <ac:spMk id="4" creationId="{1AEF377F-4ADA-C64F-72CA-41BF51E33096}"/>
          </ac:spMkLst>
        </pc:spChg>
        <pc:spChg chg="mod">
          <ac:chgData name="Jiahao Zhang" userId="24b03af2-aebd-4eb3-86a2-13aaae32be9b" providerId="ADAL" clId="{1ACFFA05-073A-C347-B794-292B5913ECCC}" dt="2024-05-06T23:03:20.787" v="115" actId="20577"/>
          <ac:spMkLst>
            <pc:docMk/>
            <pc:sldMk cId="0" sldId="479"/>
            <ac:spMk id="6" creationId="{00000000-0000-0000-0000-000000000000}"/>
          </ac:spMkLst>
        </pc:spChg>
        <pc:spChg chg="del">
          <ac:chgData name="Jiahao Zhang" userId="24b03af2-aebd-4eb3-86a2-13aaae32be9b" providerId="ADAL" clId="{1ACFFA05-073A-C347-B794-292B5913ECCC}" dt="2024-05-06T23:03:23.815" v="116" actId="478"/>
          <ac:spMkLst>
            <pc:docMk/>
            <pc:sldMk cId="0" sldId="479"/>
            <ac:spMk id="7" creationId="{00000000-0000-0000-0000-000000000000}"/>
          </ac:spMkLst>
        </pc:spChg>
      </pc:sldChg>
      <pc:sldChg chg="addSp modSp mod modTransition modAnim">
        <pc:chgData name="Jiahao Zhang" userId="24b03af2-aebd-4eb3-86a2-13aaae32be9b" providerId="ADAL" clId="{1ACFFA05-073A-C347-B794-292B5913ECCC}" dt="2024-05-07T02:37:38.989" v="3335"/>
        <pc:sldMkLst>
          <pc:docMk/>
          <pc:sldMk cId="0" sldId="480"/>
        </pc:sldMkLst>
        <pc:spChg chg="add mod">
          <ac:chgData name="Jiahao Zhang" userId="24b03af2-aebd-4eb3-86a2-13aaae32be9b" providerId="ADAL" clId="{1ACFFA05-073A-C347-B794-292B5913ECCC}" dt="2024-05-07T02:32:58.095" v="3299"/>
          <ac:spMkLst>
            <pc:docMk/>
            <pc:sldMk cId="0" sldId="480"/>
            <ac:spMk id="5" creationId="{085A9B9F-9E6C-9A04-9FA8-E91B1B402363}"/>
          </ac:spMkLst>
        </pc:spChg>
        <pc:spChg chg="add mod">
          <ac:chgData name="Jiahao Zhang" userId="24b03af2-aebd-4eb3-86a2-13aaae32be9b" providerId="ADAL" clId="{1ACFFA05-073A-C347-B794-292B5913ECCC}" dt="2024-05-06T23:06:27.459" v="258"/>
          <ac:spMkLst>
            <pc:docMk/>
            <pc:sldMk cId="0" sldId="480"/>
            <ac:spMk id="5" creationId="{C2C779BD-A49A-471E-76C1-C5783E039751}"/>
          </ac:spMkLst>
        </pc:spChg>
        <pc:spChg chg="mod">
          <ac:chgData name="Jiahao Zhang" userId="24b03af2-aebd-4eb3-86a2-13aaae32be9b" providerId="ADAL" clId="{1ACFFA05-073A-C347-B794-292B5913ECCC}" dt="2024-05-07T00:40:58.786" v="1270" actId="20577"/>
          <ac:spMkLst>
            <pc:docMk/>
            <pc:sldMk cId="0" sldId="480"/>
            <ac:spMk id="14" creationId="{B95A730B-2BC6-5807-C725-058D1456066C}"/>
          </ac:spMkLst>
        </pc:spChg>
      </pc:sldChg>
      <pc:sldChg chg="addSp modSp del">
        <pc:chgData name="Jiahao Zhang" userId="24b03af2-aebd-4eb3-86a2-13aaae32be9b" providerId="ADAL" clId="{1ACFFA05-073A-C347-B794-292B5913ECCC}" dt="2024-05-07T02:26:44.299" v="3281" actId="2696"/>
        <pc:sldMkLst>
          <pc:docMk/>
          <pc:sldMk cId="0" sldId="481"/>
        </pc:sldMkLst>
        <pc:spChg chg="add mod">
          <ac:chgData name="Jiahao Zhang" userId="24b03af2-aebd-4eb3-86a2-13aaae32be9b" providerId="ADAL" clId="{1ACFFA05-073A-C347-B794-292B5913ECCC}" dt="2024-05-06T23:06:27.459" v="258"/>
          <ac:spMkLst>
            <pc:docMk/>
            <pc:sldMk cId="0" sldId="481"/>
            <ac:spMk id="3" creationId="{CE051823-6851-F3ED-5B2A-FBD0D889BEB9}"/>
          </ac:spMkLst>
        </pc:spChg>
      </pc:sldChg>
      <pc:sldChg chg="addSp modSp del">
        <pc:chgData name="Jiahao Zhang" userId="24b03af2-aebd-4eb3-86a2-13aaae32be9b" providerId="ADAL" clId="{1ACFFA05-073A-C347-B794-292B5913ECCC}" dt="2024-05-07T02:26:44.908" v="3284" actId="2696"/>
        <pc:sldMkLst>
          <pc:docMk/>
          <pc:sldMk cId="0" sldId="482"/>
        </pc:sldMkLst>
        <pc:spChg chg="add mod">
          <ac:chgData name="Jiahao Zhang" userId="24b03af2-aebd-4eb3-86a2-13aaae32be9b" providerId="ADAL" clId="{1ACFFA05-073A-C347-B794-292B5913ECCC}" dt="2024-05-06T23:06:27.459" v="258"/>
          <ac:spMkLst>
            <pc:docMk/>
            <pc:sldMk cId="0" sldId="482"/>
            <ac:spMk id="2" creationId="{BC63CB78-AB6C-D2D7-6B32-3DF54806BDE7}"/>
          </ac:spMkLst>
        </pc:spChg>
      </pc:sldChg>
      <pc:sldChg chg="addSp delSp modSp add del mod ord modTransition delAnim modAnim">
        <pc:chgData name="Jiahao Zhang" userId="24b03af2-aebd-4eb3-86a2-13aaae32be9b" providerId="ADAL" clId="{1ACFFA05-073A-C347-B794-292B5913ECCC}" dt="2024-05-07T02:37:38.989" v="3335"/>
        <pc:sldMkLst>
          <pc:docMk/>
          <pc:sldMk cId="0" sldId="502"/>
        </pc:sldMkLst>
        <pc:spChg chg="add mod">
          <ac:chgData name="Jiahao Zhang" userId="24b03af2-aebd-4eb3-86a2-13aaae32be9b" providerId="ADAL" clId="{1ACFFA05-073A-C347-B794-292B5913ECCC}" dt="2024-05-06T23:06:27.459" v="258"/>
          <ac:spMkLst>
            <pc:docMk/>
            <pc:sldMk cId="0" sldId="502"/>
            <ac:spMk id="3" creationId="{68DCC403-5EC8-3ED9-8C20-7A4E9EC8BD43}"/>
          </ac:spMkLst>
        </pc:spChg>
        <pc:spChg chg="del">
          <ac:chgData name="Jiahao Zhang" userId="24b03af2-aebd-4eb3-86a2-13aaae32be9b" providerId="ADAL" clId="{1ACFFA05-073A-C347-B794-292B5913ECCC}" dt="2024-05-06T23:05:32.467" v="204" actId="478"/>
          <ac:spMkLst>
            <pc:docMk/>
            <pc:sldMk cId="0" sldId="502"/>
            <ac:spMk id="4" creationId="{00000000-0000-0000-0000-000000000000}"/>
          </ac:spMkLst>
        </pc:spChg>
        <pc:spChg chg="del">
          <ac:chgData name="Jiahao Zhang" userId="24b03af2-aebd-4eb3-86a2-13aaae32be9b" providerId="ADAL" clId="{1ACFFA05-073A-C347-B794-292B5913ECCC}" dt="2024-05-06T23:05:29.703" v="192" actId="478"/>
          <ac:spMkLst>
            <pc:docMk/>
            <pc:sldMk cId="0" sldId="502"/>
            <ac:spMk id="5" creationId="{00000000-0000-0000-0000-000000000000}"/>
          </ac:spMkLst>
        </pc:spChg>
        <pc:spChg chg="mod">
          <ac:chgData name="Jiahao Zhang" userId="24b03af2-aebd-4eb3-86a2-13aaae32be9b" providerId="ADAL" clId="{1ACFFA05-073A-C347-B794-292B5913ECCC}" dt="2024-05-06T23:06:05.405" v="257" actId="1076"/>
          <ac:spMkLst>
            <pc:docMk/>
            <pc:sldMk cId="0" sldId="502"/>
            <ac:spMk id="6" creationId="{00000000-0000-0000-0000-000000000000}"/>
          </ac:spMkLst>
        </pc:spChg>
        <pc:spChg chg="mod">
          <ac:chgData name="Jiahao Zhang" userId="24b03af2-aebd-4eb3-86a2-13aaae32be9b" providerId="ADAL" clId="{1ACFFA05-073A-C347-B794-292B5913ECCC}" dt="2024-05-06T23:05:58.185" v="254" actId="20577"/>
          <ac:spMkLst>
            <pc:docMk/>
            <pc:sldMk cId="0" sldId="502"/>
            <ac:spMk id="7" creationId="{00000000-0000-0000-0000-000000000000}"/>
          </ac:spMkLst>
        </pc:spChg>
        <pc:spChg chg="del">
          <ac:chgData name="Jiahao Zhang" userId="24b03af2-aebd-4eb3-86a2-13aaae32be9b" providerId="ADAL" clId="{1ACFFA05-073A-C347-B794-292B5913ECCC}" dt="2024-05-06T23:05:27.779" v="190" actId="478"/>
          <ac:spMkLst>
            <pc:docMk/>
            <pc:sldMk cId="0" sldId="502"/>
            <ac:spMk id="10" creationId="{00000000-0000-0000-0000-000000000000}"/>
          </ac:spMkLst>
        </pc:spChg>
        <pc:spChg chg="del">
          <ac:chgData name="Jiahao Zhang" userId="24b03af2-aebd-4eb3-86a2-13aaae32be9b" providerId="ADAL" clId="{1ACFFA05-073A-C347-B794-292B5913ECCC}" dt="2024-05-06T23:05:25.699" v="189" actId="478"/>
          <ac:spMkLst>
            <pc:docMk/>
            <pc:sldMk cId="0" sldId="502"/>
            <ac:spMk id="11" creationId="{00000000-0000-0000-0000-000000000000}"/>
          </ac:spMkLst>
        </pc:spChg>
        <pc:spChg chg="del">
          <ac:chgData name="Jiahao Zhang" userId="24b03af2-aebd-4eb3-86a2-13aaae32be9b" providerId="ADAL" clId="{1ACFFA05-073A-C347-B794-292B5913ECCC}" dt="2024-05-06T23:05:29.207" v="191" actId="478"/>
          <ac:spMkLst>
            <pc:docMk/>
            <pc:sldMk cId="0" sldId="502"/>
            <ac:spMk id="15" creationId="{00000000-0000-0000-0000-000000000000}"/>
          </ac:spMkLst>
        </pc:spChg>
        <pc:spChg chg="del mod">
          <ac:chgData name="Jiahao Zhang" userId="24b03af2-aebd-4eb3-86a2-13aaae32be9b" providerId="ADAL" clId="{1ACFFA05-073A-C347-B794-292B5913ECCC}" dt="2024-05-06T23:05:31.213" v="203" actId="478"/>
          <ac:spMkLst>
            <pc:docMk/>
            <pc:sldMk cId="0" sldId="502"/>
            <ac:spMk id="16" creationId="{00000000-0000-0000-0000-000000000000}"/>
          </ac:spMkLst>
        </pc:spChg>
      </pc:sldChg>
      <pc:sldChg chg="addSp delSp modSp add del mod ord delAnim">
        <pc:chgData name="Jiahao Zhang" userId="24b03af2-aebd-4eb3-86a2-13aaae32be9b" providerId="ADAL" clId="{1ACFFA05-073A-C347-B794-292B5913ECCC}" dt="2024-05-07T02:23:40.602" v="3157" actId="2696"/>
        <pc:sldMkLst>
          <pc:docMk/>
          <pc:sldMk cId="2603207670" sldId="503"/>
        </pc:sldMkLst>
        <pc:spChg chg="add mod">
          <ac:chgData name="Jiahao Zhang" userId="24b03af2-aebd-4eb3-86a2-13aaae32be9b" providerId="ADAL" clId="{1ACFFA05-073A-C347-B794-292B5913ECCC}" dt="2024-05-06T23:06:27.459" v="258"/>
          <ac:spMkLst>
            <pc:docMk/>
            <pc:sldMk cId="2603207670" sldId="503"/>
            <ac:spMk id="4" creationId="{01EBD648-6729-0FD5-C82D-E5A5B165FF88}"/>
          </ac:spMkLst>
        </pc:spChg>
        <pc:spChg chg="mod">
          <ac:chgData name="Jiahao Zhang" userId="24b03af2-aebd-4eb3-86a2-13aaae32be9b" providerId="ADAL" clId="{1ACFFA05-073A-C347-B794-292B5913ECCC}" dt="2024-05-06T23:02:07.764" v="32" actId="20577"/>
          <ac:spMkLst>
            <pc:docMk/>
            <pc:sldMk cId="2603207670" sldId="503"/>
            <ac:spMk id="7" creationId="{00000000-0000-0000-0000-000000000000}"/>
          </ac:spMkLst>
        </pc:spChg>
        <pc:spChg chg="mod">
          <ac:chgData name="Jiahao Zhang" userId="24b03af2-aebd-4eb3-86a2-13aaae32be9b" providerId="ADAL" clId="{1ACFFA05-073A-C347-B794-292B5913ECCC}" dt="2024-05-06T23:04:10.374" v="175" actId="313"/>
          <ac:spMkLst>
            <pc:docMk/>
            <pc:sldMk cId="2603207670" sldId="503"/>
            <ac:spMk id="8" creationId="{00000000-0000-0000-0000-000000000000}"/>
          </ac:spMkLst>
        </pc:spChg>
        <pc:spChg chg="del">
          <ac:chgData name="Jiahao Zhang" userId="24b03af2-aebd-4eb3-86a2-13aaae32be9b" providerId="ADAL" clId="{1ACFFA05-073A-C347-B794-292B5913ECCC}" dt="2024-05-06T23:03:36.845" v="117" actId="478"/>
          <ac:spMkLst>
            <pc:docMk/>
            <pc:sldMk cId="2603207670" sldId="503"/>
            <ac:spMk id="9" creationId="{00000000-0000-0000-0000-000000000000}"/>
          </ac:spMkLst>
        </pc:spChg>
      </pc:sldChg>
      <pc:sldChg chg="del">
        <pc:chgData name="Jiahao Zhang" userId="24b03af2-aebd-4eb3-86a2-13aaae32be9b" providerId="ADAL" clId="{1ACFFA05-073A-C347-B794-292B5913ECCC}" dt="2024-05-06T23:00:40.349" v="3" actId="2696"/>
        <pc:sldMkLst>
          <pc:docMk/>
          <pc:sldMk cId="4182748242" sldId="503"/>
        </pc:sldMkLst>
      </pc:sldChg>
      <pc:sldChg chg="addSp delSp modSp add mod ord modTransition delAnim modNotesTx">
        <pc:chgData name="Jiahao Zhang" userId="24b03af2-aebd-4eb3-86a2-13aaae32be9b" providerId="ADAL" clId="{1ACFFA05-073A-C347-B794-292B5913ECCC}" dt="2024-05-07T16:56:13.927" v="3372" actId="20577"/>
        <pc:sldMkLst>
          <pc:docMk/>
          <pc:sldMk cId="1987554997" sldId="504"/>
        </pc:sldMkLst>
        <pc:spChg chg="add mod">
          <ac:chgData name="Jiahao Zhang" userId="24b03af2-aebd-4eb3-86a2-13aaae32be9b" providerId="ADAL" clId="{1ACFFA05-073A-C347-B794-292B5913ECCC}" dt="2024-05-07T16:56:13.927" v="3372" actId="20577"/>
          <ac:spMkLst>
            <pc:docMk/>
            <pc:sldMk cId="1987554997" sldId="504"/>
            <ac:spMk id="2" creationId="{51E474AC-7C47-44EC-5529-C709291C74C8}"/>
          </ac:spMkLst>
        </pc:spChg>
        <pc:spChg chg="add mod">
          <ac:chgData name="Jiahao Zhang" userId="24b03af2-aebd-4eb3-86a2-13aaae32be9b" providerId="ADAL" clId="{1ACFFA05-073A-C347-B794-292B5913ECCC}" dt="2024-05-07T02:15:04.036" v="3020" actId="1076"/>
          <ac:spMkLst>
            <pc:docMk/>
            <pc:sldMk cId="1987554997" sldId="504"/>
            <ac:spMk id="3" creationId="{287D8F3B-2EAB-6A60-AEBD-6BFB853E5478}"/>
          </ac:spMkLst>
        </pc:spChg>
        <pc:spChg chg="del">
          <ac:chgData name="Jiahao Zhang" userId="24b03af2-aebd-4eb3-86a2-13aaae32be9b" providerId="ADAL" clId="{1ACFFA05-073A-C347-B794-292B5913ECCC}" dt="2024-05-06T23:10:31.479" v="261" actId="478"/>
          <ac:spMkLst>
            <pc:docMk/>
            <pc:sldMk cId="1987554997" sldId="504"/>
            <ac:spMk id="4" creationId="{00000000-0000-0000-0000-000000000000}"/>
          </ac:spMkLst>
        </pc:spChg>
        <pc:spChg chg="add mod">
          <ac:chgData name="Jiahao Zhang" userId="24b03af2-aebd-4eb3-86a2-13aaae32be9b" providerId="ADAL" clId="{1ACFFA05-073A-C347-B794-292B5913ECCC}" dt="2024-05-07T01:35:17.046" v="2083" actId="1076"/>
          <ac:spMkLst>
            <pc:docMk/>
            <pc:sldMk cId="1987554997" sldId="504"/>
            <ac:spMk id="5" creationId="{F7C8950D-9316-8F3C-AF02-0460A979109A}"/>
          </ac:spMkLst>
        </pc:spChg>
        <pc:spChg chg="del">
          <ac:chgData name="Jiahao Zhang" userId="24b03af2-aebd-4eb3-86a2-13aaae32be9b" providerId="ADAL" clId="{1ACFFA05-073A-C347-B794-292B5913ECCC}" dt="2024-05-06T23:10:37.665" v="266" actId="478"/>
          <ac:spMkLst>
            <pc:docMk/>
            <pc:sldMk cId="1987554997" sldId="504"/>
            <ac:spMk id="6" creationId="{00000000-0000-0000-0000-000000000000}"/>
          </ac:spMkLst>
        </pc:spChg>
        <pc:spChg chg="del">
          <ac:chgData name="Jiahao Zhang" userId="24b03af2-aebd-4eb3-86a2-13aaae32be9b" providerId="ADAL" clId="{1ACFFA05-073A-C347-B794-292B5913ECCC}" dt="2024-05-06T23:10:37.234" v="265" actId="478"/>
          <ac:spMkLst>
            <pc:docMk/>
            <pc:sldMk cId="1987554997" sldId="504"/>
            <ac:spMk id="8" creationId="{00000000-0000-0000-0000-000000000000}"/>
          </ac:spMkLst>
        </pc:spChg>
        <pc:spChg chg="add del mod">
          <ac:chgData name="Jiahao Zhang" userId="24b03af2-aebd-4eb3-86a2-13aaae32be9b" providerId="ADAL" clId="{1ACFFA05-073A-C347-B794-292B5913ECCC}" dt="2024-05-07T02:14:36.759" v="3013"/>
          <ac:spMkLst>
            <pc:docMk/>
            <pc:sldMk cId="1987554997" sldId="504"/>
            <ac:spMk id="8" creationId="{C51F661B-99A5-5878-A239-985BBED78F4B}"/>
          </ac:spMkLst>
        </pc:spChg>
        <pc:spChg chg="del">
          <ac:chgData name="Jiahao Zhang" userId="24b03af2-aebd-4eb3-86a2-13aaae32be9b" providerId="ADAL" clId="{1ACFFA05-073A-C347-B794-292B5913ECCC}" dt="2024-05-06T23:10:36.079" v="264" actId="478"/>
          <ac:spMkLst>
            <pc:docMk/>
            <pc:sldMk cId="1987554997" sldId="504"/>
            <ac:spMk id="9" creationId="{00000000-0000-0000-0000-000000000000}"/>
          </ac:spMkLst>
        </pc:spChg>
        <pc:spChg chg="del">
          <ac:chgData name="Jiahao Zhang" userId="24b03af2-aebd-4eb3-86a2-13aaae32be9b" providerId="ADAL" clId="{1ACFFA05-073A-C347-B794-292B5913ECCC}" dt="2024-05-06T23:10:40.554" v="269" actId="478"/>
          <ac:spMkLst>
            <pc:docMk/>
            <pc:sldMk cId="1987554997" sldId="504"/>
            <ac:spMk id="10" creationId="{00000000-0000-0000-0000-000000000000}"/>
          </ac:spMkLst>
        </pc:spChg>
        <pc:spChg chg="del">
          <ac:chgData name="Jiahao Zhang" userId="24b03af2-aebd-4eb3-86a2-13aaae32be9b" providerId="ADAL" clId="{1ACFFA05-073A-C347-B794-292B5913ECCC}" dt="2024-05-06T23:10:40.135" v="268" actId="478"/>
          <ac:spMkLst>
            <pc:docMk/>
            <pc:sldMk cId="1987554997" sldId="504"/>
            <ac:spMk id="12" creationId="{00000000-0000-0000-0000-000000000000}"/>
          </ac:spMkLst>
        </pc:spChg>
        <pc:spChg chg="del">
          <ac:chgData name="Jiahao Zhang" userId="24b03af2-aebd-4eb3-86a2-13aaae32be9b" providerId="ADAL" clId="{1ACFFA05-073A-C347-B794-292B5913ECCC}" dt="2024-05-06T23:10:39.167" v="267" actId="478"/>
          <ac:spMkLst>
            <pc:docMk/>
            <pc:sldMk cId="1987554997" sldId="504"/>
            <ac:spMk id="16" creationId="{00000000-0000-0000-0000-000000000000}"/>
          </ac:spMkLst>
        </pc:spChg>
        <pc:spChg chg="del">
          <ac:chgData name="Jiahao Zhang" userId="24b03af2-aebd-4eb3-86a2-13aaae32be9b" providerId="ADAL" clId="{1ACFFA05-073A-C347-B794-292B5913ECCC}" dt="2024-05-06T23:10:34.599" v="263" actId="478"/>
          <ac:spMkLst>
            <pc:docMk/>
            <pc:sldMk cId="1987554997" sldId="504"/>
            <ac:spMk id="25" creationId="{00000000-0000-0000-0000-000000000000}"/>
          </ac:spMkLst>
        </pc:spChg>
        <pc:spChg chg="del">
          <ac:chgData name="Jiahao Zhang" userId="24b03af2-aebd-4eb3-86a2-13aaae32be9b" providerId="ADAL" clId="{1ACFFA05-073A-C347-B794-292B5913ECCC}" dt="2024-05-06T23:10:33.516" v="262" actId="478"/>
          <ac:spMkLst>
            <pc:docMk/>
            <pc:sldMk cId="1987554997" sldId="504"/>
            <ac:spMk id="26" creationId="{00000000-0000-0000-0000-000000000000}"/>
          </ac:spMkLst>
        </pc:spChg>
        <pc:spChg chg="mod">
          <ac:chgData name="Jiahao Zhang" userId="24b03af2-aebd-4eb3-86a2-13aaae32be9b" providerId="ADAL" clId="{1ACFFA05-073A-C347-B794-292B5913ECCC}" dt="2024-05-07T01:25:08.202" v="1816" actId="20577"/>
          <ac:spMkLst>
            <pc:docMk/>
            <pc:sldMk cId="1987554997" sldId="504"/>
            <ac:spMk id="48" creationId="{00000000-0000-0000-0000-000000000000}"/>
          </ac:spMkLst>
        </pc:spChg>
        <pc:graphicFrameChg chg="add mod modGraphic">
          <ac:chgData name="Jiahao Zhang" userId="24b03af2-aebd-4eb3-86a2-13aaae32be9b" providerId="ADAL" clId="{1ACFFA05-073A-C347-B794-292B5913ECCC}" dt="2024-05-07T16:55:56.479" v="3371" actId="113"/>
          <ac:graphicFrameMkLst>
            <pc:docMk/>
            <pc:sldMk cId="1987554997" sldId="504"/>
            <ac:graphicFrameMk id="9" creationId="{BC548A02-31D6-75C8-799D-2F91593E42BE}"/>
          </ac:graphicFrameMkLst>
        </pc:graphicFrameChg>
        <pc:picChg chg="add del mod">
          <ac:chgData name="Jiahao Zhang" userId="24b03af2-aebd-4eb3-86a2-13aaae32be9b" providerId="ADAL" clId="{1ACFFA05-073A-C347-B794-292B5913ECCC}" dt="2024-05-07T01:51:56.757" v="2723" actId="478"/>
          <ac:picMkLst>
            <pc:docMk/>
            <pc:sldMk cId="1987554997" sldId="504"/>
            <ac:picMk id="4" creationId="{CEA47723-9550-4E3A-756C-C46987878A69}"/>
          </ac:picMkLst>
        </pc:picChg>
        <pc:picChg chg="add mod">
          <ac:chgData name="Jiahao Zhang" userId="24b03af2-aebd-4eb3-86a2-13aaae32be9b" providerId="ADAL" clId="{1ACFFA05-073A-C347-B794-292B5913ECCC}" dt="2024-05-07T02:04:34.055" v="2920" actId="14100"/>
          <ac:picMkLst>
            <pc:docMk/>
            <pc:sldMk cId="1987554997" sldId="504"/>
            <ac:picMk id="7" creationId="{303EBC35-79C6-0CAA-029B-293BE78A8023}"/>
          </ac:picMkLst>
        </pc:picChg>
        <pc:picChg chg="del">
          <ac:chgData name="Jiahao Zhang" userId="24b03af2-aebd-4eb3-86a2-13aaae32be9b" providerId="ADAL" clId="{1ACFFA05-073A-C347-B794-292B5913ECCC}" dt="2024-05-06T23:10:30.048" v="260" actId="478"/>
          <ac:picMkLst>
            <pc:docMk/>
            <pc:sldMk cId="1987554997" sldId="504"/>
            <ac:picMk id="18" creationId="{00000000-0000-0000-0000-000000000000}"/>
          </ac:picMkLst>
        </pc:picChg>
      </pc:sldChg>
      <pc:sldChg chg="addSp delSp modSp add mod modTransition delAnim modAnim delCm modNotesTx">
        <pc:chgData name="Jiahao Zhang" userId="24b03af2-aebd-4eb3-86a2-13aaae32be9b" providerId="ADAL" clId="{1ACFFA05-073A-C347-B794-292B5913ECCC}" dt="2024-05-07T02:43:34.768" v="3356"/>
        <pc:sldMkLst>
          <pc:docMk/>
          <pc:sldMk cId="3650778660" sldId="505"/>
        </pc:sldMkLst>
        <pc:spChg chg="add del mod">
          <ac:chgData name="Jiahao Zhang" userId="24b03af2-aebd-4eb3-86a2-13aaae32be9b" providerId="ADAL" clId="{1ACFFA05-073A-C347-B794-292B5913ECCC}" dt="2024-05-06T23:14:20.493" v="295" actId="47"/>
          <ac:spMkLst>
            <pc:docMk/>
            <pc:sldMk cId="3650778660" sldId="505"/>
            <ac:spMk id="10" creationId="{86258A02-C6A3-3DF7-89A0-1979D1B09F78}"/>
          </ac:spMkLst>
        </pc:spChg>
        <pc:spChg chg="mod">
          <ac:chgData name="Jiahao Zhang" userId="24b03af2-aebd-4eb3-86a2-13aaae32be9b" providerId="ADAL" clId="{1ACFFA05-073A-C347-B794-292B5913ECCC}" dt="2024-05-06T23:14:13.094" v="290" actId="20577"/>
          <ac:spMkLst>
            <pc:docMk/>
            <pc:sldMk cId="3650778660" sldId="505"/>
            <ac:spMk id="11" creationId="{00000000-0000-0000-0000-000000000000}"/>
          </ac:spMkLst>
        </pc:spChg>
        <pc:spChg chg="add mod">
          <ac:chgData name="Jiahao Zhang" userId="24b03af2-aebd-4eb3-86a2-13aaae32be9b" providerId="ADAL" clId="{1ACFFA05-073A-C347-B794-292B5913ECCC}" dt="2024-05-06T23:29:42.065" v="539" actId="20577"/>
          <ac:spMkLst>
            <pc:docMk/>
            <pc:sldMk cId="3650778660" sldId="505"/>
            <ac:spMk id="13" creationId="{A10AECE2-1DC4-454B-5FC8-167BBDDF7ABE}"/>
          </ac:spMkLst>
        </pc:spChg>
        <pc:spChg chg="del">
          <ac:chgData name="Jiahao Zhang" userId="24b03af2-aebd-4eb3-86a2-13aaae32be9b" providerId="ADAL" clId="{1ACFFA05-073A-C347-B794-292B5913ECCC}" dt="2024-05-06T23:13:59.159" v="273" actId="478"/>
          <ac:spMkLst>
            <pc:docMk/>
            <pc:sldMk cId="3650778660" sldId="505"/>
            <ac:spMk id="21" creationId="{00000000-0000-0000-0000-000000000000}"/>
          </ac:spMkLst>
        </pc:spChg>
        <pc:spChg chg="del">
          <ac:chgData name="Jiahao Zhang" userId="24b03af2-aebd-4eb3-86a2-13aaae32be9b" providerId="ADAL" clId="{1ACFFA05-073A-C347-B794-292B5913ECCC}" dt="2024-05-06T23:14:00.068" v="274" actId="478"/>
          <ac:spMkLst>
            <pc:docMk/>
            <pc:sldMk cId="3650778660" sldId="505"/>
            <ac:spMk id="23" creationId="{00000000-0000-0000-0000-000000000000}"/>
          </ac:spMkLst>
        </pc:spChg>
        <pc:spChg chg="del">
          <ac:chgData name="Jiahao Zhang" userId="24b03af2-aebd-4eb3-86a2-13aaae32be9b" providerId="ADAL" clId="{1ACFFA05-073A-C347-B794-292B5913ECCC}" dt="2024-05-06T23:14:04.420" v="277" actId="478"/>
          <ac:spMkLst>
            <pc:docMk/>
            <pc:sldMk cId="3650778660" sldId="505"/>
            <ac:spMk id="26" creationId="{00000000-0000-0000-0000-000000000000}"/>
          </ac:spMkLst>
        </pc:spChg>
        <pc:spChg chg="del">
          <ac:chgData name="Jiahao Zhang" userId="24b03af2-aebd-4eb3-86a2-13aaae32be9b" providerId="ADAL" clId="{1ACFFA05-073A-C347-B794-292B5913ECCC}" dt="2024-05-06T23:14:02.084" v="275" actId="478"/>
          <ac:spMkLst>
            <pc:docMk/>
            <pc:sldMk cId="3650778660" sldId="505"/>
            <ac:spMk id="40" creationId="{00000000-0000-0000-0000-000000000000}"/>
          </ac:spMkLst>
        </pc:spChg>
        <pc:spChg chg="del mod">
          <ac:chgData name="Jiahao Zhang" userId="24b03af2-aebd-4eb3-86a2-13aaae32be9b" providerId="ADAL" clId="{1ACFFA05-073A-C347-B794-292B5913ECCC}" dt="2024-05-06T23:14:05.781" v="278" actId="478"/>
          <ac:spMkLst>
            <pc:docMk/>
            <pc:sldMk cId="3650778660" sldId="505"/>
            <ac:spMk id="41" creationId="{00000000-0000-0000-0000-000000000000}"/>
          </ac:spMkLst>
        </pc:spChg>
        <pc:grpChg chg="del">
          <ac:chgData name="Jiahao Zhang" userId="24b03af2-aebd-4eb3-86a2-13aaae32be9b" providerId="ADAL" clId="{1ACFFA05-073A-C347-B794-292B5913ECCC}" dt="2024-05-06T23:13:56.259" v="271" actId="478"/>
          <ac:grpSpMkLst>
            <pc:docMk/>
            <pc:sldMk cId="3650778660" sldId="505"/>
            <ac:grpSpMk id="5" creationId="{00000000-0000-0000-0000-000000000000}"/>
          </ac:grpSpMkLst>
        </pc:grpChg>
        <pc:grpChg chg="del">
          <ac:chgData name="Jiahao Zhang" userId="24b03af2-aebd-4eb3-86a2-13aaae32be9b" providerId="ADAL" clId="{1ACFFA05-073A-C347-B794-292B5913ECCC}" dt="2024-05-06T23:13:57.987" v="272" actId="478"/>
          <ac:grpSpMkLst>
            <pc:docMk/>
            <pc:sldMk cId="3650778660" sldId="505"/>
            <ac:grpSpMk id="7" creationId="{00000000-0000-0000-0000-000000000000}"/>
          </ac:grpSpMkLst>
        </pc:grpChg>
        <pc:picChg chg="add mod">
          <ac:chgData name="Jiahao Zhang" userId="24b03af2-aebd-4eb3-86a2-13aaae32be9b" providerId="ADAL" clId="{1ACFFA05-073A-C347-B794-292B5913ECCC}" dt="2024-05-06T23:52:46.686" v="950" actId="1076"/>
          <ac:picMkLst>
            <pc:docMk/>
            <pc:sldMk cId="3650778660" sldId="505"/>
            <ac:picMk id="16" creationId="{B79CB103-9D5E-BB23-5140-972083D572A3}"/>
          </ac:picMkLst>
        </pc:picChg>
        <pc:extLst>
          <p:ext xmlns:p="http://schemas.openxmlformats.org/presentationml/2006/main" uri="{D6D511B9-2390-475A-947B-AFAB55BFBCF1}">
            <pc226:cmChg xmlns:pc226="http://schemas.microsoft.com/office/powerpoint/2022/06/main/command" chg="del">
              <pc226:chgData name="Jiahao Zhang" userId="24b03af2-aebd-4eb3-86a2-13aaae32be9b" providerId="ADAL" clId="{1ACFFA05-073A-C347-B794-292B5913ECCC}" dt="2024-05-07T02:43:34.768" v="3356"/>
              <pc2:cmMkLst xmlns:pc2="http://schemas.microsoft.com/office/powerpoint/2019/9/main/command">
                <pc:docMk/>
                <pc:sldMk cId="3650778660" sldId="505"/>
                <pc2:cmMk id="{6F612826-8ACD-4B10-811D-CF6B66C79F4C}"/>
              </pc2:cmMkLst>
            </pc226:cmChg>
          </p:ext>
        </pc:extLst>
      </pc:sldChg>
      <pc:sldChg chg="addSp modSp add mod modTransition modNotesTx">
        <pc:chgData name="Jiahao Zhang" userId="24b03af2-aebd-4eb3-86a2-13aaae32be9b" providerId="ADAL" clId="{1ACFFA05-073A-C347-B794-292B5913ECCC}" dt="2024-05-07T14:22:57.114" v="3369" actId="20577"/>
        <pc:sldMkLst>
          <pc:docMk/>
          <pc:sldMk cId="2864556540" sldId="506"/>
        </pc:sldMkLst>
        <pc:spChg chg="add mod">
          <ac:chgData name="Jiahao Zhang" userId="24b03af2-aebd-4eb3-86a2-13aaae32be9b" providerId="ADAL" clId="{1ACFFA05-073A-C347-B794-292B5913ECCC}" dt="2024-05-07T14:22:57.114" v="3369" actId="20577"/>
          <ac:spMkLst>
            <pc:docMk/>
            <pc:sldMk cId="2864556540" sldId="506"/>
            <ac:spMk id="2" creationId="{67489398-2348-A169-85AA-03FC3211ACFB}"/>
          </ac:spMkLst>
        </pc:spChg>
        <pc:spChg chg="add mod">
          <ac:chgData name="Jiahao Zhang" userId="24b03af2-aebd-4eb3-86a2-13aaae32be9b" providerId="ADAL" clId="{1ACFFA05-073A-C347-B794-292B5913ECCC}" dt="2024-05-07T01:56:55.264" v="2837" actId="1076"/>
          <ac:spMkLst>
            <pc:docMk/>
            <pc:sldMk cId="2864556540" sldId="506"/>
            <ac:spMk id="3" creationId="{5EFEB209-125B-0C01-4630-CA311612F3E8}"/>
          </ac:spMkLst>
        </pc:spChg>
        <pc:spChg chg="mod">
          <ac:chgData name="Jiahao Zhang" userId="24b03af2-aebd-4eb3-86a2-13aaae32be9b" providerId="ADAL" clId="{1ACFFA05-073A-C347-B794-292B5913ECCC}" dt="2024-05-07T02:47:06.650" v="3361" actId="113"/>
          <ac:spMkLst>
            <pc:docMk/>
            <pc:sldMk cId="2864556540" sldId="506"/>
            <ac:spMk id="48" creationId="{00000000-0000-0000-0000-000000000000}"/>
          </ac:spMkLst>
        </pc:spChg>
      </pc:sldChg>
      <pc:sldChg chg="add del">
        <pc:chgData name="Jiahao Zhang" userId="24b03af2-aebd-4eb3-86a2-13aaae32be9b" providerId="ADAL" clId="{1ACFFA05-073A-C347-B794-292B5913ECCC}" dt="2024-05-06T23:14:22.801" v="296" actId="2696"/>
        <pc:sldMkLst>
          <pc:docMk/>
          <pc:sldMk cId="3999425294" sldId="506"/>
        </pc:sldMkLst>
      </pc:sldChg>
      <pc:sldChg chg="modSp add mod">
        <pc:chgData name="Jiahao Zhang" userId="24b03af2-aebd-4eb3-86a2-13aaae32be9b" providerId="ADAL" clId="{1ACFFA05-073A-C347-B794-292B5913ECCC}" dt="2024-05-06T23:16:47.534" v="355" actId="20577"/>
        <pc:sldMkLst>
          <pc:docMk/>
          <pc:sldMk cId="3244809457" sldId="507"/>
        </pc:sldMkLst>
        <pc:spChg chg="mod">
          <ac:chgData name="Jiahao Zhang" userId="24b03af2-aebd-4eb3-86a2-13aaae32be9b" providerId="ADAL" clId="{1ACFFA05-073A-C347-B794-292B5913ECCC}" dt="2024-05-06T23:16:47.534" v="355" actId="20577"/>
          <ac:spMkLst>
            <pc:docMk/>
            <pc:sldMk cId="3244809457" sldId="507"/>
            <ac:spMk id="11" creationId="{00000000-0000-0000-0000-000000000000}"/>
          </ac:spMkLst>
        </pc:spChg>
      </pc:sldChg>
      <pc:sldChg chg="modSp add del mod">
        <pc:chgData name="Jiahao Zhang" userId="24b03af2-aebd-4eb3-86a2-13aaae32be9b" providerId="ADAL" clId="{1ACFFA05-073A-C347-B794-292B5913ECCC}" dt="2024-05-06T23:16:59.958" v="365" actId="2696"/>
        <pc:sldMkLst>
          <pc:docMk/>
          <pc:sldMk cId="232272564" sldId="508"/>
        </pc:sldMkLst>
        <pc:spChg chg="mod">
          <ac:chgData name="Jiahao Zhang" userId="24b03af2-aebd-4eb3-86a2-13aaae32be9b" providerId="ADAL" clId="{1ACFFA05-073A-C347-B794-292B5913ECCC}" dt="2024-05-06T23:16:56.929" v="364" actId="20577"/>
          <ac:spMkLst>
            <pc:docMk/>
            <pc:sldMk cId="232272564" sldId="508"/>
            <ac:spMk id="11" creationId="{00000000-0000-0000-0000-000000000000}"/>
          </ac:spMkLst>
        </pc:spChg>
      </pc:sldChg>
      <pc:sldChg chg="modSp add del mod">
        <pc:chgData name="Jiahao Zhang" userId="24b03af2-aebd-4eb3-86a2-13aaae32be9b" providerId="ADAL" clId="{1ACFFA05-073A-C347-B794-292B5913ECCC}" dt="2024-05-07T02:26:36.872" v="3270" actId="2696"/>
        <pc:sldMkLst>
          <pc:docMk/>
          <pc:sldMk cId="3418506404" sldId="508"/>
        </pc:sldMkLst>
        <pc:spChg chg="mod">
          <ac:chgData name="Jiahao Zhang" userId="24b03af2-aebd-4eb3-86a2-13aaae32be9b" providerId="ADAL" clId="{1ACFFA05-073A-C347-B794-292B5913ECCC}" dt="2024-05-06T23:36:38.687" v="631" actId="20577"/>
          <ac:spMkLst>
            <pc:docMk/>
            <pc:sldMk cId="3418506404" sldId="508"/>
            <ac:spMk id="11" creationId="{00000000-0000-0000-0000-000000000000}"/>
          </ac:spMkLst>
        </pc:spChg>
        <pc:spChg chg="mod">
          <ac:chgData name="Jiahao Zhang" userId="24b03af2-aebd-4eb3-86a2-13aaae32be9b" providerId="ADAL" clId="{1ACFFA05-073A-C347-B794-292B5913ECCC}" dt="2024-05-06T23:43:07.066" v="929" actId="5793"/>
          <ac:spMkLst>
            <pc:docMk/>
            <pc:sldMk cId="3418506404" sldId="508"/>
            <ac:spMk id="13" creationId="{A10AECE2-1DC4-454B-5FC8-167BBDDF7ABE}"/>
          </ac:spMkLst>
        </pc:spChg>
      </pc:sldChg>
      <pc:sldChg chg="addSp delSp modSp add del mod">
        <pc:chgData name="Jiahao Zhang" userId="24b03af2-aebd-4eb3-86a2-13aaae32be9b" providerId="ADAL" clId="{1ACFFA05-073A-C347-B794-292B5913ECCC}" dt="2024-05-07T02:26:37.975" v="3271" actId="2696"/>
        <pc:sldMkLst>
          <pc:docMk/>
          <pc:sldMk cId="186767621" sldId="509"/>
        </pc:sldMkLst>
        <pc:spChg chg="add mod">
          <ac:chgData name="Jiahao Zhang" userId="24b03af2-aebd-4eb3-86a2-13aaae32be9b" providerId="ADAL" clId="{1ACFFA05-073A-C347-B794-292B5913ECCC}" dt="2024-05-06T23:50:11.069" v="944" actId="20577"/>
          <ac:spMkLst>
            <pc:docMk/>
            <pc:sldMk cId="186767621" sldId="509"/>
            <ac:spMk id="4" creationId="{C2B9EA33-5F1E-0E89-CFA7-BFE2AABC4EF4}"/>
          </ac:spMkLst>
        </pc:spChg>
        <pc:spChg chg="add mod">
          <ac:chgData name="Jiahao Zhang" userId="24b03af2-aebd-4eb3-86a2-13aaae32be9b" providerId="ADAL" clId="{1ACFFA05-073A-C347-B794-292B5913ECCC}" dt="2024-05-07T01:34:34.300" v="2071" actId="1076"/>
          <ac:spMkLst>
            <pc:docMk/>
            <pc:sldMk cId="186767621" sldId="509"/>
            <ac:spMk id="5" creationId="{D1BDD43C-58AC-A909-052D-75BD6AD86A36}"/>
          </ac:spMkLst>
        </pc:spChg>
        <pc:spChg chg="mod">
          <ac:chgData name="Jiahao Zhang" userId="24b03af2-aebd-4eb3-86a2-13aaae32be9b" providerId="ADAL" clId="{1ACFFA05-073A-C347-B794-292B5913ECCC}" dt="2024-05-06T23:36:29.507" v="628" actId="20577"/>
          <ac:spMkLst>
            <pc:docMk/>
            <pc:sldMk cId="186767621" sldId="509"/>
            <ac:spMk id="11" creationId="{00000000-0000-0000-0000-000000000000}"/>
          </ac:spMkLst>
        </pc:spChg>
        <pc:spChg chg="del mod">
          <ac:chgData name="Jiahao Zhang" userId="24b03af2-aebd-4eb3-86a2-13aaae32be9b" providerId="ADAL" clId="{1ACFFA05-073A-C347-B794-292B5913ECCC}" dt="2024-05-06T23:36:10.493" v="597"/>
          <ac:spMkLst>
            <pc:docMk/>
            <pc:sldMk cId="186767621" sldId="509"/>
            <ac:spMk id="13" creationId="{A10AECE2-1DC4-454B-5FC8-167BBDDF7ABE}"/>
          </ac:spMkLst>
        </pc:spChg>
      </pc:sldChg>
      <pc:sldChg chg="add del">
        <pc:chgData name="Jiahao Zhang" userId="24b03af2-aebd-4eb3-86a2-13aaae32be9b" providerId="ADAL" clId="{1ACFFA05-073A-C347-B794-292B5913ECCC}" dt="2024-05-06T23:33:53.658" v="593" actId="2696"/>
        <pc:sldMkLst>
          <pc:docMk/>
          <pc:sldMk cId="677276270" sldId="509"/>
        </pc:sldMkLst>
      </pc:sldChg>
      <pc:sldChg chg="addSp delSp modSp mod modTransition">
        <pc:chgData name="Jiahao Zhang" userId="24b03af2-aebd-4eb3-86a2-13aaae32be9b" providerId="ADAL" clId="{1ACFFA05-073A-C347-B794-292B5913ECCC}" dt="2024-05-07T02:37:38.989" v="3335"/>
        <pc:sldMkLst>
          <pc:docMk/>
          <pc:sldMk cId="2354442052" sldId="510"/>
        </pc:sldMkLst>
        <pc:spChg chg="mod">
          <ac:chgData name="Jiahao Zhang" userId="24b03af2-aebd-4eb3-86a2-13aaae32be9b" providerId="ADAL" clId="{1ACFFA05-073A-C347-B794-292B5913ECCC}" dt="2024-05-07T01:26:05.490" v="1840" actId="20577"/>
          <ac:spMkLst>
            <pc:docMk/>
            <pc:sldMk cId="2354442052" sldId="510"/>
            <ac:spMk id="2" creationId="{247D076F-6DD3-FEA0-2C44-84D1AEF2874E}"/>
          </ac:spMkLst>
        </pc:spChg>
        <pc:spChg chg="del">
          <ac:chgData name="Jiahao Zhang" userId="24b03af2-aebd-4eb3-86a2-13aaae32be9b" providerId="ADAL" clId="{1ACFFA05-073A-C347-B794-292B5913ECCC}" dt="2024-05-06T23:52:50.928" v="951" actId="478"/>
          <ac:spMkLst>
            <pc:docMk/>
            <pc:sldMk cId="2354442052" sldId="510"/>
            <ac:spMk id="3" creationId="{BCF4E324-D481-8064-B4BA-FEC82DDC95FB}"/>
          </ac:spMkLst>
        </pc:spChg>
        <pc:spChg chg="add mod">
          <ac:chgData name="Jiahao Zhang" userId="24b03af2-aebd-4eb3-86a2-13aaae32be9b" providerId="ADAL" clId="{1ACFFA05-073A-C347-B794-292B5913ECCC}" dt="2024-05-06T23:53:58.777" v="960" actId="1076"/>
          <ac:spMkLst>
            <pc:docMk/>
            <pc:sldMk cId="2354442052" sldId="510"/>
            <ac:spMk id="12" creationId="{DF9129AA-4218-0EF0-99BB-B7E1C787614B}"/>
          </ac:spMkLst>
        </pc:spChg>
        <pc:spChg chg="add mod">
          <ac:chgData name="Jiahao Zhang" userId="24b03af2-aebd-4eb3-86a2-13aaae32be9b" providerId="ADAL" clId="{1ACFFA05-073A-C347-B794-292B5913ECCC}" dt="2024-05-07T01:31:52.374" v="2055" actId="1076"/>
          <ac:spMkLst>
            <pc:docMk/>
            <pc:sldMk cId="2354442052" sldId="510"/>
            <ac:spMk id="13" creationId="{CE186F40-1FAB-C6FC-5CFB-30835263CBF2}"/>
          </ac:spMkLst>
        </pc:spChg>
        <pc:picChg chg="add mod">
          <ac:chgData name="Jiahao Zhang" userId="24b03af2-aebd-4eb3-86a2-13aaae32be9b" providerId="ADAL" clId="{1ACFFA05-073A-C347-B794-292B5913ECCC}" dt="2024-05-06T23:53:38.201" v="956" actId="1076"/>
          <ac:picMkLst>
            <pc:docMk/>
            <pc:sldMk cId="2354442052" sldId="510"/>
            <ac:picMk id="11" creationId="{C090E488-A733-57F4-A950-9509948762D5}"/>
          </ac:picMkLst>
        </pc:picChg>
      </pc:sldChg>
      <pc:sldChg chg="addSp delSp modSp add mod modTransition modAnim">
        <pc:chgData name="Jiahao Zhang" userId="24b03af2-aebd-4eb3-86a2-13aaae32be9b" providerId="ADAL" clId="{1ACFFA05-073A-C347-B794-292B5913ECCC}" dt="2024-05-07T16:53:09.360" v="3370" actId="20577"/>
        <pc:sldMkLst>
          <pc:docMk/>
          <pc:sldMk cId="2463758685" sldId="513"/>
        </pc:sldMkLst>
        <pc:spChg chg="add del mod">
          <ac:chgData name="Jiahao Zhang" userId="24b03af2-aebd-4eb3-86a2-13aaae32be9b" providerId="ADAL" clId="{1ACFFA05-073A-C347-B794-292B5913ECCC}" dt="2024-05-07T00:40:39.354" v="1269"/>
          <ac:spMkLst>
            <pc:docMk/>
            <pc:sldMk cId="2463758685" sldId="513"/>
            <ac:spMk id="4" creationId="{7DB356BD-3C0F-A753-5B11-FC50D7F0DAC1}"/>
          </ac:spMkLst>
        </pc:spChg>
        <pc:spChg chg="mod">
          <ac:chgData name="Jiahao Zhang" userId="24b03af2-aebd-4eb3-86a2-13aaae32be9b" providerId="ADAL" clId="{1ACFFA05-073A-C347-B794-292B5913ECCC}" dt="2024-05-06T23:45:53.119" v="933"/>
          <ac:spMkLst>
            <pc:docMk/>
            <pc:sldMk cId="2463758685" sldId="513"/>
            <ac:spMk id="11" creationId="{00000000-0000-0000-0000-000000000000}"/>
          </ac:spMkLst>
        </pc:spChg>
        <pc:spChg chg="mod">
          <ac:chgData name="Jiahao Zhang" userId="24b03af2-aebd-4eb3-86a2-13aaae32be9b" providerId="ADAL" clId="{1ACFFA05-073A-C347-B794-292B5913ECCC}" dt="2024-05-06T23:45:46.471" v="932" actId="20577"/>
          <ac:spMkLst>
            <pc:docMk/>
            <pc:sldMk cId="2463758685" sldId="513"/>
            <ac:spMk id="13" creationId="{A10AECE2-1DC4-454B-5FC8-167BBDDF7ABE}"/>
          </ac:spMkLst>
        </pc:spChg>
        <pc:spChg chg="mod">
          <ac:chgData name="Jiahao Zhang" userId="24b03af2-aebd-4eb3-86a2-13aaae32be9b" providerId="ADAL" clId="{1ACFFA05-073A-C347-B794-292B5913ECCC}" dt="2024-05-07T16:53:09.360" v="3370" actId="20577"/>
          <ac:spMkLst>
            <pc:docMk/>
            <pc:sldMk cId="2463758685" sldId="513"/>
            <ac:spMk id="25" creationId="{754BFADD-B892-0028-ACE5-0E67050C4627}"/>
          </ac:spMkLst>
        </pc:spChg>
        <pc:spChg chg="mod">
          <ac:chgData name="Jiahao Zhang" userId="24b03af2-aebd-4eb3-86a2-13aaae32be9b" providerId="ADAL" clId="{1ACFFA05-073A-C347-B794-292B5913ECCC}" dt="2024-05-07T02:40:17.813" v="3350" actId="20577"/>
          <ac:spMkLst>
            <pc:docMk/>
            <pc:sldMk cId="2463758685" sldId="513"/>
            <ac:spMk id="29" creationId="{A8CA2D65-6414-5DEF-FB78-DF30B60C97AC}"/>
          </ac:spMkLst>
        </pc:spChg>
      </pc:sldChg>
      <pc:sldChg chg="addSp delSp modSp add mod modTransition">
        <pc:chgData name="Jiahao Zhang" userId="24b03af2-aebd-4eb3-86a2-13aaae32be9b" providerId="ADAL" clId="{1ACFFA05-073A-C347-B794-292B5913ECCC}" dt="2024-05-07T02:37:38.989" v="3335"/>
        <pc:sldMkLst>
          <pc:docMk/>
          <pc:sldMk cId="1966388266" sldId="514"/>
        </pc:sldMkLst>
        <pc:spChg chg="mod">
          <ac:chgData name="Jiahao Zhang" userId="24b03af2-aebd-4eb3-86a2-13aaae32be9b" providerId="ADAL" clId="{1ACFFA05-073A-C347-B794-292B5913ECCC}" dt="2024-05-07T01:26:16.757" v="1845" actId="20577"/>
          <ac:spMkLst>
            <pc:docMk/>
            <pc:sldMk cId="1966388266" sldId="514"/>
            <ac:spMk id="2" creationId="{247D076F-6DD3-FEA0-2C44-84D1AEF2874E}"/>
          </ac:spMkLst>
        </pc:spChg>
        <pc:spChg chg="mod">
          <ac:chgData name="Jiahao Zhang" userId="24b03af2-aebd-4eb3-86a2-13aaae32be9b" providerId="ADAL" clId="{1ACFFA05-073A-C347-B794-292B5913ECCC}" dt="2024-05-07T00:00:47.237" v="1193" actId="1076"/>
          <ac:spMkLst>
            <pc:docMk/>
            <pc:sldMk cId="1966388266" sldId="514"/>
            <ac:spMk id="3" creationId="{BA9A3E01-2088-233E-DCD3-55521F50D44C}"/>
          </ac:spMkLst>
        </pc:spChg>
        <pc:spChg chg="del">
          <ac:chgData name="Jiahao Zhang" userId="24b03af2-aebd-4eb3-86a2-13aaae32be9b" providerId="ADAL" clId="{1ACFFA05-073A-C347-B794-292B5913ECCC}" dt="2024-05-06T23:54:31.752" v="962" actId="478"/>
          <ac:spMkLst>
            <pc:docMk/>
            <pc:sldMk cId="1966388266" sldId="514"/>
            <ac:spMk id="12" creationId="{DF9129AA-4218-0EF0-99BB-B7E1C787614B}"/>
          </ac:spMkLst>
        </pc:spChg>
        <pc:spChg chg="add del mod">
          <ac:chgData name="Jiahao Zhang" userId="24b03af2-aebd-4eb3-86a2-13aaae32be9b" providerId="ADAL" clId="{1ACFFA05-073A-C347-B794-292B5913ECCC}" dt="2024-05-06T23:56:31.441" v="980"/>
          <ac:spMkLst>
            <pc:docMk/>
            <pc:sldMk cId="1966388266" sldId="514"/>
            <ac:spMk id="14" creationId="{EECE327A-B66E-EA7E-2B70-E85F15021F1C}"/>
          </ac:spMkLst>
        </pc:spChg>
        <pc:spChg chg="add mod">
          <ac:chgData name="Jiahao Zhang" userId="24b03af2-aebd-4eb3-86a2-13aaae32be9b" providerId="ADAL" clId="{1ACFFA05-073A-C347-B794-292B5913ECCC}" dt="2024-05-07T00:02:18.231" v="1264" actId="20577"/>
          <ac:spMkLst>
            <pc:docMk/>
            <pc:sldMk cId="1966388266" sldId="514"/>
            <ac:spMk id="15" creationId="{9EF29A43-E5A2-76B0-9B6D-D8774A025C35}"/>
          </ac:spMkLst>
        </pc:spChg>
        <pc:picChg chg="add del mod">
          <ac:chgData name="Jiahao Zhang" userId="24b03af2-aebd-4eb3-86a2-13aaae32be9b" providerId="ADAL" clId="{1ACFFA05-073A-C347-B794-292B5913ECCC}" dt="2024-05-06T23:56:13.892" v="975" actId="478"/>
          <ac:picMkLst>
            <pc:docMk/>
            <pc:sldMk cId="1966388266" sldId="514"/>
            <ac:picMk id="3" creationId="{6C8649B3-1E9C-6299-5690-4B77A54F6ABD}"/>
          </ac:picMkLst>
        </pc:picChg>
        <pc:picChg chg="del">
          <ac:chgData name="Jiahao Zhang" userId="24b03af2-aebd-4eb3-86a2-13aaae32be9b" providerId="ADAL" clId="{1ACFFA05-073A-C347-B794-292B5913ECCC}" dt="2024-05-06T23:54:32.247" v="963" actId="478"/>
          <ac:picMkLst>
            <pc:docMk/>
            <pc:sldMk cId="1966388266" sldId="514"/>
            <ac:picMk id="11" creationId="{C090E488-A733-57F4-A950-9509948762D5}"/>
          </ac:picMkLst>
        </pc:picChg>
        <pc:picChg chg="add mod">
          <ac:chgData name="Jiahao Zhang" userId="24b03af2-aebd-4eb3-86a2-13aaae32be9b" providerId="ADAL" clId="{1ACFFA05-073A-C347-B794-292B5913ECCC}" dt="2024-05-07T00:15:32.173" v="1266" actId="1076"/>
          <ac:picMkLst>
            <pc:docMk/>
            <pc:sldMk cId="1966388266" sldId="514"/>
            <ac:picMk id="13" creationId="{3C607FC1-BFF7-3DBC-A345-09835E91D5B7}"/>
          </ac:picMkLst>
        </pc:picChg>
      </pc:sldChg>
      <pc:sldChg chg="addSp modSp mod modTransition modAnim delCm">
        <pc:chgData name="Jiahao Zhang" userId="24b03af2-aebd-4eb3-86a2-13aaae32be9b" providerId="ADAL" clId="{1ACFFA05-073A-C347-B794-292B5913ECCC}" dt="2024-05-07T02:43:25.254" v="3354"/>
        <pc:sldMkLst>
          <pc:docMk/>
          <pc:sldMk cId="3999533853" sldId="515"/>
        </pc:sldMkLst>
        <pc:spChg chg="add mod">
          <ac:chgData name="Jiahao Zhang" userId="24b03af2-aebd-4eb3-86a2-13aaae32be9b" providerId="ADAL" clId="{1ACFFA05-073A-C347-B794-292B5913ECCC}" dt="2024-05-07T01:33:20.282" v="2064" actId="20577"/>
          <ac:spMkLst>
            <pc:docMk/>
            <pc:sldMk cId="3999533853" sldId="515"/>
            <ac:spMk id="6" creationId="{890DC8FD-173A-1C64-898F-F7D1CF11F0DA}"/>
          </ac:spMkLst>
        </pc:spChg>
        <pc:extLst>
          <p:ext xmlns:p="http://schemas.openxmlformats.org/presentationml/2006/main" uri="{D6D511B9-2390-475A-947B-AFAB55BFBCF1}">
            <pc226:cmChg xmlns:pc226="http://schemas.microsoft.com/office/powerpoint/2022/06/main/command" chg="del">
              <pc226:chgData name="Jiahao Zhang" userId="24b03af2-aebd-4eb3-86a2-13aaae32be9b" providerId="ADAL" clId="{1ACFFA05-073A-C347-B794-292B5913ECCC}" dt="2024-05-07T02:43:25.254" v="3354"/>
              <pc2:cmMkLst xmlns:pc2="http://schemas.microsoft.com/office/powerpoint/2019/9/main/command">
                <pc:docMk/>
                <pc:sldMk cId="3999533853" sldId="515"/>
                <pc2:cmMk id="{DD585053-7988-4BE7-A570-27207E40922B}"/>
              </pc2:cmMkLst>
            </pc226:cmChg>
          </p:ext>
        </pc:extLst>
      </pc:sldChg>
      <pc:sldChg chg="modTransition">
        <pc:chgData name="Jiahao Zhang" userId="24b03af2-aebd-4eb3-86a2-13aaae32be9b" providerId="ADAL" clId="{1ACFFA05-073A-C347-B794-292B5913ECCC}" dt="2024-05-07T02:37:38.989" v="3335"/>
        <pc:sldMkLst>
          <pc:docMk/>
          <pc:sldMk cId="803861503" sldId="516"/>
        </pc:sldMkLst>
      </pc:sldChg>
      <pc:sldChg chg="modTransition modAnim delCm">
        <pc:chgData name="Jiahao Zhang" userId="24b03af2-aebd-4eb3-86a2-13aaae32be9b" providerId="ADAL" clId="{1ACFFA05-073A-C347-B794-292B5913ECCC}" dt="2024-05-07T02:43:29.626" v="3355"/>
        <pc:sldMkLst>
          <pc:docMk/>
          <pc:sldMk cId="2817054203" sldId="517"/>
        </pc:sldMkLst>
        <pc:extLst>
          <p:ext xmlns:p="http://schemas.openxmlformats.org/presentationml/2006/main" uri="{D6D511B9-2390-475A-947B-AFAB55BFBCF1}">
            <pc226:cmChg xmlns:pc226="http://schemas.microsoft.com/office/powerpoint/2022/06/main/command" chg="del">
              <pc226:chgData name="Jiahao Zhang" userId="24b03af2-aebd-4eb3-86a2-13aaae32be9b" providerId="ADAL" clId="{1ACFFA05-073A-C347-B794-292B5913ECCC}" dt="2024-05-07T02:43:29.626" v="3355"/>
              <pc2:cmMkLst xmlns:pc2="http://schemas.microsoft.com/office/powerpoint/2019/9/main/command">
                <pc:docMk/>
                <pc:sldMk cId="2817054203" sldId="517"/>
                <pc2:cmMk id="{0192F035-CD11-40BF-95D4-378DD7F99C42}"/>
              </pc2:cmMkLst>
            </pc226:cmChg>
          </p:ext>
        </pc:extLst>
      </pc:sldChg>
      <pc:sldMasterChg chg="delSldLayout">
        <pc:chgData name="Jiahao Zhang" userId="24b03af2-aebd-4eb3-86a2-13aaae32be9b" providerId="ADAL" clId="{1ACFFA05-073A-C347-B794-292B5913ECCC}" dt="2024-05-07T02:26:43.491" v="3277" actId="2696"/>
        <pc:sldMasterMkLst>
          <pc:docMk/>
          <pc:sldMasterMk cId="0" sldId="2147483669"/>
        </pc:sldMasterMkLst>
        <pc:sldLayoutChg chg="del">
          <pc:chgData name="Jiahao Zhang" userId="24b03af2-aebd-4eb3-86a2-13aaae32be9b" providerId="ADAL" clId="{1ACFFA05-073A-C347-B794-292B5913ECCC}" dt="2024-05-07T02:26:43.491" v="3277" actId="2696"/>
          <pc:sldLayoutMkLst>
            <pc:docMk/>
            <pc:sldMasterMk cId="0" sldId="2147483669"/>
            <pc:sldLayoutMk cId="0" sldId="2147483660"/>
          </pc:sldLayoutMkLst>
        </pc:sldLayoutChg>
      </pc:sldMasterChg>
    </pc:docChg>
  </pc:docChgLst>
  <pc:docChgLst>
    <pc:chgData name="Hongyang Lu" userId="S::hlu54@jh.edu::c930864a-7d7d-480e-bed5-d48cc47f3822" providerId="AD" clId="Web-{9F55D77D-346E-3058-4340-C80CAE42B541}"/>
    <pc:docChg chg="addSld delSld modSld sldOrd">
      <pc:chgData name="Hongyang Lu" userId="S::hlu54@jh.edu::c930864a-7d7d-480e-bed5-d48cc47f3822" providerId="AD" clId="Web-{9F55D77D-346E-3058-4340-C80CAE42B541}" dt="2024-05-07T02:28:18.088" v="844" actId="20577"/>
      <pc:docMkLst>
        <pc:docMk/>
      </pc:docMkLst>
      <pc:sldChg chg="modSp">
        <pc:chgData name="Hongyang Lu" userId="S::hlu54@jh.edu::c930864a-7d7d-480e-bed5-d48cc47f3822" providerId="AD" clId="Web-{9F55D77D-346E-3058-4340-C80CAE42B541}" dt="2024-05-06T23:23:40.723" v="76" actId="14100"/>
        <pc:sldMkLst>
          <pc:docMk/>
          <pc:sldMk cId="0" sldId="256"/>
        </pc:sldMkLst>
        <pc:spChg chg="mod">
          <ac:chgData name="Hongyang Lu" userId="S::hlu54@jh.edu::c930864a-7d7d-480e-bed5-d48cc47f3822" providerId="AD" clId="Web-{9F55D77D-346E-3058-4340-C80CAE42B541}" dt="2024-05-06T23:21:33.359" v="3"/>
          <ac:spMkLst>
            <pc:docMk/>
            <pc:sldMk cId="0" sldId="256"/>
            <ac:spMk id="5" creationId="{00000000-0000-0000-0000-000000000000}"/>
          </ac:spMkLst>
        </pc:spChg>
        <pc:spChg chg="mod">
          <ac:chgData name="Hongyang Lu" userId="S::hlu54@jh.edu::c930864a-7d7d-480e-bed5-d48cc47f3822" providerId="AD" clId="Web-{9F55D77D-346E-3058-4340-C80CAE42B541}" dt="2024-05-06T23:23:40.723" v="76" actId="14100"/>
          <ac:spMkLst>
            <pc:docMk/>
            <pc:sldMk cId="0" sldId="256"/>
            <ac:spMk id="6" creationId="{00000000-0000-0000-0000-000000000000}"/>
          </ac:spMkLst>
        </pc:spChg>
      </pc:sldChg>
      <pc:sldChg chg="del">
        <pc:chgData name="Hongyang Lu" userId="S::hlu54@jh.edu::c930864a-7d7d-480e-bed5-d48cc47f3822" providerId="AD" clId="Web-{9F55D77D-346E-3058-4340-C80CAE42B541}" dt="2024-05-06T23:39:25.850" v="172"/>
        <pc:sldMkLst>
          <pc:docMk/>
          <pc:sldMk cId="0" sldId="476"/>
        </pc:sldMkLst>
      </pc:sldChg>
      <pc:sldChg chg="ord">
        <pc:chgData name="Hongyang Lu" userId="S::hlu54@jh.edu::c930864a-7d7d-480e-bed5-d48cc47f3822" providerId="AD" clId="Web-{9F55D77D-346E-3058-4340-C80CAE42B541}" dt="2024-05-07T01:12:34.893" v="213"/>
        <pc:sldMkLst>
          <pc:docMk/>
          <pc:sldMk cId="0" sldId="478"/>
        </pc:sldMkLst>
      </pc:sldChg>
      <pc:sldChg chg="addSp delSp modSp ord addAnim delAnim">
        <pc:chgData name="Hongyang Lu" userId="S::hlu54@jh.edu::c930864a-7d7d-480e-bed5-d48cc47f3822" providerId="AD" clId="Web-{9F55D77D-346E-3058-4340-C80CAE42B541}" dt="2024-05-06T23:41:46.996" v="212" actId="1076"/>
        <pc:sldMkLst>
          <pc:docMk/>
          <pc:sldMk cId="0" sldId="480"/>
        </pc:sldMkLst>
        <pc:spChg chg="del">
          <ac:chgData name="Hongyang Lu" userId="S::hlu54@jh.edu::c930864a-7d7d-480e-bed5-d48cc47f3822" providerId="AD" clId="Web-{9F55D77D-346E-3058-4340-C80CAE42B541}" dt="2024-05-06T23:25:15.664" v="82"/>
          <ac:spMkLst>
            <pc:docMk/>
            <pc:sldMk cId="0" sldId="480"/>
            <ac:spMk id="5" creationId="{C2C779BD-A49A-471E-76C1-C5783E039751}"/>
          </ac:spMkLst>
        </pc:spChg>
        <pc:spChg chg="mod">
          <ac:chgData name="Hongyang Lu" userId="S::hlu54@jh.edu::c930864a-7d7d-480e-bed5-d48cc47f3822" providerId="AD" clId="Web-{9F55D77D-346E-3058-4340-C80CAE42B541}" dt="2024-05-06T23:25:23.492" v="91" actId="20577"/>
          <ac:spMkLst>
            <pc:docMk/>
            <pc:sldMk cId="0" sldId="480"/>
            <ac:spMk id="12" creationId="{00000000-0000-0000-0000-000000000000}"/>
          </ac:spMkLst>
        </pc:spChg>
        <pc:spChg chg="add mod">
          <ac:chgData name="Hongyang Lu" userId="S::hlu54@jh.edu::c930864a-7d7d-480e-bed5-d48cc47f3822" providerId="AD" clId="Web-{9F55D77D-346E-3058-4340-C80CAE42B541}" dt="2024-05-06T23:41:00.260" v="195" actId="20577"/>
          <ac:spMkLst>
            <pc:docMk/>
            <pc:sldMk cId="0" sldId="480"/>
            <ac:spMk id="14" creationId="{B95A730B-2BC6-5807-C725-058D1456066C}"/>
          </ac:spMkLst>
        </pc:spChg>
        <pc:spChg chg="mod">
          <ac:chgData name="Hongyang Lu" userId="S::hlu54@jh.edu::c930864a-7d7d-480e-bed5-d48cc47f3822" providerId="AD" clId="Web-{9F55D77D-346E-3058-4340-C80CAE42B541}" dt="2024-05-06T23:41:46.996" v="212" actId="1076"/>
          <ac:spMkLst>
            <pc:docMk/>
            <pc:sldMk cId="0" sldId="480"/>
            <ac:spMk id="29" creationId="{00000000-0000-0000-0000-000000000000}"/>
          </ac:spMkLst>
        </pc:spChg>
        <pc:spChg chg="del">
          <ac:chgData name="Hongyang Lu" userId="S::hlu54@jh.edu::c930864a-7d7d-480e-bed5-d48cc47f3822" providerId="AD" clId="Web-{9F55D77D-346E-3058-4340-C80CAE42B541}" dt="2024-05-06T23:25:15.664" v="83"/>
          <ac:spMkLst>
            <pc:docMk/>
            <pc:sldMk cId="0" sldId="480"/>
            <ac:spMk id="30" creationId="{00000000-0000-0000-0000-000000000000}"/>
          </ac:spMkLst>
        </pc:spChg>
        <pc:spChg chg="mod">
          <ac:chgData name="Hongyang Lu" userId="S::hlu54@jh.edu::c930864a-7d7d-480e-bed5-d48cc47f3822" providerId="AD" clId="Web-{9F55D77D-346E-3058-4340-C80CAE42B541}" dt="2024-05-06T23:40:20.649" v="192" actId="20577"/>
          <ac:spMkLst>
            <pc:docMk/>
            <pc:sldMk cId="0" sldId="480"/>
            <ac:spMk id="35" creationId="{00000000-0000-0000-0000-000000000000}"/>
          </ac:spMkLst>
        </pc:spChg>
        <pc:spChg chg="mod">
          <ac:chgData name="Hongyang Lu" userId="S::hlu54@jh.edu::c930864a-7d7d-480e-bed5-d48cc47f3822" providerId="AD" clId="Web-{9F55D77D-346E-3058-4340-C80CAE42B541}" dt="2024-05-06T23:40:00.476" v="191" actId="20577"/>
          <ac:spMkLst>
            <pc:docMk/>
            <pc:sldMk cId="0" sldId="480"/>
            <ac:spMk id="36" creationId="{00000000-0000-0000-0000-000000000000}"/>
          </ac:spMkLst>
        </pc:spChg>
        <pc:spChg chg="del">
          <ac:chgData name="Hongyang Lu" userId="S::hlu54@jh.edu::c930864a-7d7d-480e-bed5-d48cc47f3822" providerId="AD" clId="Web-{9F55D77D-346E-3058-4340-C80CAE42B541}" dt="2024-05-06T23:25:15.664" v="84"/>
          <ac:spMkLst>
            <pc:docMk/>
            <pc:sldMk cId="0" sldId="480"/>
            <ac:spMk id="39" creationId="{00000000-0000-0000-0000-000000000000}"/>
          </ac:spMkLst>
        </pc:spChg>
        <pc:spChg chg="del">
          <ac:chgData name="Hongyang Lu" userId="S::hlu54@jh.edu::c930864a-7d7d-480e-bed5-d48cc47f3822" providerId="AD" clId="Web-{9F55D77D-346E-3058-4340-C80CAE42B541}" dt="2024-05-06T23:25:14.117" v="81"/>
          <ac:spMkLst>
            <pc:docMk/>
            <pc:sldMk cId="0" sldId="480"/>
            <ac:spMk id="48" creationId="{00000000-0000-0000-0000-000000000000}"/>
          </ac:spMkLst>
        </pc:spChg>
        <pc:grpChg chg="add mod">
          <ac:chgData name="Hongyang Lu" userId="S::hlu54@jh.edu::c930864a-7d7d-480e-bed5-d48cc47f3822" providerId="AD" clId="Web-{9F55D77D-346E-3058-4340-C80CAE42B541}" dt="2024-05-06T23:27:14.590" v="128" actId="1076"/>
          <ac:grpSpMkLst>
            <pc:docMk/>
            <pc:sldMk cId="0" sldId="480"/>
            <ac:grpSpMk id="10" creationId="{FD2352EE-A807-9080-6036-94D56B53549E}"/>
          </ac:grpSpMkLst>
        </pc:grpChg>
        <pc:grpChg chg="mod">
          <ac:chgData name="Hongyang Lu" userId="S::hlu54@jh.edu::c930864a-7d7d-480e-bed5-d48cc47f3822" providerId="AD" clId="Web-{9F55D77D-346E-3058-4340-C80CAE42B541}" dt="2024-05-06T23:27:15.855" v="129" actId="1076"/>
          <ac:grpSpMkLst>
            <pc:docMk/>
            <pc:sldMk cId="0" sldId="480"/>
            <ac:grpSpMk id="24" creationId="{00000000-0000-0000-0000-000000000000}"/>
          </ac:grpSpMkLst>
        </pc:grpChg>
        <pc:picChg chg="mod">
          <ac:chgData name="Hongyang Lu" userId="S::hlu54@jh.edu::c930864a-7d7d-480e-bed5-d48cc47f3822" providerId="AD" clId="Web-{9F55D77D-346E-3058-4340-C80CAE42B541}" dt="2024-05-06T23:25:25.992" v="92" actId="14100"/>
          <ac:picMkLst>
            <pc:docMk/>
            <pc:sldMk cId="0" sldId="480"/>
            <ac:picMk id="13" creationId="{00000000-0000-0000-0000-000000000000}"/>
          </ac:picMkLst>
        </pc:picChg>
      </pc:sldChg>
      <pc:sldChg chg="modSp">
        <pc:chgData name="Hongyang Lu" userId="S::hlu54@jh.edu::c930864a-7d7d-480e-bed5-d48cc47f3822" providerId="AD" clId="Web-{9F55D77D-346E-3058-4340-C80CAE42B541}" dt="2024-05-07T01:49:49.552" v="527" actId="1076"/>
        <pc:sldMkLst>
          <pc:docMk/>
          <pc:sldMk cId="186767621" sldId="509"/>
        </pc:sldMkLst>
        <pc:spChg chg="mod">
          <ac:chgData name="Hongyang Lu" userId="S::hlu54@jh.edu::c930864a-7d7d-480e-bed5-d48cc47f3822" providerId="AD" clId="Web-{9F55D77D-346E-3058-4340-C80CAE42B541}" dt="2024-05-07T01:49:49.552" v="527" actId="1076"/>
          <ac:spMkLst>
            <pc:docMk/>
            <pc:sldMk cId="186767621" sldId="509"/>
            <ac:spMk id="4" creationId="{C2B9EA33-5F1E-0E89-CFA7-BFE2AABC4EF4}"/>
          </ac:spMkLst>
        </pc:spChg>
      </pc:sldChg>
      <pc:sldChg chg="addSp delSp modSp add replId modNotes">
        <pc:chgData name="Hongyang Lu" userId="S::hlu54@jh.edu::c930864a-7d7d-480e-bed5-d48cc47f3822" providerId="AD" clId="Web-{9F55D77D-346E-3058-4340-C80CAE42B541}" dt="2024-05-07T02:11:43.387" v="758" actId="20577"/>
        <pc:sldMkLst>
          <pc:docMk/>
          <pc:sldMk cId="3999533853" sldId="515"/>
        </pc:sldMkLst>
        <pc:spChg chg="mod">
          <ac:chgData name="Hongyang Lu" userId="S::hlu54@jh.edu::c930864a-7d7d-480e-bed5-d48cc47f3822" providerId="AD" clId="Web-{9F55D77D-346E-3058-4340-C80CAE42B541}" dt="2024-05-07T01:27:26.622" v="336" actId="20577"/>
          <ac:spMkLst>
            <pc:docMk/>
            <pc:sldMk cId="3999533853" sldId="515"/>
            <ac:spMk id="4" creationId="{F5EDB001-221A-AFAB-7CDA-3338F8F46E3A}"/>
          </ac:spMkLst>
        </pc:spChg>
        <pc:spChg chg="mod">
          <ac:chgData name="Hongyang Lu" userId="S::hlu54@jh.edu::c930864a-7d7d-480e-bed5-d48cc47f3822" providerId="AD" clId="Web-{9F55D77D-346E-3058-4340-C80CAE42B541}" dt="2024-05-07T02:11:43.387" v="758" actId="20577"/>
          <ac:spMkLst>
            <pc:docMk/>
            <pc:sldMk cId="3999533853" sldId="515"/>
            <ac:spMk id="13" creationId="{A10AECE2-1DC4-454B-5FC8-167BBDDF7ABE}"/>
          </ac:spMkLst>
        </pc:spChg>
        <pc:picChg chg="add mod">
          <ac:chgData name="Hongyang Lu" userId="S::hlu54@jh.edu::c930864a-7d7d-480e-bed5-d48cc47f3822" providerId="AD" clId="Web-{9F55D77D-346E-3058-4340-C80CAE42B541}" dt="2024-05-07T01:39:15.440" v="462" actId="14100"/>
          <ac:picMkLst>
            <pc:docMk/>
            <pc:sldMk cId="3999533853" sldId="515"/>
            <ac:picMk id="5" creationId="{90EE0BC6-6D3B-3D5C-BABD-E4E0D241D7E6}"/>
          </ac:picMkLst>
        </pc:picChg>
        <pc:picChg chg="del">
          <ac:chgData name="Hongyang Lu" userId="S::hlu54@jh.edu::c930864a-7d7d-480e-bed5-d48cc47f3822" providerId="AD" clId="Web-{9F55D77D-346E-3058-4340-C80CAE42B541}" dt="2024-05-07T01:14:23.803" v="247"/>
          <ac:picMkLst>
            <pc:docMk/>
            <pc:sldMk cId="3999533853" sldId="515"/>
            <ac:picMk id="16" creationId="{B79CB103-9D5E-BB23-5140-972083D572A3}"/>
          </ac:picMkLst>
        </pc:picChg>
      </pc:sldChg>
      <pc:sldChg chg="addSp delSp modSp add replId modNotes">
        <pc:chgData name="Hongyang Lu" userId="S::hlu54@jh.edu::c930864a-7d7d-480e-bed5-d48cc47f3822" providerId="AD" clId="Web-{9F55D77D-346E-3058-4340-C80CAE42B541}" dt="2024-05-07T02:28:18.088" v="844" actId="20577"/>
        <pc:sldMkLst>
          <pc:docMk/>
          <pc:sldMk cId="803861503" sldId="516"/>
        </pc:sldMkLst>
        <pc:spChg chg="mod">
          <ac:chgData name="Hongyang Lu" userId="S::hlu54@jh.edu::c930864a-7d7d-480e-bed5-d48cc47f3822" providerId="AD" clId="Web-{9F55D77D-346E-3058-4340-C80CAE42B541}" dt="2024-05-07T01:44:48.231" v="512" actId="20577"/>
          <ac:spMkLst>
            <pc:docMk/>
            <pc:sldMk cId="803861503" sldId="516"/>
            <ac:spMk id="2" creationId="{247D076F-6DD3-FEA0-2C44-84D1AEF2874E}"/>
          </ac:spMkLst>
        </pc:spChg>
        <pc:spChg chg="mod">
          <ac:chgData name="Hongyang Lu" userId="S::hlu54@jh.edu::c930864a-7d7d-480e-bed5-d48cc47f3822" providerId="AD" clId="Web-{9F55D77D-346E-3058-4340-C80CAE42B541}" dt="2024-05-07T02:28:18.088" v="844" actId="20577"/>
          <ac:spMkLst>
            <pc:docMk/>
            <pc:sldMk cId="803861503" sldId="516"/>
            <ac:spMk id="5" creationId="{BA9A3E01-2088-233E-DCD3-55521F50D44C}"/>
          </ac:spMkLst>
        </pc:spChg>
        <pc:spChg chg="del mod">
          <ac:chgData name="Hongyang Lu" userId="S::hlu54@jh.edu::c930864a-7d7d-480e-bed5-d48cc47f3822" providerId="AD" clId="Web-{9F55D77D-346E-3058-4340-C80CAE42B541}" dt="2024-05-07T01:41:31.053" v="470"/>
          <ac:spMkLst>
            <pc:docMk/>
            <pc:sldMk cId="803861503" sldId="516"/>
            <ac:spMk id="13" creationId="{CE186F40-1FAB-C6FC-5CFB-30835263CBF2}"/>
          </ac:spMkLst>
        </pc:spChg>
        <pc:picChg chg="add mod">
          <ac:chgData name="Hongyang Lu" userId="S::hlu54@jh.edu::c930864a-7d7d-480e-bed5-d48cc47f3822" providerId="AD" clId="Web-{9F55D77D-346E-3058-4340-C80CAE42B541}" dt="2024-05-07T01:52:59.745" v="561" actId="14100"/>
          <ac:picMkLst>
            <pc:docMk/>
            <pc:sldMk cId="803861503" sldId="516"/>
            <ac:picMk id="3" creationId="{067BB599-E543-9006-4172-5ADBFA143DEA}"/>
          </ac:picMkLst>
        </pc:picChg>
        <pc:picChg chg="del">
          <ac:chgData name="Hongyang Lu" userId="S::hlu54@jh.edu::c930864a-7d7d-480e-bed5-d48cc47f3822" providerId="AD" clId="Web-{9F55D77D-346E-3058-4340-C80CAE42B541}" dt="2024-05-07T01:40:18.113" v="467"/>
          <ac:picMkLst>
            <pc:docMk/>
            <pc:sldMk cId="803861503" sldId="516"/>
            <ac:picMk id="11" creationId="{C090E488-A733-57F4-A950-9509948762D5}"/>
          </ac:picMkLst>
        </pc:picChg>
        <pc:picChg chg="add mod">
          <ac:chgData name="Hongyang Lu" userId="S::hlu54@jh.edu::c930864a-7d7d-480e-bed5-d48cc47f3822" providerId="AD" clId="Web-{9F55D77D-346E-3058-4340-C80CAE42B541}" dt="2024-05-07T01:52:57.245" v="560" actId="14100"/>
          <ac:picMkLst>
            <pc:docMk/>
            <pc:sldMk cId="803861503" sldId="516"/>
            <ac:picMk id="12" creationId="{0BD03DA0-21B3-1FE5-004D-F46C1C743663}"/>
          </ac:picMkLst>
        </pc:picChg>
      </pc:sldChg>
      <pc:sldChg chg="addSp delSp modSp add replId modNotes">
        <pc:chgData name="Hongyang Lu" userId="S::hlu54@jh.edu::c930864a-7d7d-480e-bed5-d48cc47f3822" providerId="AD" clId="Web-{9F55D77D-346E-3058-4340-C80CAE42B541}" dt="2024-05-07T02:16:34.770" v="837" actId="20577"/>
        <pc:sldMkLst>
          <pc:docMk/>
          <pc:sldMk cId="2817054203" sldId="517"/>
        </pc:sldMkLst>
        <pc:spChg chg="mod">
          <ac:chgData name="Hongyang Lu" userId="S::hlu54@jh.edu::c930864a-7d7d-480e-bed5-d48cc47f3822" providerId="AD" clId="Web-{9F55D77D-346E-3058-4340-C80CAE42B541}" dt="2024-05-07T02:11:06.714" v="752" actId="20577"/>
          <ac:spMkLst>
            <pc:docMk/>
            <pc:sldMk cId="2817054203" sldId="517"/>
            <ac:spMk id="4" creationId="{F5EDB001-221A-AFAB-7CDA-3338F8F46E3A}"/>
          </ac:spMkLst>
        </pc:spChg>
        <pc:spChg chg="mod">
          <ac:chgData name="Hongyang Lu" userId="S::hlu54@jh.edu::c930864a-7d7d-480e-bed5-d48cc47f3822" providerId="AD" clId="Web-{9F55D77D-346E-3058-4340-C80CAE42B541}" dt="2024-05-07T02:16:34.770" v="837" actId="20577"/>
          <ac:spMkLst>
            <pc:docMk/>
            <pc:sldMk cId="2817054203" sldId="517"/>
            <ac:spMk id="13" creationId="{A10AECE2-1DC4-454B-5FC8-167BBDDF7ABE}"/>
          </ac:spMkLst>
        </pc:spChg>
        <pc:picChg chg="add mod">
          <ac:chgData name="Hongyang Lu" userId="S::hlu54@jh.edu::c930864a-7d7d-480e-bed5-d48cc47f3822" providerId="AD" clId="Web-{9F55D77D-346E-3058-4340-C80CAE42B541}" dt="2024-05-07T02:11:13.183" v="756" actId="14100"/>
          <ac:picMkLst>
            <pc:docMk/>
            <pc:sldMk cId="2817054203" sldId="517"/>
            <ac:picMk id="5" creationId="{694C6266-BE61-B0E1-6D60-F98E1A8C8F37}"/>
          </ac:picMkLst>
        </pc:picChg>
        <pc:picChg chg="del">
          <ac:chgData name="Hongyang Lu" userId="S::hlu54@jh.edu::c930864a-7d7d-480e-bed5-d48cc47f3822" providerId="AD" clId="Web-{9F55D77D-346E-3058-4340-C80CAE42B541}" dt="2024-05-07T02:09:40.024" v="727"/>
          <ac:picMkLst>
            <pc:docMk/>
            <pc:sldMk cId="2817054203" sldId="517"/>
            <ac:picMk id="16" creationId="{B79CB103-9D5E-BB23-5140-972083D572A3}"/>
          </ac:picMkLst>
        </pc:picChg>
      </pc:sldChg>
    </pc:docChg>
  </pc:docChgLst>
  <pc:docChgLst>
    <pc:chgData name="Zikun Ye" userId="S::zye38@jh.edu::0dd2f57c-9f06-48f8-bb3f-103bc50827e5" providerId="AD" clId="Web-{22142F55-9526-1BE6-6957-FD97422867A7}"/>
    <pc:docChg chg="modSld sldOrd">
      <pc:chgData name="Zikun Ye" userId="S::zye38@jh.edu::0dd2f57c-9f06-48f8-bb3f-103bc50827e5" providerId="AD" clId="Web-{22142F55-9526-1BE6-6957-FD97422867A7}" dt="2024-05-07T02:54:08.663" v="253" actId="20577"/>
      <pc:docMkLst>
        <pc:docMk/>
      </pc:docMkLst>
      <pc:sldChg chg="modSp">
        <pc:chgData name="Zikun Ye" userId="S::zye38@jh.edu::0dd2f57c-9f06-48f8-bb3f-103bc50827e5" providerId="AD" clId="Web-{22142F55-9526-1BE6-6957-FD97422867A7}" dt="2024-05-07T02:38:08.745" v="217" actId="20577"/>
        <pc:sldMkLst>
          <pc:docMk/>
          <pc:sldMk cId="0" sldId="256"/>
        </pc:sldMkLst>
        <pc:spChg chg="mod">
          <ac:chgData name="Zikun Ye" userId="S::zye38@jh.edu::0dd2f57c-9f06-48f8-bb3f-103bc50827e5" providerId="AD" clId="Web-{22142F55-9526-1BE6-6957-FD97422867A7}" dt="2024-05-07T02:38:08.745" v="217" actId="20577"/>
          <ac:spMkLst>
            <pc:docMk/>
            <pc:sldMk cId="0" sldId="256"/>
            <ac:spMk id="6" creationId="{00000000-0000-0000-0000-000000000000}"/>
          </ac:spMkLst>
        </pc:spChg>
      </pc:sldChg>
      <pc:sldChg chg="addSp delSp addAnim delAnim">
        <pc:chgData name="Zikun Ye" userId="S::zye38@jh.edu::0dd2f57c-9f06-48f8-bb3f-103bc50827e5" providerId="AD" clId="Web-{22142F55-9526-1BE6-6957-FD97422867A7}" dt="2024-05-07T01:34:08.414" v="13"/>
        <pc:sldMkLst>
          <pc:docMk/>
          <pc:sldMk cId="0" sldId="465"/>
        </pc:sldMkLst>
        <pc:spChg chg="add del">
          <ac:chgData name="Zikun Ye" userId="S::zye38@jh.edu::0dd2f57c-9f06-48f8-bb3f-103bc50827e5" providerId="AD" clId="Web-{22142F55-9526-1BE6-6957-FD97422867A7}" dt="2024-05-07T01:34:08.414" v="13"/>
          <ac:spMkLst>
            <pc:docMk/>
            <pc:sldMk cId="0" sldId="465"/>
            <ac:spMk id="3" creationId="{4BA2832F-A09B-E0BB-D852-1F05DEBD90A8}"/>
          </ac:spMkLst>
        </pc:spChg>
      </pc:sldChg>
      <pc:sldChg chg="modSp modNotes">
        <pc:chgData name="Zikun Ye" userId="S::zye38@jh.edu::0dd2f57c-9f06-48f8-bb3f-103bc50827e5" providerId="AD" clId="Web-{22142F55-9526-1BE6-6957-FD97422867A7}" dt="2024-05-07T02:38:16.651" v="219" actId="20577"/>
        <pc:sldMkLst>
          <pc:docMk/>
          <pc:sldMk cId="0" sldId="480"/>
        </pc:sldMkLst>
        <pc:spChg chg="mod">
          <ac:chgData name="Zikun Ye" userId="S::zye38@jh.edu::0dd2f57c-9f06-48f8-bb3f-103bc50827e5" providerId="AD" clId="Web-{22142F55-9526-1BE6-6957-FD97422867A7}" dt="2024-05-07T02:38:16.651" v="219" actId="20577"/>
          <ac:spMkLst>
            <pc:docMk/>
            <pc:sldMk cId="0" sldId="480"/>
            <ac:spMk id="14" creationId="{B95A730B-2BC6-5807-C725-058D1456066C}"/>
          </ac:spMkLst>
        </pc:spChg>
        <pc:spChg chg="mod">
          <ac:chgData name="Zikun Ye" userId="S::zye38@jh.edu::0dd2f57c-9f06-48f8-bb3f-103bc50827e5" providerId="AD" clId="Web-{22142F55-9526-1BE6-6957-FD97422867A7}" dt="2024-05-07T02:33:21.033" v="191" actId="20577"/>
          <ac:spMkLst>
            <pc:docMk/>
            <pc:sldMk cId="0" sldId="480"/>
            <ac:spMk id="29" creationId="{00000000-0000-0000-0000-000000000000}"/>
          </ac:spMkLst>
        </pc:spChg>
        <pc:spChg chg="mod">
          <ac:chgData name="Zikun Ye" userId="S::zye38@jh.edu::0dd2f57c-9f06-48f8-bb3f-103bc50827e5" providerId="AD" clId="Web-{22142F55-9526-1BE6-6957-FD97422867A7}" dt="2024-05-07T02:33:04.580" v="187" actId="20577"/>
          <ac:spMkLst>
            <pc:docMk/>
            <pc:sldMk cId="0" sldId="480"/>
            <ac:spMk id="35" creationId="{00000000-0000-0000-0000-000000000000}"/>
          </ac:spMkLst>
        </pc:spChg>
        <pc:spChg chg="mod">
          <ac:chgData name="Zikun Ye" userId="S::zye38@jh.edu::0dd2f57c-9f06-48f8-bb3f-103bc50827e5" providerId="AD" clId="Web-{22142F55-9526-1BE6-6957-FD97422867A7}" dt="2024-05-07T02:32:57.314" v="186" actId="20577"/>
          <ac:spMkLst>
            <pc:docMk/>
            <pc:sldMk cId="0" sldId="480"/>
            <ac:spMk id="36" creationId="{00000000-0000-0000-0000-000000000000}"/>
          </ac:spMkLst>
        </pc:spChg>
      </pc:sldChg>
      <pc:sldChg chg="modSp">
        <pc:chgData name="Zikun Ye" userId="S::zye38@jh.edu::0dd2f57c-9f06-48f8-bb3f-103bc50827e5" providerId="AD" clId="Web-{22142F55-9526-1BE6-6957-FD97422867A7}" dt="2024-05-07T02:53:40.006" v="246" actId="20577"/>
        <pc:sldMkLst>
          <pc:docMk/>
          <pc:sldMk cId="1987554997" sldId="504"/>
        </pc:sldMkLst>
        <pc:spChg chg="mod">
          <ac:chgData name="Zikun Ye" userId="S::zye38@jh.edu::0dd2f57c-9f06-48f8-bb3f-103bc50827e5" providerId="AD" clId="Web-{22142F55-9526-1BE6-6957-FD97422867A7}" dt="2024-05-07T02:53:40.006" v="246" actId="20577"/>
          <ac:spMkLst>
            <pc:docMk/>
            <pc:sldMk cId="1987554997" sldId="504"/>
            <ac:spMk id="48" creationId="{00000000-0000-0000-0000-000000000000}"/>
          </ac:spMkLst>
        </pc:spChg>
      </pc:sldChg>
      <pc:sldChg chg="modSp">
        <pc:chgData name="Zikun Ye" userId="S::zye38@jh.edu::0dd2f57c-9f06-48f8-bb3f-103bc50827e5" providerId="AD" clId="Web-{22142F55-9526-1BE6-6957-FD97422867A7}" dt="2024-05-07T02:53:55.600" v="252" actId="20577"/>
        <pc:sldMkLst>
          <pc:docMk/>
          <pc:sldMk cId="3650778660" sldId="505"/>
        </pc:sldMkLst>
        <pc:spChg chg="mod">
          <ac:chgData name="Zikun Ye" userId="S::zye38@jh.edu::0dd2f57c-9f06-48f8-bb3f-103bc50827e5" providerId="AD" clId="Web-{22142F55-9526-1BE6-6957-FD97422867A7}" dt="2024-05-07T02:53:55.600" v="252" actId="20577"/>
          <ac:spMkLst>
            <pc:docMk/>
            <pc:sldMk cId="3650778660" sldId="505"/>
            <ac:spMk id="4" creationId="{F5EDB001-221A-AFAB-7CDA-3338F8F46E3A}"/>
          </ac:spMkLst>
        </pc:spChg>
      </pc:sldChg>
      <pc:sldChg chg="modSp">
        <pc:chgData name="Zikun Ye" userId="S::zye38@jh.edu::0dd2f57c-9f06-48f8-bb3f-103bc50827e5" providerId="AD" clId="Web-{22142F55-9526-1BE6-6957-FD97422867A7}" dt="2024-05-07T02:40:20.045" v="244" actId="20577"/>
        <pc:sldMkLst>
          <pc:docMk/>
          <pc:sldMk cId="2864556540" sldId="506"/>
        </pc:sldMkLst>
        <pc:spChg chg="mod">
          <ac:chgData name="Zikun Ye" userId="S::zye38@jh.edu::0dd2f57c-9f06-48f8-bb3f-103bc50827e5" providerId="AD" clId="Web-{22142F55-9526-1BE6-6957-FD97422867A7}" dt="2024-05-07T02:40:20.045" v="244" actId="20577"/>
          <ac:spMkLst>
            <pc:docMk/>
            <pc:sldMk cId="2864556540" sldId="506"/>
            <ac:spMk id="2" creationId="{67489398-2348-A169-85AA-03FC3211ACFB}"/>
          </ac:spMkLst>
        </pc:spChg>
        <pc:spChg chg="mod">
          <ac:chgData name="Zikun Ye" userId="S::zye38@jh.edu::0dd2f57c-9f06-48f8-bb3f-103bc50827e5" providerId="AD" clId="Web-{22142F55-9526-1BE6-6957-FD97422867A7}" dt="2024-05-07T02:40:08.029" v="240" actId="20577"/>
          <ac:spMkLst>
            <pc:docMk/>
            <pc:sldMk cId="2864556540" sldId="506"/>
            <ac:spMk id="48" creationId="{00000000-0000-0000-0000-000000000000}"/>
          </ac:spMkLst>
        </pc:spChg>
      </pc:sldChg>
      <pc:sldChg chg="modSp">
        <pc:chgData name="Zikun Ye" userId="S::zye38@jh.edu::0dd2f57c-9f06-48f8-bb3f-103bc50827e5" providerId="AD" clId="Web-{22142F55-9526-1BE6-6957-FD97422867A7}" dt="2024-05-07T02:53:44.756" v="248" actId="20577"/>
        <pc:sldMkLst>
          <pc:docMk/>
          <pc:sldMk cId="2354442052" sldId="510"/>
        </pc:sldMkLst>
        <pc:spChg chg="mod">
          <ac:chgData name="Zikun Ye" userId="S::zye38@jh.edu::0dd2f57c-9f06-48f8-bb3f-103bc50827e5" providerId="AD" clId="Web-{22142F55-9526-1BE6-6957-FD97422867A7}" dt="2024-05-07T02:53:44.756" v="248" actId="20577"/>
          <ac:spMkLst>
            <pc:docMk/>
            <pc:sldMk cId="2354442052" sldId="510"/>
            <ac:spMk id="2" creationId="{247D076F-6DD3-FEA0-2C44-84D1AEF2874E}"/>
          </ac:spMkLst>
        </pc:spChg>
      </pc:sldChg>
      <pc:sldChg chg="addSp delSp modSp ord addAnim modNotes">
        <pc:chgData name="Zikun Ye" userId="S::zye38@jh.edu::0dd2f57c-9f06-48f8-bb3f-103bc50827e5" providerId="AD" clId="Web-{22142F55-9526-1BE6-6957-FD97422867A7}" dt="2024-05-07T02:54:08.663" v="253" actId="20577"/>
        <pc:sldMkLst>
          <pc:docMk/>
          <pc:sldMk cId="2463758685" sldId="513"/>
        </pc:sldMkLst>
        <pc:spChg chg="add mod">
          <ac:chgData name="Zikun Ye" userId="S::zye38@jh.edu::0dd2f57c-9f06-48f8-bb3f-103bc50827e5" providerId="AD" clId="Web-{22142F55-9526-1BE6-6957-FD97422867A7}" dt="2024-05-07T02:39:24.231" v="231" actId="14100"/>
          <ac:spMkLst>
            <pc:docMk/>
            <pc:sldMk cId="2463758685" sldId="513"/>
            <ac:spMk id="6" creationId="{E75D78D5-2C1C-ACC6-1FD3-C5E0746E12F2}"/>
          </ac:spMkLst>
        </pc:spChg>
        <pc:spChg chg="mod">
          <ac:chgData name="Zikun Ye" userId="S::zye38@jh.edu::0dd2f57c-9f06-48f8-bb3f-103bc50827e5" providerId="AD" clId="Web-{22142F55-9526-1BE6-6957-FD97422867A7}" dt="2024-05-07T02:54:08.663" v="253" actId="20577"/>
          <ac:spMkLst>
            <pc:docMk/>
            <pc:sldMk cId="2463758685" sldId="513"/>
            <ac:spMk id="11" creationId="{00000000-0000-0000-0000-000000000000}"/>
          </ac:spMkLst>
        </pc:spChg>
        <pc:spChg chg="add mod">
          <ac:chgData name="Zikun Ye" userId="S::zye38@jh.edu::0dd2f57c-9f06-48f8-bb3f-103bc50827e5" providerId="AD" clId="Web-{22142F55-9526-1BE6-6957-FD97422867A7}" dt="2024-05-07T02:39:25.966" v="232" actId="14100"/>
          <ac:spMkLst>
            <pc:docMk/>
            <pc:sldMk cId="2463758685" sldId="513"/>
            <ac:spMk id="13" creationId="{19DD4046-8CA7-FAE7-DA0A-14F157606F2F}"/>
          </ac:spMkLst>
        </pc:spChg>
        <pc:spChg chg="del mod">
          <ac:chgData name="Zikun Ye" userId="S::zye38@jh.edu::0dd2f57c-9f06-48f8-bb3f-103bc50827e5" providerId="AD" clId="Web-{22142F55-9526-1BE6-6957-FD97422867A7}" dt="2024-05-07T01:05:58.283" v="2"/>
          <ac:spMkLst>
            <pc:docMk/>
            <pc:sldMk cId="2463758685" sldId="513"/>
            <ac:spMk id="13" creationId="{A10AECE2-1DC4-454B-5FC8-167BBDDF7ABE}"/>
          </ac:spMkLst>
        </pc:spChg>
        <pc:spChg chg="add">
          <ac:chgData name="Zikun Ye" userId="S::zye38@jh.edu::0dd2f57c-9f06-48f8-bb3f-103bc50827e5" providerId="AD" clId="Web-{22142F55-9526-1BE6-6957-FD97422867A7}" dt="2024-05-07T01:34:13.039" v="14"/>
          <ac:spMkLst>
            <pc:docMk/>
            <pc:sldMk cId="2463758685" sldId="513"/>
            <ac:spMk id="16" creationId="{8FC42A8C-CAAA-1BDF-56EC-91F6D2478E92}"/>
          </ac:spMkLst>
        </pc:spChg>
        <pc:spChg chg="add mod">
          <ac:chgData name="Zikun Ye" userId="S::zye38@jh.edu::0dd2f57c-9f06-48f8-bb3f-103bc50827e5" providerId="AD" clId="Web-{22142F55-9526-1BE6-6957-FD97422867A7}" dt="2024-05-07T01:35:26.822" v="35" actId="1076"/>
          <ac:spMkLst>
            <pc:docMk/>
            <pc:sldMk cId="2463758685" sldId="513"/>
            <ac:spMk id="19" creationId="{D7C007BA-87B9-14F9-9E53-BD15FEE71913}"/>
          </ac:spMkLst>
        </pc:spChg>
        <pc:spChg chg="add mod">
          <ac:chgData name="Zikun Ye" userId="S::zye38@jh.edu::0dd2f57c-9f06-48f8-bb3f-103bc50827e5" providerId="AD" clId="Web-{22142F55-9526-1BE6-6957-FD97422867A7}" dt="2024-05-07T01:35:27.900" v="36" actId="1076"/>
          <ac:spMkLst>
            <pc:docMk/>
            <pc:sldMk cId="2463758685" sldId="513"/>
            <ac:spMk id="21" creationId="{1F2C60E0-0FE0-5465-CFE8-1FAA81F44A57}"/>
          </ac:spMkLst>
        </pc:spChg>
        <pc:spChg chg="add mod">
          <ac:chgData name="Zikun Ye" userId="S::zye38@jh.edu::0dd2f57c-9f06-48f8-bb3f-103bc50827e5" providerId="AD" clId="Web-{22142F55-9526-1BE6-6957-FD97422867A7}" dt="2024-05-07T01:35:29.932" v="37" actId="1076"/>
          <ac:spMkLst>
            <pc:docMk/>
            <pc:sldMk cId="2463758685" sldId="513"/>
            <ac:spMk id="23" creationId="{3C6C9CF4-84D2-FF50-4555-FF0DD77F70E7}"/>
          </ac:spMkLst>
        </pc:spChg>
        <pc:spChg chg="add mod">
          <ac:chgData name="Zikun Ye" userId="S::zye38@jh.edu::0dd2f57c-9f06-48f8-bb3f-103bc50827e5" providerId="AD" clId="Web-{22142F55-9526-1BE6-6957-FD97422867A7}" dt="2024-05-07T02:39:19.653" v="230" actId="14100"/>
          <ac:spMkLst>
            <pc:docMk/>
            <pc:sldMk cId="2463758685" sldId="513"/>
            <ac:spMk id="25" creationId="{754BFADD-B892-0028-ACE5-0E67050C4627}"/>
          </ac:spMkLst>
        </pc:spChg>
        <pc:spChg chg="add mod">
          <ac:chgData name="Zikun Ye" userId="S::zye38@jh.edu::0dd2f57c-9f06-48f8-bb3f-103bc50827e5" providerId="AD" clId="Web-{22142F55-9526-1BE6-6957-FD97422867A7}" dt="2024-05-07T02:39:31.294" v="234" actId="20577"/>
          <ac:spMkLst>
            <pc:docMk/>
            <pc:sldMk cId="2463758685" sldId="513"/>
            <ac:spMk id="27" creationId="{BF9E922F-6745-7C9E-65A1-BC47D508DDAB}"/>
          </ac:spMkLst>
        </pc:spChg>
        <pc:spChg chg="add mod">
          <ac:chgData name="Zikun Ye" userId="S::zye38@jh.edu::0dd2f57c-9f06-48f8-bb3f-103bc50827e5" providerId="AD" clId="Web-{22142F55-9526-1BE6-6957-FD97422867A7}" dt="2024-05-07T02:39:36.013" v="235" actId="20577"/>
          <ac:spMkLst>
            <pc:docMk/>
            <pc:sldMk cId="2463758685" sldId="513"/>
            <ac:spMk id="29" creationId="{A8CA2D65-6414-5DEF-FB78-DF30B60C97AC}"/>
          </ac:spMkLst>
        </pc:spChg>
        <pc:picChg chg="add mod">
          <ac:chgData name="Zikun Ye" userId="S::zye38@jh.edu::0dd2f57c-9f06-48f8-bb3f-103bc50827e5" providerId="AD" clId="Web-{22142F55-9526-1BE6-6957-FD97422867A7}" dt="2024-05-07T01:44:16.339" v="152" actId="1076"/>
          <ac:picMkLst>
            <pc:docMk/>
            <pc:sldMk cId="2463758685" sldId="513"/>
            <ac:picMk id="4" creationId="{6241AC3D-F84D-CD31-ED0E-D1133B6728A4}"/>
          </ac:picMkLst>
        </pc:picChg>
        <pc:picChg chg="add mod">
          <ac:chgData name="Zikun Ye" userId="S::zye38@jh.edu::0dd2f57c-9f06-48f8-bb3f-103bc50827e5" providerId="AD" clId="Web-{22142F55-9526-1BE6-6957-FD97422867A7}" dt="2024-05-07T01:46:03.795" v="156" actId="14100"/>
          <ac:picMkLst>
            <pc:docMk/>
            <pc:sldMk cId="2463758685" sldId="513"/>
            <ac:picMk id="30" creationId="{D12CFB44-6475-3B66-0130-C9992D24AF8D}"/>
          </ac:picMkLst>
        </pc:picChg>
      </pc:sldChg>
      <pc:sldChg chg="modSp">
        <pc:chgData name="Zikun Ye" userId="S::zye38@jh.edu::0dd2f57c-9f06-48f8-bb3f-103bc50827e5" providerId="AD" clId="Web-{22142F55-9526-1BE6-6957-FD97422867A7}" dt="2024-05-07T02:53:50.491" v="250" actId="20577"/>
        <pc:sldMkLst>
          <pc:docMk/>
          <pc:sldMk cId="1966388266" sldId="514"/>
        </pc:sldMkLst>
        <pc:spChg chg="mod">
          <ac:chgData name="Zikun Ye" userId="S::zye38@jh.edu::0dd2f57c-9f06-48f8-bb3f-103bc50827e5" providerId="AD" clId="Web-{22142F55-9526-1BE6-6957-FD97422867A7}" dt="2024-05-07T02:53:50.491" v="250" actId="20577"/>
          <ac:spMkLst>
            <pc:docMk/>
            <pc:sldMk cId="1966388266" sldId="514"/>
            <ac:spMk id="2" creationId="{247D076F-6DD3-FEA0-2C44-84D1AEF2874E}"/>
          </ac:spMkLst>
        </pc:spChg>
      </pc:sldChg>
      <pc:sldChg chg="modSp">
        <pc:chgData name="Zikun Ye" userId="S::zye38@jh.edu::0dd2f57c-9f06-48f8-bb3f-103bc50827e5" providerId="AD" clId="Web-{22142F55-9526-1BE6-6957-FD97422867A7}" dt="2024-05-07T02:39:48.404" v="238" actId="14100"/>
        <pc:sldMkLst>
          <pc:docMk/>
          <pc:sldMk cId="3999533853" sldId="515"/>
        </pc:sldMkLst>
        <pc:spChg chg="mod">
          <ac:chgData name="Zikun Ye" userId="S::zye38@jh.edu::0dd2f57c-9f06-48f8-bb3f-103bc50827e5" providerId="AD" clId="Web-{22142F55-9526-1BE6-6957-FD97422867A7}" dt="2024-05-07T02:39:48.404" v="238" actId="14100"/>
          <ac:spMkLst>
            <pc:docMk/>
            <pc:sldMk cId="3999533853" sldId="515"/>
            <ac:spMk id="4" creationId="{F5EDB001-221A-AFAB-7CDA-3338F8F46E3A}"/>
          </ac:spMkLst>
        </pc:spChg>
      </pc:sldChg>
      <pc:sldChg chg="modSp">
        <pc:chgData name="Zikun Ye" userId="S::zye38@jh.edu::0dd2f57c-9f06-48f8-bb3f-103bc50827e5" providerId="AD" clId="Web-{22142F55-9526-1BE6-6957-FD97422867A7}" dt="2024-05-07T02:35:18.818" v="196" actId="20577"/>
        <pc:sldMkLst>
          <pc:docMk/>
          <pc:sldMk cId="2817054203" sldId="517"/>
        </pc:sldMkLst>
        <pc:spChg chg="mod">
          <ac:chgData name="Zikun Ye" userId="S::zye38@jh.edu::0dd2f57c-9f06-48f8-bb3f-103bc50827e5" providerId="AD" clId="Web-{22142F55-9526-1BE6-6957-FD97422867A7}" dt="2024-05-07T02:35:18.818" v="196" actId="20577"/>
          <ac:spMkLst>
            <pc:docMk/>
            <pc:sldMk cId="2817054203" sldId="517"/>
            <ac:spMk id="13" creationId="{A10AECE2-1DC4-454B-5FC8-167BBDDF7ABE}"/>
          </ac:spMkLst>
        </pc:spChg>
      </pc:sldChg>
    </pc:docChg>
  </pc:docChgLst>
  <pc:docChgLst>
    <pc:chgData name="Zeyi Chen" userId="S::zchen179@jh.edu::0d804a5a-f555-41b5-98fb-cedf6e19382f" providerId="AD" clId="Web-{1C2399A4-7621-7998-CEF7-4F000109F3B7}"/>
    <pc:docChg chg="addSld delSld modSld sldOrd">
      <pc:chgData name="Zeyi Chen" userId="S::zchen179@jh.edu::0d804a5a-f555-41b5-98fb-cedf6e19382f" providerId="AD" clId="Web-{1C2399A4-7621-7998-CEF7-4F000109F3B7}" dt="2024-05-06T23:51:32.192" v="132" actId="20577"/>
      <pc:docMkLst>
        <pc:docMk/>
      </pc:docMkLst>
      <pc:sldChg chg="addSp delSp modSp ord">
        <pc:chgData name="Zeyi Chen" userId="S::zchen179@jh.edu::0d804a5a-f555-41b5-98fb-cedf6e19382f" providerId="AD" clId="Web-{1C2399A4-7621-7998-CEF7-4F000109F3B7}" dt="2024-05-06T23:51:32.192" v="132" actId="20577"/>
        <pc:sldMkLst>
          <pc:docMk/>
          <pc:sldMk cId="3650778660" sldId="505"/>
        </pc:sldMkLst>
        <pc:spChg chg="add mod">
          <ac:chgData name="Zeyi Chen" userId="S::zchen179@jh.edu::0d804a5a-f555-41b5-98fb-cedf6e19382f" providerId="AD" clId="Web-{1C2399A4-7621-7998-CEF7-4F000109F3B7}" dt="2024-05-06T23:51:32.192" v="132" actId="20577"/>
          <ac:spMkLst>
            <pc:docMk/>
            <pc:sldMk cId="3650778660" sldId="505"/>
            <ac:spMk id="4" creationId="{F5EDB001-221A-AFAB-7CDA-3338F8F46E3A}"/>
          </ac:spMkLst>
        </pc:spChg>
        <pc:spChg chg="del">
          <ac:chgData name="Zeyi Chen" userId="S::zchen179@jh.edu::0d804a5a-f555-41b5-98fb-cedf6e19382f" providerId="AD" clId="Web-{1C2399A4-7621-7998-CEF7-4F000109F3B7}" dt="2024-05-06T23:51:17.598" v="125"/>
          <ac:spMkLst>
            <pc:docMk/>
            <pc:sldMk cId="3650778660" sldId="505"/>
            <ac:spMk id="11" creationId="{00000000-0000-0000-0000-000000000000}"/>
          </ac:spMkLst>
        </pc:spChg>
        <pc:spChg chg="mod">
          <ac:chgData name="Zeyi Chen" userId="S::zchen179@jh.edu::0d804a5a-f555-41b5-98fb-cedf6e19382f" providerId="AD" clId="Web-{1C2399A4-7621-7998-CEF7-4F000109F3B7}" dt="2024-05-06T23:51:07.472" v="123" actId="14100"/>
          <ac:spMkLst>
            <pc:docMk/>
            <pc:sldMk cId="3650778660" sldId="505"/>
            <ac:spMk id="13" creationId="{A10AECE2-1DC4-454B-5FC8-167BBDDF7ABE}"/>
          </ac:spMkLst>
        </pc:spChg>
      </pc:sldChg>
      <pc:sldChg chg="addSp modSp new">
        <pc:chgData name="Zeyi Chen" userId="S::zchen179@jh.edu::0d804a5a-f555-41b5-98fb-cedf6e19382f" providerId="AD" clId="Web-{1C2399A4-7621-7998-CEF7-4F000109F3B7}" dt="2024-05-06T23:47:36.688" v="108" actId="20577"/>
        <pc:sldMkLst>
          <pc:docMk/>
          <pc:sldMk cId="2354442052" sldId="510"/>
        </pc:sldMkLst>
        <pc:spChg chg="mod">
          <ac:chgData name="Zeyi Chen" userId="S::zchen179@jh.edu::0d804a5a-f555-41b5-98fb-cedf6e19382f" providerId="AD" clId="Web-{1C2399A4-7621-7998-CEF7-4F000109F3B7}" dt="2024-05-06T23:47:36.688" v="108" actId="20577"/>
          <ac:spMkLst>
            <pc:docMk/>
            <pc:sldMk cId="2354442052" sldId="510"/>
            <ac:spMk id="2" creationId="{247D076F-6DD3-FEA0-2C44-84D1AEF2874E}"/>
          </ac:spMkLst>
        </pc:spChg>
        <pc:grpChg chg="add mod">
          <ac:chgData name="Zeyi Chen" userId="S::zchen179@jh.edu::0d804a5a-f555-41b5-98fb-cedf6e19382f" providerId="AD" clId="Web-{1C2399A4-7621-7998-CEF7-4F000109F3B7}" dt="2024-05-06T23:44:38.701" v="41" actId="1076"/>
          <ac:grpSpMkLst>
            <pc:docMk/>
            <pc:sldMk cId="2354442052" sldId="510"/>
            <ac:grpSpMk id="10" creationId="{5EB58861-858D-9D8B-1FD2-104E78F50D2D}"/>
          </ac:grpSpMkLst>
        </pc:grpChg>
      </pc:sldChg>
      <pc:sldChg chg="new del">
        <pc:chgData name="Zeyi Chen" userId="S::zchen179@jh.edu::0d804a5a-f555-41b5-98fb-cedf6e19382f" providerId="AD" clId="Web-{1C2399A4-7621-7998-CEF7-4F000109F3B7}" dt="2024-05-06T23:41:40.995" v="1"/>
        <pc:sldMkLst>
          <pc:docMk/>
          <pc:sldMk cId="3979386109" sldId="510"/>
        </pc:sldMkLst>
      </pc:sldChg>
      <pc:sldChg chg="addSp delSp modSp new">
        <pc:chgData name="Zeyi Chen" userId="S::zchen179@jh.edu::0d804a5a-f555-41b5-98fb-cedf6e19382f" providerId="AD" clId="Web-{1C2399A4-7621-7998-CEF7-4F000109F3B7}" dt="2024-05-06T23:47:43.954" v="117" actId="20577"/>
        <pc:sldMkLst>
          <pc:docMk/>
          <pc:sldMk cId="721331879" sldId="511"/>
        </pc:sldMkLst>
        <pc:spChg chg="del">
          <ac:chgData name="Zeyi Chen" userId="S::zchen179@jh.edu::0d804a5a-f555-41b5-98fb-cedf6e19382f" providerId="AD" clId="Web-{1C2399A4-7621-7998-CEF7-4F000109F3B7}" dt="2024-05-06T23:45:06.748" v="54"/>
          <ac:spMkLst>
            <pc:docMk/>
            <pc:sldMk cId="721331879" sldId="511"/>
            <ac:spMk id="2" creationId="{BA36CD21-3032-4AF2-44E3-F0EA90957A3D}"/>
          </ac:spMkLst>
        </pc:spChg>
        <pc:spChg chg="del">
          <ac:chgData name="Zeyi Chen" userId="S::zchen179@jh.edu::0d804a5a-f555-41b5-98fb-cedf6e19382f" providerId="AD" clId="Web-{1C2399A4-7621-7998-CEF7-4F000109F3B7}" dt="2024-05-06T23:45:06.748" v="53"/>
          <ac:spMkLst>
            <pc:docMk/>
            <pc:sldMk cId="721331879" sldId="511"/>
            <ac:spMk id="3" creationId="{226F21BA-8FE6-6CD3-9896-8DD140E53208}"/>
          </ac:spMkLst>
        </pc:spChg>
        <pc:spChg chg="add mod">
          <ac:chgData name="Zeyi Chen" userId="S::zchen179@jh.edu::0d804a5a-f555-41b5-98fb-cedf6e19382f" providerId="AD" clId="Web-{1C2399A4-7621-7998-CEF7-4F000109F3B7}" dt="2024-05-06T23:47:43.954" v="117" actId="20577"/>
          <ac:spMkLst>
            <pc:docMk/>
            <pc:sldMk cId="721331879" sldId="511"/>
            <ac:spMk id="12" creationId="{E767957F-1014-7453-F9C3-678C518C491F}"/>
          </ac:spMkLst>
        </pc:spChg>
        <pc:grpChg chg="add">
          <ac:chgData name="Zeyi Chen" userId="S::zchen179@jh.edu::0d804a5a-f555-41b5-98fb-cedf6e19382f" providerId="AD" clId="Web-{1C2399A4-7621-7998-CEF7-4F000109F3B7}" dt="2024-05-06T23:44:48.123" v="47"/>
          <ac:grpSpMkLst>
            <pc:docMk/>
            <pc:sldMk cId="721331879" sldId="511"/>
            <ac:grpSpMk id="10" creationId="{EEAA4771-4BF6-E534-8A8D-283F8E8A88A2}"/>
          </ac:grpSpMkLst>
        </pc:grpChg>
      </pc:sldChg>
      <pc:sldChg chg="addSp delSp modSp new">
        <pc:chgData name="Zeyi Chen" userId="S::zchen179@jh.edu::0d804a5a-f555-41b5-98fb-cedf6e19382f" providerId="AD" clId="Web-{1C2399A4-7621-7998-CEF7-4F000109F3B7}" dt="2024-05-06T23:49:37.877" v="122" actId="20577"/>
        <pc:sldMkLst>
          <pc:docMk/>
          <pc:sldMk cId="2680880819" sldId="512"/>
        </pc:sldMkLst>
        <pc:spChg chg="del">
          <ac:chgData name="Zeyi Chen" userId="S::zchen179@jh.edu::0d804a5a-f555-41b5-98fb-cedf6e19382f" providerId="AD" clId="Web-{1C2399A4-7621-7998-CEF7-4F000109F3B7}" dt="2024-05-06T23:45:03.451" v="52"/>
          <ac:spMkLst>
            <pc:docMk/>
            <pc:sldMk cId="2680880819" sldId="512"/>
            <ac:spMk id="2" creationId="{0BF97B47-346F-24ED-481A-C1150BAA213A}"/>
          </ac:spMkLst>
        </pc:spChg>
        <pc:spChg chg="del">
          <ac:chgData name="Zeyi Chen" userId="S::zchen179@jh.edu::0d804a5a-f555-41b5-98fb-cedf6e19382f" providerId="AD" clId="Web-{1C2399A4-7621-7998-CEF7-4F000109F3B7}" dt="2024-05-06T23:45:03.451" v="51"/>
          <ac:spMkLst>
            <pc:docMk/>
            <pc:sldMk cId="2680880819" sldId="512"/>
            <ac:spMk id="3" creationId="{B718CFB6-37F5-DB9B-CEFC-75D0B6E139DF}"/>
          </ac:spMkLst>
        </pc:spChg>
        <pc:spChg chg="add mod">
          <ac:chgData name="Zeyi Chen" userId="S::zchen179@jh.edu::0d804a5a-f555-41b5-98fb-cedf6e19382f" providerId="AD" clId="Web-{1C2399A4-7621-7998-CEF7-4F000109F3B7}" dt="2024-05-06T23:49:37.877" v="122" actId="20577"/>
          <ac:spMkLst>
            <pc:docMk/>
            <pc:sldMk cId="2680880819" sldId="512"/>
            <ac:spMk id="12" creationId="{385C4A72-2FCD-104E-CF06-CF082ACF48B2}"/>
          </ac:spMkLst>
        </pc:spChg>
        <pc:grpChg chg="add">
          <ac:chgData name="Zeyi Chen" userId="S::zchen179@jh.edu::0d804a5a-f555-41b5-98fb-cedf6e19382f" providerId="AD" clId="Web-{1C2399A4-7621-7998-CEF7-4F000109F3B7}" dt="2024-05-06T23:45:00.685" v="49"/>
          <ac:grpSpMkLst>
            <pc:docMk/>
            <pc:sldMk cId="2680880819" sldId="512"/>
            <ac:grpSpMk id="10" creationId="{D64EB7E7-69A6-61C8-DDB1-4C1C8E09E88A}"/>
          </ac:grpSpMkLst>
        </pc:grpChg>
      </pc:sldChg>
    </pc:docChg>
  </pc:docChgLst>
  <pc:docChgLst>
    <pc:chgData name="Zeyi Chen" userId="S::zchen179@jh.edu::0d804a5a-f555-41b5-98fb-cedf6e19382f" providerId="AD" clId="Web-{E1FCC864-5876-6EA3-C587-E03A0C9FC23A}"/>
    <pc:docChg chg="modSld addSection delSection">
      <pc:chgData name="Zeyi Chen" userId="S::zchen179@jh.edu::0d804a5a-f555-41b5-98fb-cedf6e19382f" providerId="AD" clId="Web-{E1FCC864-5876-6EA3-C587-E03A0C9FC23A}" dt="2024-05-07T01:41:19.504" v="231" actId="20577"/>
      <pc:docMkLst>
        <pc:docMk/>
      </pc:docMkLst>
      <pc:sldChg chg="modSp modNotes">
        <pc:chgData name="Zeyi Chen" userId="S::zchen179@jh.edu::0d804a5a-f555-41b5-98fb-cedf6e19382f" providerId="AD" clId="Web-{E1FCC864-5876-6EA3-C587-E03A0C9FC23A}" dt="2024-05-07T01:41:19.504" v="231" actId="20577"/>
        <pc:sldMkLst>
          <pc:docMk/>
          <pc:sldMk cId="3650778660" sldId="505"/>
        </pc:sldMkLst>
        <pc:spChg chg="mod">
          <ac:chgData name="Zeyi Chen" userId="S::zchen179@jh.edu::0d804a5a-f555-41b5-98fb-cedf6e19382f" providerId="AD" clId="Web-{E1FCC864-5876-6EA3-C587-E03A0C9FC23A}" dt="2024-05-07T01:41:19.504" v="231" actId="20577"/>
          <ac:spMkLst>
            <pc:docMk/>
            <pc:sldMk cId="3650778660" sldId="505"/>
            <ac:spMk id="4" creationId="{F5EDB001-221A-AFAB-7CDA-3338F8F46E3A}"/>
          </ac:spMkLst>
        </pc:spChg>
        <pc:spChg chg="mod">
          <ac:chgData name="Zeyi Chen" userId="S::zchen179@jh.edu::0d804a5a-f555-41b5-98fb-cedf6e19382f" providerId="AD" clId="Web-{E1FCC864-5876-6EA3-C587-E03A0C9FC23A}" dt="2024-05-07T01:07:16.031" v="214" actId="1076"/>
          <ac:spMkLst>
            <pc:docMk/>
            <pc:sldMk cId="3650778660" sldId="505"/>
            <ac:spMk id="13" creationId="{A10AECE2-1DC4-454B-5FC8-167BBDDF7ABE}"/>
          </ac:spMkLst>
        </pc:spChg>
      </pc:sldChg>
      <pc:sldChg chg="addSp delSp modSp modNotes">
        <pc:chgData name="Zeyi Chen" userId="S::zchen179@jh.edu::0d804a5a-f555-41b5-98fb-cedf6e19382f" providerId="AD" clId="Web-{E1FCC864-5876-6EA3-C587-E03A0C9FC23A}" dt="2024-05-07T01:34:44.863" v="229"/>
        <pc:sldMkLst>
          <pc:docMk/>
          <pc:sldMk cId="2354442052" sldId="510"/>
        </pc:sldMkLst>
        <pc:spChg chg="mod">
          <ac:chgData name="Zeyi Chen" userId="S::zchen179@jh.edu::0d804a5a-f555-41b5-98fb-cedf6e19382f" providerId="AD" clId="Web-{E1FCC864-5876-6EA3-C587-E03A0C9FC23A}" dt="2024-05-07T01:03:50.007" v="141"/>
          <ac:spMkLst>
            <pc:docMk/>
            <pc:sldMk cId="2354442052" sldId="510"/>
            <ac:spMk id="2" creationId="{247D076F-6DD3-FEA0-2C44-84D1AEF2874E}"/>
          </ac:spMkLst>
        </pc:spChg>
        <pc:spChg chg="del mod">
          <ac:chgData name="Zeyi Chen" userId="S::zchen179@jh.edu::0d804a5a-f555-41b5-98fb-cedf6e19382f" providerId="AD" clId="Web-{E1FCC864-5876-6EA3-C587-E03A0C9FC23A}" dt="2024-05-07T01:04:27.883" v="160"/>
          <ac:spMkLst>
            <pc:docMk/>
            <pc:sldMk cId="2354442052" sldId="510"/>
            <ac:spMk id="3" creationId="{291F2604-6020-367E-357C-3F9B5A766E25}"/>
          </ac:spMkLst>
        </pc:spChg>
        <pc:spChg chg="add mod">
          <ac:chgData name="Zeyi Chen" userId="S::zchen179@jh.edu::0d804a5a-f555-41b5-98fb-cedf6e19382f" providerId="AD" clId="Web-{E1FCC864-5876-6EA3-C587-E03A0C9FC23A}" dt="2024-05-07T01:06:10.278" v="203" actId="20577"/>
          <ac:spMkLst>
            <pc:docMk/>
            <pc:sldMk cId="2354442052" sldId="510"/>
            <ac:spMk id="5" creationId="{BA9A3E01-2088-233E-DCD3-55521F50D44C}"/>
          </ac:spMkLst>
        </pc:spChg>
        <pc:spChg chg="del mod">
          <ac:chgData name="Zeyi Chen" userId="S::zchen179@jh.edu::0d804a5a-f555-41b5-98fb-cedf6e19382f" providerId="AD" clId="Web-{E1FCC864-5876-6EA3-C587-E03A0C9FC23A}" dt="2024-05-07T01:04:33.540" v="163"/>
          <ac:spMkLst>
            <pc:docMk/>
            <pc:sldMk cId="2354442052" sldId="510"/>
            <ac:spMk id="12" creationId="{DF9129AA-4218-0EF0-99BB-B7E1C787614B}"/>
          </ac:spMkLst>
        </pc:spChg>
      </pc:sldChg>
      <pc:sldChg chg="addSp delSp modSp modNotes">
        <pc:chgData name="Zeyi Chen" userId="S::zchen179@jh.edu::0d804a5a-f555-41b5-98fb-cedf6e19382f" providerId="AD" clId="Web-{E1FCC864-5876-6EA3-C587-E03A0C9FC23A}" dt="2024-05-07T01:27:06.235" v="226"/>
        <pc:sldMkLst>
          <pc:docMk/>
          <pc:sldMk cId="1966388266" sldId="514"/>
        </pc:sldMkLst>
        <pc:spChg chg="del mod">
          <ac:chgData name="Zeyi Chen" userId="S::zchen179@jh.edu::0d804a5a-f555-41b5-98fb-cedf6e19382f" providerId="AD" clId="Web-{E1FCC864-5876-6EA3-C587-E03A0C9FC23A}" dt="2024-05-07T00:58:32.740" v="83"/>
          <ac:spMkLst>
            <pc:docMk/>
            <pc:sldMk cId="1966388266" sldId="514"/>
            <ac:spMk id="3" creationId="{BA9A3E01-2088-233E-DCD3-55521F50D44C}"/>
          </ac:spMkLst>
        </pc:spChg>
        <pc:spChg chg="add mod">
          <ac:chgData name="Zeyi Chen" userId="S::zchen179@jh.edu::0d804a5a-f555-41b5-98fb-cedf6e19382f" providerId="AD" clId="Web-{E1FCC864-5876-6EA3-C587-E03A0C9FC23A}" dt="2024-05-07T01:03:19.443" v="133" actId="20577"/>
          <ac:spMkLst>
            <pc:docMk/>
            <pc:sldMk cId="1966388266" sldId="514"/>
            <ac:spMk id="5" creationId="{90426D2D-EEFA-DF4C-B334-4C5E224C4F28}"/>
          </ac:spMkLst>
        </pc:spChg>
        <pc:spChg chg="mod">
          <ac:chgData name="Zeyi Chen" userId="S::zchen179@jh.edu::0d804a5a-f555-41b5-98fb-cedf6e19382f" providerId="AD" clId="Web-{E1FCC864-5876-6EA3-C587-E03A0C9FC23A}" dt="2024-05-07T01:03:02.817" v="128" actId="14100"/>
          <ac:spMkLst>
            <pc:docMk/>
            <pc:sldMk cId="1966388266" sldId="514"/>
            <ac:spMk id="15" creationId="{9EF29A43-E5A2-76B0-9B6D-D8774A025C35}"/>
          </ac:spMkLst>
        </pc:spChg>
        <pc:picChg chg="mod">
          <ac:chgData name="Zeyi Chen" userId="S::zchen179@jh.edu::0d804a5a-f555-41b5-98fb-cedf6e19382f" providerId="AD" clId="Web-{E1FCC864-5876-6EA3-C587-E03A0C9FC23A}" dt="2024-05-07T01:01:43.279" v="118" actId="1076"/>
          <ac:picMkLst>
            <pc:docMk/>
            <pc:sldMk cId="1966388266" sldId="514"/>
            <ac:picMk id="13" creationId="{3C607FC1-BFF7-3DBC-A345-09835E91D5B7}"/>
          </ac:picMkLst>
        </pc:picChg>
      </pc:sldChg>
    </pc:docChg>
  </pc:docChgLst>
  <pc:docChgLst>
    <pc:chgData name="来宾用户" userId="S::urn:spo:anon#46c501dbcf6ac76e4b2d8ba6cc9686458d9d6b4a37fb37e82264fdabe9660caa::" providerId="AD" clId="Web-{EF2D579B-EDB2-518A-9254-58CA9149C0BC}"/>
    <pc:docChg chg="modSld">
      <pc:chgData name="来宾用户" userId="S::urn:spo:anon#46c501dbcf6ac76e4b2d8ba6cc9686458d9d6b4a37fb37e82264fdabe9660caa::" providerId="AD" clId="Web-{EF2D579B-EDB2-518A-9254-58CA9149C0BC}" dt="2024-05-07T13:28:17.047" v="2" actId="20577"/>
      <pc:docMkLst>
        <pc:docMk/>
      </pc:docMkLst>
      <pc:sldChg chg="modSp">
        <pc:chgData name="来宾用户" userId="S::urn:spo:anon#46c501dbcf6ac76e4b2d8ba6cc9686458d9d6b4a37fb37e82264fdabe9660caa::" providerId="AD" clId="Web-{EF2D579B-EDB2-518A-9254-58CA9149C0BC}" dt="2024-05-07T13:28:17.047" v="2" actId="20577"/>
        <pc:sldMkLst>
          <pc:docMk/>
          <pc:sldMk cId="0" sldId="256"/>
        </pc:sldMkLst>
        <pc:spChg chg="mod">
          <ac:chgData name="来宾用户" userId="S::urn:spo:anon#46c501dbcf6ac76e4b2d8ba6cc9686458d9d6b4a37fb37e82264fdabe9660caa::" providerId="AD" clId="Web-{EF2D579B-EDB2-518A-9254-58CA9149C0BC}" dt="2024-05-07T13:28:17.047" v="2" actId="20577"/>
          <ac:spMkLst>
            <pc:docMk/>
            <pc:sldMk cId="0" sldId="256"/>
            <ac:spMk id="6" creationId="{00000000-0000-0000-0000-000000000000}"/>
          </ac:spMkLst>
        </pc:spChg>
      </pc:sldChg>
    </pc:docChg>
  </pc:docChgLst>
  <pc:docChgLst>
    <pc:chgData name="Jiahao Zhang" userId="S::jzhan393@jh.edu::24b03af2-aebd-4eb3-86a2-13aaae32be9b" providerId="AD" clId="Web-{711051F5-9558-9CD6-AD1C-308E4FD045AD}"/>
    <pc:docChg chg="modSld">
      <pc:chgData name="Jiahao Zhang" userId="S::jzhan393@jh.edu::24b03af2-aebd-4eb3-86a2-13aaae32be9b" providerId="AD" clId="Web-{711051F5-9558-9CD6-AD1C-308E4FD045AD}" dt="2024-05-06T23:09:06.396" v="122" actId="20577"/>
      <pc:docMkLst>
        <pc:docMk/>
      </pc:docMkLst>
      <pc:sldChg chg="delSp modSp delAnim">
        <pc:chgData name="Jiahao Zhang" userId="S::jzhan393@jh.edu::24b03af2-aebd-4eb3-86a2-13aaae32be9b" providerId="AD" clId="Web-{711051F5-9558-9CD6-AD1C-308E4FD045AD}" dt="2024-05-06T23:09:06.396" v="122" actId="20577"/>
        <pc:sldMkLst>
          <pc:docMk/>
          <pc:sldMk cId="0" sldId="256"/>
        </pc:sldMkLst>
        <pc:spChg chg="del">
          <ac:chgData name="Jiahao Zhang" userId="S::jzhan393@jh.edu::24b03af2-aebd-4eb3-86a2-13aaae32be9b" providerId="AD" clId="Web-{711051F5-9558-9CD6-AD1C-308E4FD045AD}" dt="2024-05-06T23:08:14.001" v="80"/>
          <ac:spMkLst>
            <pc:docMk/>
            <pc:sldMk cId="0" sldId="256"/>
            <ac:spMk id="4" creationId="{00000000-0000-0000-0000-000000000000}"/>
          </ac:spMkLst>
        </pc:spChg>
        <pc:spChg chg="mod">
          <ac:chgData name="Jiahao Zhang" userId="S::jzhan393@jh.edu::24b03af2-aebd-4eb3-86a2-13aaae32be9b" providerId="AD" clId="Web-{711051F5-9558-9CD6-AD1C-308E4FD045AD}" dt="2024-05-06T23:08:25.424" v="84" actId="14100"/>
          <ac:spMkLst>
            <pc:docMk/>
            <pc:sldMk cId="0" sldId="256"/>
            <ac:spMk id="5" creationId="{00000000-0000-0000-0000-000000000000}"/>
          </ac:spMkLst>
        </pc:spChg>
        <pc:spChg chg="mod">
          <ac:chgData name="Jiahao Zhang" userId="S::jzhan393@jh.edu::24b03af2-aebd-4eb3-86a2-13aaae32be9b" providerId="AD" clId="Web-{711051F5-9558-9CD6-AD1C-308E4FD045AD}" dt="2024-05-06T23:09:06.396" v="122" actId="20577"/>
          <ac:spMkLst>
            <pc:docMk/>
            <pc:sldMk cId="0" sldId="256"/>
            <ac:spMk id="6" creationId="{00000000-0000-0000-0000-000000000000}"/>
          </ac:spMkLst>
        </pc:spChg>
        <pc:spChg chg="del">
          <ac:chgData name="Jiahao Zhang" userId="S::jzhan393@jh.edu::24b03af2-aebd-4eb3-86a2-13aaae32be9b" providerId="AD" clId="Web-{711051F5-9558-9CD6-AD1C-308E4FD045AD}" dt="2024-05-06T23:08:18.064" v="82"/>
          <ac:spMkLst>
            <pc:docMk/>
            <pc:sldMk cId="0" sldId="256"/>
            <ac:spMk id="7" creationId="{00000000-0000-0000-0000-000000000000}"/>
          </ac:spMkLst>
        </pc:spChg>
        <pc:spChg chg="del">
          <ac:chgData name="Jiahao Zhang" userId="S::jzhan393@jh.edu::24b03af2-aebd-4eb3-86a2-13aaae32be9b" providerId="AD" clId="Web-{711051F5-9558-9CD6-AD1C-308E4FD045AD}" dt="2024-05-06T23:06:57.167" v="0"/>
          <ac:spMkLst>
            <pc:docMk/>
            <pc:sldMk cId="0" sldId="256"/>
            <ac:spMk id="11" creationId="{00000000-0000-0000-0000-000000000000}"/>
          </ac:spMkLst>
        </pc:spChg>
        <pc:spChg chg="del">
          <ac:chgData name="Jiahao Zhang" userId="S::jzhan393@jh.edu::24b03af2-aebd-4eb3-86a2-13aaae32be9b" providerId="AD" clId="Web-{711051F5-9558-9CD6-AD1C-308E4FD045AD}" dt="2024-05-06T23:08:16.626" v="81"/>
          <ac:spMkLst>
            <pc:docMk/>
            <pc:sldMk cId="0" sldId="256"/>
            <ac:spMk id="17" creationId="{00000000-0000-0000-0000-000000000000}"/>
          </ac:spMkLst>
        </pc:spChg>
        <pc:grpChg chg="del">
          <ac:chgData name="Jiahao Zhang" userId="S::jzhan393@jh.edu::24b03af2-aebd-4eb3-86a2-13aaae32be9b" providerId="AD" clId="Web-{711051F5-9558-9CD6-AD1C-308E4FD045AD}" dt="2024-05-06T23:08:18.908" v="83"/>
          <ac:grpSpMkLst>
            <pc:docMk/>
            <pc:sldMk cId="0" sldId="256"/>
            <ac:grpSpMk id="2" creationId="{00000000-0000-0000-0000-000000000000}"/>
          </ac:grpSpMkLst>
        </pc:grpChg>
      </pc:sldChg>
    </pc:docChg>
  </pc:docChgLst>
  <pc:docChgLst>
    <pc:chgData name="Jiahao Zhang" userId="S::jzhan393@jh.edu::24b03af2-aebd-4eb3-86a2-13aaae32be9b" providerId="AD" clId="Web-{4677532D-DF9A-A344-8A11-3B49804549F2}"/>
    <pc:docChg chg="modSld">
      <pc:chgData name="Jiahao Zhang" userId="S::jzhan393@jh.edu::24b03af2-aebd-4eb3-86a2-13aaae32be9b" providerId="AD" clId="Web-{4677532D-DF9A-A344-8A11-3B49804549F2}" dt="2024-05-06T23:00:03.330" v="2" actId="20577"/>
      <pc:docMkLst>
        <pc:docMk/>
      </pc:docMkLst>
      <pc:sldChg chg="modSp">
        <pc:chgData name="Jiahao Zhang" userId="S::jzhan393@jh.edu::24b03af2-aebd-4eb3-86a2-13aaae32be9b" providerId="AD" clId="Web-{4677532D-DF9A-A344-8A11-3B49804549F2}" dt="2024-05-06T23:00:03.330" v="2" actId="20577"/>
        <pc:sldMkLst>
          <pc:docMk/>
          <pc:sldMk cId="0" sldId="256"/>
        </pc:sldMkLst>
        <pc:spChg chg="mod">
          <ac:chgData name="Jiahao Zhang" userId="S::jzhan393@jh.edu::24b03af2-aebd-4eb3-86a2-13aaae32be9b" providerId="AD" clId="Web-{4677532D-DF9A-A344-8A11-3B49804549F2}" dt="2024-05-06T23:00:03.330" v="2" actId="20577"/>
          <ac:spMkLst>
            <pc:docMk/>
            <pc:sldMk cId="0" sldId="256"/>
            <ac:spMk id="10" creationId="{00000000-0000-0000-0000-000000000000}"/>
          </ac:spMkLst>
        </pc:spChg>
      </pc:sldChg>
    </pc:docChg>
  </pc:docChgLst>
  <pc:docChgLst>
    <pc:chgData name="Hongyang Lu" userId="S::hlu54@jh.edu::c930864a-7d7d-480e-bed5-d48cc47f3822" providerId="AD" clId="Web-{68642A3A-DF30-9A48-F1B7-51546CBB6ACA}"/>
    <pc:docChg chg="modSld">
      <pc:chgData name="Hongyang Lu" userId="S::hlu54@jh.edu::c930864a-7d7d-480e-bed5-d48cc47f3822" providerId="AD" clId="Web-{68642A3A-DF30-9A48-F1B7-51546CBB6ACA}" dt="2024-05-07T03:47:43.896" v="124" actId="20577"/>
      <pc:docMkLst>
        <pc:docMk/>
      </pc:docMkLst>
      <pc:sldChg chg="modSp">
        <pc:chgData name="Hongyang Lu" userId="S::hlu54@jh.edu::c930864a-7d7d-480e-bed5-d48cc47f3822" providerId="AD" clId="Web-{68642A3A-DF30-9A48-F1B7-51546CBB6ACA}" dt="2024-05-07T03:43:47.735" v="118" actId="20577"/>
        <pc:sldMkLst>
          <pc:docMk/>
          <pc:sldMk cId="0" sldId="256"/>
        </pc:sldMkLst>
        <pc:spChg chg="mod">
          <ac:chgData name="Hongyang Lu" userId="S::hlu54@jh.edu::c930864a-7d7d-480e-bed5-d48cc47f3822" providerId="AD" clId="Web-{68642A3A-DF30-9A48-F1B7-51546CBB6ACA}" dt="2024-05-07T03:43:47.735" v="118" actId="20577"/>
          <ac:spMkLst>
            <pc:docMk/>
            <pc:sldMk cId="0" sldId="256"/>
            <ac:spMk id="6" creationId="{00000000-0000-0000-0000-000000000000}"/>
          </ac:spMkLst>
        </pc:spChg>
      </pc:sldChg>
      <pc:sldChg chg="modSp">
        <pc:chgData name="Hongyang Lu" userId="S::hlu54@jh.edu::c930864a-7d7d-480e-bed5-d48cc47f3822" providerId="AD" clId="Web-{68642A3A-DF30-9A48-F1B7-51546CBB6ACA}" dt="2024-05-07T03:40:00.152" v="88" actId="1076"/>
        <pc:sldMkLst>
          <pc:docMk/>
          <pc:sldMk cId="0" sldId="480"/>
        </pc:sldMkLst>
        <pc:spChg chg="mod">
          <ac:chgData name="Hongyang Lu" userId="S::hlu54@jh.edu::c930864a-7d7d-480e-bed5-d48cc47f3822" providerId="AD" clId="Web-{68642A3A-DF30-9A48-F1B7-51546CBB6ACA}" dt="2024-05-07T03:39:18.073" v="80" actId="20577"/>
          <ac:spMkLst>
            <pc:docMk/>
            <pc:sldMk cId="0" sldId="480"/>
            <ac:spMk id="14" creationId="{B95A730B-2BC6-5807-C725-058D1456066C}"/>
          </ac:spMkLst>
        </pc:spChg>
        <pc:spChg chg="mod">
          <ac:chgData name="Hongyang Lu" userId="S::hlu54@jh.edu::c930864a-7d7d-480e-bed5-d48cc47f3822" providerId="AD" clId="Web-{68642A3A-DF30-9A48-F1B7-51546CBB6ACA}" dt="2024-05-07T03:37:29.586" v="67" actId="14100"/>
          <ac:spMkLst>
            <pc:docMk/>
            <pc:sldMk cId="0" sldId="480"/>
            <ac:spMk id="29" creationId="{00000000-0000-0000-0000-000000000000}"/>
          </ac:spMkLst>
        </pc:spChg>
        <pc:spChg chg="mod">
          <ac:chgData name="Hongyang Lu" userId="S::hlu54@jh.edu::c930864a-7d7d-480e-bed5-d48cc47f3822" providerId="AD" clId="Web-{68642A3A-DF30-9A48-F1B7-51546CBB6ACA}" dt="2024-05-07T03:37:23.992" v="64" actId="20577"/>
          <ac:spMkLst>
            <pc:docMk/>
            <pc:sldMk cId="0" sldId="480"/>
            <ac:spMk id="35" creationId="{00000000-0000-0000-0000-000000000000}"/>
          </ac:spMkLst>
        </pc:spChg>
        <pc:spChg chg="mod">
          <ac:chgData name="Hongyang Lu" userId="S::hlu54@jh.edu::c930864a-7d7d-480e-bed5-d48cc47f3822" providerId="AD" clId="Web-{68642A3A-DF30-9A48-F1B7-51546CBB6ACA}" dt="2024-05-07T03:40:00.152" v="88" actId="1076"/>
          <ac:spMkLst>
            <pc:docMk/>
            <pc:sldMk cId="0" sldId="480"/>
            <ac:spMk id="36" creationId="{00000000-0000-0000-0000-000000000000}"/>
          </ac:spMkLst>
        </pc:spChg>
      </pc:sldChg>
      <pc:sldChg chg="modSp">
        <pc:chgData name="Hongyang Lu" userId="S::hlu54@jh.edu::c930864a-7d7d-480e-bed5-d48cc47f3822" providerId="AD" clId="Web-{68642A3A-DF30-9A48-F1B7-51546CBB6ACA}" dt="2024-05-07T03:42:20.217" v="107" actId="20577"/>
        <pc:sldMkLst>
          <pc:docMk/>
          <pc:sldMk cId="1987554997" sldId="504"/>
        </pc:sldMkLst>
        <pc:spChg chg="mod">
          <ac:chgData name="Hongyang Lu" userId="S::hlu54@jh.edu::c930864a-7d7d-480e-bed5-d48cc47f3822" providerId="AD" clId="Web-{68642A3A-DF30-9A48-F1B7-51546CBB6ACA}" dt="2024-05-07T03:42:20.217" v="107" actId="20577"/>
          <ac:spMkLst>
            <pc:docMk/>
            <pc:sldMk cId="1987554997" sldId="504"/>
            <ac:spMk id="48" creationId="{00000000-0000-0000-0000-000000000000}"/>
          </ac:spMkLst>
        </pc:spChg>
      </pc:sldChg>
      <pc:sldChg chg="modSp">
        <pc:chgData name="Hongyang Lu" userId="S::hlu54@jh.edu::c930864a-7d7d-480e-bed5-d48cc47f3822" providerId="AD" clId="Web-{68642A3A-DF30-9A48-F1B7-51546CBB6ACA}" dt="2024-05-07T03:41:57.436" v="100" actId="20577"/>
        <pc:sldMkLst>
          <pc:docMk/>
          <pc:sldMk cId="3650778660" sldId="505"/>
        </pc:sldMkLst>
        <pc:spChg chg="mod">
          <ac:chgData name="Hongyang Lu" userId="S::hlu54@jh.edu::c930864a-7d7d-480e-bed5-d48cc47f3822" providerId="AD" clId="Web-{68642A3A-DF30-9A48-F1B7-51546CBB6ACA}" dt="2024-05-07T03:41:57.436" v="100" actId="20577"/>
          <ac:spMkLst>
            <pc:docMk/>
            <pc:sldMk cId="3650778660" sldId="505"/>
            <ac:spMk id="4" creationId="{F5EDB001-221A-AFAB-7CDA-3338F8F46E3A}"/>
          </ac:spMkLst>
        </pc:spChg>
      </pc:sldChg>
      <pc:sldChg chg="modSp">
        <pc:chgData name="Hongyang Lu" userId="S::hlu54@jh.edu::c930864a-7d7d-480e-bed5-d48cc47f3822" providerId="AD" clId="Web-{68642A3A-DF30-9A48-F1B7-51546CBB6ACA}" dt="2024-05-07T03:42:39.280" v="111" actId="20577"/>
        <pc:sldMkLst>
          <pc:docMk/>
          <pc:sldMk cId="2864556540" sldId="506"/>
        </pc:sldMkLst>
        <pc:spChg chg="mod">
          <ac:chgData name="Hongyang Lu" userId="S::hlu54@jh.edu::c930864a-7d7d-480e-bed5-d48cc47f3822" providerId="AD" clId="Web-{68642A3A-DF30-9A48-F1B7-51546CBB6ACA}" dt="2024-05-07T03:42:32.218" v="108" actId="20577"/>
          <ac:spMkLst>
            <pc:docMk/>
            <pc:sldMk cId="2864556540" sldId="506"/>
            <ac:spMk id="2" creationId="{67489398-2348-A169-85AA-03FC3211ACFB}"/>
          </ac:spMkLst>
        </pc:spChg>
        <pc:spChg chg="mod">
          <ac:chgData name="Hongyang Lu" userId="S::hlu54@jh.edu::c930864a-7d7d-480e-bed5-d48cc47f3822" providerId="AD" clId="Web-{68642A3A-DF30-9A48-F1B7-51546CBB6ACA}" dt="2024-05-07T03:42:39.280" v="111" actId="20577"/>
          <ac:spMkLst>
            <pc:docMk/>
            <pc:sldMk cId="2864556540" sldId="506"/>
            <ac:spMk id="48" creationId="{00000000-0000-0000-0000-000000000000}"/>
          </ac:spMkLst>
        </pc:spChg>
      </pc:sldChg>
      <pc:sldChg chg="modSp">
        <pc:chgData name="Hongyang Lu" userId="S::hlu54@jh.edu::c930864a-7d7d-480e-bed5-d48cc47f3822" providerId="AD" clId="Web-{68642A3A-DF30-9A48-F1B7-51546CBB6ACA}" dt="2024-05-07T03:45:06.143" v="123" actId="1076"/>
        <pc:sldMkLst>
          <pc:docMk/>
          <pc:sldMk cId="2354442052" sldId="510"/>
        </pc:sldMkLst>
        <pc:spChg chg="mod">
          <ac:chgData name="Hongyang Lu" userId="S::hlu54@jh.edu::c930864a-7d7d-480e-bed5-d48cc47f3822" providerId="AD" clId="Web-{68642A3A-DF30-9A48-F1B7-51546CBB6ACA}" dt="2024-05-07T03:42:11.826" v="104" actId="20577"/>
          <ac:spMkLst>
            <pc:docMk/>
            <pc:sldMk cId="2354442052" sldId="510"/>
            <ac:spMk id="2" creationId="{247D076F-6DD3-FEA0-2C44-84D1AEF2874E}"/>
          </ac:spMkLst>
        </pc:spChg>
        <pc:spChg chg="mod">
          <ac:chgData name="Hongyang Lu" userId="S::hlu54@jh.edu::c930864a-7d7d-480e-bed5-d48cc47f3822" providerId="AD" clId="Web-{68642A3A-DF30-9A48-F1B7-51546CBB6ACA}" dt="2024-05-07T03:45:06.143" v="123" actId="1076"/>
          <ac:spMkLst>
            <pc:docMk/>
            <pc:sldMk cId="2354442052" sldId="510"/>
            <ac:spMk id="5" creationId="{BA9A3E01-2088-233E-DCD3-55521F50D44C}"/>
          </ac:spMkLst>
        </pc:spChg>
      </pc:sldChg>
      <pc:sldChg chg="modSp">
        <pc:chgData name="Hongyang Lu" userId="S::hlu54@jh.edu::c930864a-7d7d-480e-bed5-d48cc47f3822" providerId="AD" clId="Web-{68642A3A-DF30-9A48-F1B7-51546CBB6ACA}" dt="2024-05-07T03:40:14.980" v="90" actId="20577"/>
        <pc:sldMkLst>
          <pc:docMk/>
          <pc:sldMk cId="2463758685" sldId="513"/>
        </pc:sldMkLst>
        <pc:spChg chg="mod">
          <ac:chgData name="Hongyang Lu" userId="S::hlu54@jh.edu::c930864a-7d7d-480e-bed5-d48cc47f3822" providerId="AD" clId="Web-{68642A3A-DF30-9A48-F1B7-51546CBB6ACA}" dt="2024-05-07T03:40:14.980" v="90" actId="20577"/>
          <ac:spMkLst>
            <pc:docMk/>
            <pc:sldMk cId="2463758685" sldId="513"/>
            <ac:spMk id="11" creationId="{00000000-0000-0000-0000-000000000000}"/>
          </ac:spMkLst>
        </pc:spChg>
        <pc:spChg chg="mod">
          <ac:chgData name="Hongyang Lu" userId="S::hlu54@jh.edu::c930864a-7d7d-480e-bed5-d48cc47f3822" providerId="AD" clId="Web-{68642A3A-DF30-9A48-F1B7-51546CBB6ACA}" dt="2024-05-07T03:38:05.102" v="72" actId="20577"/>
          <ac:spMkLst>
            <pc:docMk/>
            <pc:sldMk cId="2463758685" sldId="513"/>
            <ac:spMk id="25" creationId="{754BFADD-B892-0028-ACE5-0E67050C4627}"/>
          </ac:spMkLst>
        </pc:spChg>
        <pc:spChg chg="mod">
          <ac:chgData name="Hongyang Lu" userId="S::hlu54@jh.edu::c930864a-7d7d-480e-bed5-d48cc47f3822" providerId="AD" clId="Web-{68642A3A-DF30-9A48-F1B7-51546CBB6ACA}" dt="2024-05-07T03:38:09.165" v="73" actId="20577"/>
          <ac:spMkLst>
            <pc:docMk/>
            <pc:sldMk cId="2463758685" sldId="513"/>
            <ac:spMk id="27" creationId="{BF9E922F-6745-7C9E-65A1-BC47D508DDAB}"/>
          </ac:spMkLst>
        </pc:spChg>
        <pc:spChg chg="mod">
          <ac:chgData name="Hongyang Lu" userId="S::hlu54@jh.edu::c930864a-7d7d-480e-bed5-d48cc47f3822" providerId="AD" clId="Web-{68642A3A-DF30-9A48-F1B7-51546CBB6ACA}" dt="2024-05-07T03:38:22.415" v="76" actId="1076"/>
          <ac:spMkLst>
            <pc:docMk/>
            <pc:sldMk cId="2463758685" sldId="513"/>
            <ac:spMk id="29" creationId="{A8CA2D65-6414-5DEF-FB78-DF30B60C97AC}"/>
          </ac:spMkLst>
        </pc:spChg>
      </pc:sldChg>
      <pc:sldChg chg="modSp">
        <pc:chgData name="Hongyang Lu" userId="S::hlu54@jh.edu::c930864a-7d7d-480e-bed5-d48cc47f3822" providerId="AD" clId="Web-{68642A3A-DF30-9A48-F1B7-51546CBB6ACA}" dt="2024-05-07T03:47:43.896" v="124" actId="20577"/>
        <pc:sldMkLst>
          <pc:docMk/>
          <pc:sldMk cId="1966388266" sldId="514"/>
        </pc:sldMkLst>
        <pc:spChg chg="mod">
          <ac:chgData name="Hongyang Lu" userId="S::hlu54@jh.edu::c930864a-7d7d-480e-bed5-d48cc47f3822" providerId="AD" clId="Web-{68642A3A-DF30-9A48-F1B7-51546CBB6ACA}" dt="2024-05-07T03:42:04.811" v="102" actId="20577"/>
          <ac:spMkLst>
            <pc:docMk/>
            <pc:sldMk cId="1966388266" sldId="514"/>
            <ac:spMk id="2" creationId="{247D076F-6DD3-FEA0-2C44-84D1AEF2874E}"/>
          </ac:spMkLst>
        </pc:spChg>
        <pc:spChg chg="mod">
          <ac:chgData name="Hongyang Lu" userId="S::hlu54@jh.edu::c930864a-7d7d-480e-bed5-d48cc47f3822" providerId="AD" clId="Web-{68642A3A-DF30-9A48-F1B7-51546CBB6ACA}" dt="2024-05-07T03:47:43.896" v="124" actId="20577"/>
          <ac:spMkLst>
            <pc:docMk/>
            <pc:sldMk cId="1966388266" sldId="514"/>
            <ac:spMk id="15" creationId="{9EF29A43-E5A2-76B0-9B6D-D8774A025C35}"/>
          </ac:spMkLst>
        </pc:spChg>
      </pc:sldChg>
      <pc:sldChg chg="modSp">
        <pc:chgData name="Hongyang Lu" userId="S::hlu54@jh.edu::c930864a-7d7d-480e-bed5-d48cc47f3822" providerId="AD" clId="Web-{68642A3A-DF30-9A48-F1B7-51546CBB6ACA}" dt="2024-05-07T03:41:24.450" v="94" actId="20577"/>
        <pc:sldMkLst>
          <pc:docMk/>
          <pc:sldMk cId="3999533853" sldId="515"/>
        </pc:sldMkLst>
        <pc:spChg chg="mod">
          <ac:chgData name="Hongyang Lu" userId="S::hlu54@jh.edu::c930864a-7d7d-480e-bed5-d48cc47f3822" providerId="AD" clId="Web-{68642A3A-DF30-9A48-F1B7-51546CBB6ACA}" dt="2024-05-07T03:41:24.450" v="94" actId="20577"/>
          <ac:spMkLst>
            <pc:docMk/>
            <pc:sldMk cId="3999533853" sldId="515"/>
            <ac:spMk id="4" creationId="{F5EDB001-221A-AFAB-7CDA-3338F8F46E3A}"/>
          </ac:spMkLst>
        </pc:spChg>
      </pc:sldChg>
      <pc:sldChg chg="modSp modNotes">
        <pc:chgData name="Hongyang Lu" userId="S::hlu54@jh.edu::c930864a-7d7d-480e-bed5-d48cc47f3822" providerId="AD" clId="Web-{68642A3A-DF30-9A48-F1B7-51546CBB6ACA}" dt="2024-05-07T03:44:16.845" v="119" actId="20577"/>
        <pc:sldMkLst>
          <pc:docMk/>
          <pc:sldMk cId="803861503" sldId="516"/>
        </pc:sldMkLst>
        <pc:spChg chg="mod">
          <ac:chgData name="Hongyang Lu" userId="S::hlu54@jh.edu::c930864a-7d7d-480e-bed5-d48cc47f3822" providerId="AD" clId="Web-{68642A3A-DF30-9A48-F1B7-51546CBB6ACA}" dt="2024-05-07T03:44:16.845" v="119" actId="20577"/>
          <ac:spMkLst>
            <pc:docMk/>
            <pc:sldMk cId="803861503" sldId="516"/>
            <ac:spMk id="2" creationId="{247D076F-6DD3-FEA0-2C44-84D1AEF2874E}"/>
          </ac:spMkLst>
        </pc:spChg>
        <pc:spChg chg="mod">
          <ac:chgData name="Hongyang Lu" userId="S::hlu54@jh.edu::c930864a-7d7d-480e-bed5-d48cc47f3822" providerId="AD" clId="Web-{68642A3A-DF30-9A48-F1B7-51546CBB6ACA}" dt="2024-05-07T03:20:35.892" v="22" actId="1076"/>
          <ac:spMkLst>
            <pc:docMk/>
            <pc:sldMk cId="803861503" sldId="516"/>
            <ac:spMk id="5" creationId="{BA9A3E01-2088-233E-DCD3-55521F50D44C}"/>
          </ac:spMkLst>
        </pc:spChg>
      </pc:sldChg>
      <pc:sldChg chg="modSp modNotes">
        <pc:chgData name="Hongyang Lu" userId="S::hlu54@jh.edu::c930864a-7d7d-480e-bed5-d48cc47f3822" providerId="AD" clId="Web-{68642A3A-DF30-9A48-F1B7-51546CBB6ACA}" dt="2024-05-07T03:41:40.529" v="98" actId="20577"/>
        <pc:sldMkLst>
          <pc:docMk/>
          <pc:sldMk cId="2817054203" sldId="517"/>
        </pc:sldMkLst>
        <pc:spChg chg="mod">
          <ac:chgData name="Hongyang Lu" userId="S::hlu54@jh.edu::c930864a-7d7d-480e-bed5-d48cc47f3822" providerId="AD" clId="Web-{68642A3A-DF30-9A48-F1B7-51546CBB6ACA}" dt="2024-05-07T03:41:40.529" v="98" actId="20577"/>
          <ac:spMkLst>
            <pc:docMk/>
            <pc:sldMk cId="2817054203" sldId="517"/>
            <ac:spMk id="4" creationId="{F5EDB001-221A-AFAB-7CDA-3338F8F46E3A}"/>
          </ac:spMkLst>
        </pc:spChg>
        <pc:spChg chg="mod">
          <ac:chgData name="Hongyang Lu" userId="S::hlu54@jh.edu::c930864a-7d7d-480e-bed5-d48cc47f3822" providerId="AD" clId="Web-{68642A3A-DF30-9A48-F1B7-51546CBB6ACA}" dt="2024-05-07T03:34:11.785" v="55" actId="20577"/>
          <ac:spMkLst>
            <pc:docMk/>
            <pc:sldMk cId="2817054203" sldId="517"/>
            <ac:spMk id="13" creationId="{A10AECE2-1DC4-454B-5FC8-167BBDDF7ABE}"/>
          </ac:spMkLst>
        </pc:spChg>
      </pc:sldChg>
    </pc:docChg>
  </pc:docChgLst>
  <pc:docChgLst>
    <pc:chgData name="Zeyi Chen" userId="S::zchen179@jh.edu::0d804a5a-f555-41b5-98fb-cedf6e19382f" providerId="AD" clId="Web-{35548165-CFF3-0E2A-CCEF-C12C34D15C89}"/>
    <pc:docChg chg="mod addSld delSld modSld">
      <pc:chgData name="Zeyi Chen" userId="S::zchen179@jh.edu::0d804a5a-f555-41b5-98fb-cedf6e19382f" providerId="AD" clId="Web-{35548165-CFF3-0E2A-CCEF-C12C34D15C89}" dt="2024-05-07T00:17:44.128" v="155" actId="14100"/>
      <pc:docMkLst>
        <pc:docMk/>
      </pc:docMkLst>
      <pc:sldChg chg="modSp addCm">
        <pc:chgData name="Zeyi Chen" userId="S::zchen179@jh.edu::0d804a5a-f555-41b5-98fb-cedf6e19382f" providerId="AD" clId="Web-{35548165-CFF3-0E2A-CCEF-C12C34D15C89}" dt="2024-05-07T00:07:58.735" v="133"/>
        <pc:sldMkLst>
          <pc:docMk/>
          <pc:sldMk cId="3650778660" sldId="505"/>
        </pc:sldMkLst>
        <pc:spChg chg="mod">
          <ac:chgData name="Zeyi Chen" userId="S::zchen179@jh.edu::0d804a5a-f555-41b5-98fb-cedf6e19382f" providerId="AD" clId="Web-{35548165-CFF3-0E2A-CCEF-C12C34D15C89}" dt="2024-05-06T23:51:54.832" v="16" actId="20577"/>
          <ac:spMkLst>
            <pc:docMk/>
            <pc:sldMk cId="3650778660" sldId="505"/>
            <ac:spMk id="4" creationId="{F5EDB001-221A-AFAB-7CDA-3338F8F46E3A}"/>
          </ac:spMkLst>
        </pc:spChg>
        <pc:spChg chg="mod">
          <ac:chgData name="Zeyi Chen" userId="S::zchen179@jh.edu::0d804a5a-f555-41b5-98fb-cedf6e19382f" providerId="AD" clId="Web-{35548165-CFF3-0E2A-CCEF-C12C34D15C89}" dt="2024-05-06T23:53:07.709" v="35" actId="1076"/>
          <ac:spMkLst>
            <pc:docMk/>
            <pc:sldMk cId="3650778660" sldId="505"/>
            <ac:spMk id="13" creationId="{A10AECE2-1DC4-454B-5FC8-167BBDDF7ABE}"/>
          </ac:spMkLst>
        </pc:spChg>
        <pc:picChg chg="mod">
          <ac:chgData name="Zeyi Chen" userId="S::zchen179@jh.edu::0d804a5a-f555-41b5-98fb-cedf6e19382f" providerId="AD" clId="Web-{35548165-CFF3-0E2A-CCEF-C12C34D15C89}" dt="2024-05-06T23:53:10.178" v="36" actId="1076"/>
          <ac:picMkLst>
            <pc:docMk/>
            <pc:sldMk cId="3650778660" sldId="505"/>
            <ac:picMk id="16" creationId="{B79CB103-9D5E-BB23-5140-972083D572A3}"/>
          </ac:picMkLst>
        </pc:picChg>
        <pc:extLst>
          <p:ext xmlns:p="http://schemas.openxmlformats.org/presentationml/2006/main" uri="{D6D511B9-2390-475A-947B-AFAB55BFBCF1}">
            <pc226:cmChg xmlns:pc226="http://schemas.microsoft.com/office/powerpoint/2022/06/main/command" chg="add">
              <pc226:chgData name="Zeyi Chen" userId="S::zchen179@jh.edu::0d804a5a-f555-41b5-98fb-cedf6e19382f" providerId="AD" clId="Web-{35548165-CFF3-0E2A-CCEF-C12C34D15C89}" dt="2024-05-07T00:07:58.735" v="133"/>
              <pc2:cmMkLst xmlns:pc2="http://schemas.microsoft.com/office/powerpoint/2019/9/main/command">
                <pc:docMk/>
                <pc:sldMk cId="3650778660" sldId="505"/>
                <pc2:cmMk id="{6F612826-8ACD-4B10-811D-CF6B66C79F4C}"/>
              </pc2:cmMkLst>
            </pc226:cmChg>
          </p:ext>
        </pc:extLst>
      </pc:sldChg>
      <pc:sldChg chg="del">
        <pc:chgData name="Zeyi Chen" userId="S::zchen179@jh.edu::0d804a5a-f555-41b5-98fb-cedf6e19382f" providerId="AD" clId="Web-{35548165-CFF3-0E2A-CCEF-C12C34D15C89}" dt="2024-05-06T23:53:21.928" v="37"/>
        <pc:sldMkLst>
          <pc:docMk/>
          <pc:sldMk cId="3244809457" sldId="507"/>
        </pc:sldMkLst>
      </pc:sldChg>
      <pc:sldChg chg="addSp modSp">
        <pc:chgData name="Zeyi Chen" userId="S::zchen179@jh.edu::0d804a5a-f555-41b5-98fb-cedf6e19382f" providerId="AD" clId="Web-{35548165-CFF3-0E2A-CCEF-C12C34D15C89}" dt="2024-05-07T00:17:26.034" v="152" actId="14100"/>
        <pc:sldMkLst>
          <pc:docMk/>
          <pc:sldMk cId="2354442052" sldId="510"/>
        </pc:sldMkLst>
        <pc:spChg chg="mod">
          <ac:chgData name="Zeyi Chen" userId="S::zchen179@jh.edu::0d804a5a-f555-41b5-98fb-cedf6e19382f" providerId="AD" clId="Web-{35548165-CFF3-0E2A-CCEF-C12C34D15C89}" dt="2024-05-06T23:52:27.067" v="22" actId="1076"/>
          <ac:spMkLst>
            <pc:docMk/>
            <pc:sldMk cId="2354442052" sldId="510"/>
            <ac:spMk id="2" creationId="{247D076F-6DD3-FEA0-2C44-84D1AEF2874E}"/>
          </ac:spMkLst>
        </pc:spChg>
        <pc:spChg chg="add mod">
          <ac:chgData name="Zeyi Chen" userId="S::zchen179@jh.edu::0d804a5a-f555-41b5-98fb-cedf6e19382f" providerId="AD" clId="Web-{35548165-CFF3-0E2A-CCEF-C12C34D15C89}" dt="2024-05-07T00:17:13.471" v="151" actId="14100"/>
          <ac:spMkLst>
            <pc:docMk/>
            <pc:sldMk cId="2354442052" sldId="510"/>
            <ac:spMk id="3" creationId="{291F2604-6020-367E-357C-3F9B5A766E25}"/>
          </ac:spMkLst>
        </pc:spChg>
        <pc:spChg chg="mod">
          <ac:chgData name="Zeyi Chen" userId="S::zchen179@jh.edu::0d804a5a-f555-41b5-98fb-cedf6e19382f" providerId="AD" clId="Web-{35548165-CFF3-0E2A-CCEF-C12C34D15C89}" dt="2024-05-07T00:17:26.034" v="152" actId="14100"/>
          <ac:spMkLst>
            <pc:docMk/>
            <pc:sldMk cId="2354442052" sldId="510"/>
            <ac:spMk id="12" creationId="{DF9129AA-4218-0EF0-99BB-B7E1C787614B}"/>
          </ac:spMkLst>
        </pc:spChg>
      </pc:sldChg>
      <pc:sldChg chg="del">
        <pc:chgData name="Zeyi Chen" userId="S::zchen179@jh.edu::0d804a5a-f555-41b5-98fb-cedf6e19382f" providerId="AD" clId="Web-{35548165-CFF3-0E2A-CCEF-C12C34D15C89}" dt="2024-05-07T00:15:05.372" v="137"/>
        <pc:sldMkLst>
          <pc:docMk/>
          <pc:sldMk cId="721331879" sldId="511"/>
        </pc:sldMkLst>
      </pc:sldChg>
      <pc:sldChg chg="del">
        <pc:chgData name="Zeyi Chen" userId="S::zchen179@jh.edu::0d804a5a-f555-41b5-98fb-cedf6e19382f" providerId="AD" clId="Web-{35548165-CFF3-0E2A-CCEF-C12C34D15C89}" dt="2024-05-07T00:14:50.653" v="136"/>
        <pc:sldMkLst>
          <pc:docMk/>
          <pc:sldMk cId="2680880819" sldId="512"/>
        </pc:sldMkLst>
      </pc:sldChg>
      <pc:sldChg chg="addSp modSp">
        <pc:chgData name="Zeyi Chen" userId="S::zchen179@jh.edu::0d804a5a-f555-41b5-98fb-cedf6e19382f" providerId="AD" clId="Web-{35548165-CFF3-0E2A-CCEF-C12C34D15C89}" dt="2024-05-07T00:17:44.128" v="155" actId="14100"/>
        <pc:sldMkLst>
          <pc:docMk/>
          <pc:sldMk cId="1966388266" sldId="514"/>
        </pc:sldMkLst>
        <pc:spChg chg="add mod">
          <ac:chgData name="Zeyi Chen" userId="S::zchen179@jh.edu::0d804a5a-f555-41b5-98fb-cedf6e19382f" providerId="AD" clId="Web-{35548165-CFF3-0E2A-CCEF-C12C34D15C89}" dt="2024-05-07T00:17:44.128" v="155" actId="14100"/>
          <ac:spMkLst>
            <pc:docMk/>
            <pc:sldMk cId="1966388266" sldId="514"/>
            <ac:spMk id="3" creationId="{BA9A3E01-2088-233E-DCD3-55521F50D44C}"/>
          </ac:spMkLst>
        </pc:spChg>
        <pc:spChg chg="mod">
          <ac:chgData name="Zeyi Chen" userId="S::zchen179@jh.edu::0d804a5a-f555-41b5-98fb-cedf6e19382f" providerId="AD" clId="Web-{35548165-CFF3-0E2A-CCEF-C12C34D15C89}" dt="2024-05-07T00:16:35.343" v="149" actId="14100"/>
          <ac:spMkLst>
            <pc:docMk/>
            <pc:sldMk cId="1966388266" sldId="514"/>
            <ac:spMk id="15" creationId="{9EF29A43-E5A2-76B0-9B6D-D8774A025C35}"/>
          </ac:spMkLst>
        </pc:spChg>
        <pc:picChg chg="mod">
          <ac:chgData name="Zeyi Chen" userId="S::zchen179@jh.edu::0d804a5a-f555-41b5-98fb-cedf6e19382f" providerId="AD" clId="Web-{35548165-CFF3-0E2A-CCEF-C12C34D15C89}" dt="2024-05-07T00:17:36.628" v="153" actId="1076"/>
          <ac:picMkLst>
            <pc:docMk/>
            <pc:sldMk cId="1966388266" sldId="514"/>
            <ac:picMk id="13" creationId="{3C607FC1-BFF7-3DBC-A345-09835E91D5B7}"/>
          </ac:picMkLst>
        </pc:picChg>
      </pc:sldChg>
      <pc:sldChg chg="addSp delSp add del replId">
        <pc:chgData name="Zeyi Chen" userId="S::zchen179@jh.edu::0d804a5a-f555-41b5-98fb-cedf6e19382f" providerId="AD" clId="Web-{35548165-CFF3-0E2A-CCEF-C12C34D15C89}" dt="2024-05-07T00:01:32.911" v="131"/>
        <pc:sldMkLst>
          <pc:docMk/>
          <pc:sldMk cId="3934943577" sldId="515"/>
        </pc:sldMkLst>
        <pc:spChg chg="add">
          <ac:chgData name="Zeyi Chen" userId="S::zchen179@jh.edu::0d804a5a-f555-41b5-98fb-cedf6e19382f" providerId="AD" clId="Web-{35548165-CFF3-0E2A-CCEF-C12C34D15C89}" dt="2024-05-06T23:57:01.450" v="41"/>
          <ac:spMkLst>
            <pc:docMk/>
            <pc:sldMk cId="3934943577" sldId="515"/>
            <ac:spMk id="3" creationId="{9D8D81A9-3CBA-0B52-E26F-9851F1C834DB}"/>
          </ac:spMkLst>
        </pc:spChg>
        <pc:spChg chg="del">
          <ac:chgData name="Zeyi Chen" userId="S::zchen179@jh.edu::0d804a5a-f555-41b5-98fb-cedf6e19382f" providerId="AD" clId="Web-{35548165-CFF3-0E2A-CCEF-C12C34D15C89}" dt="2024-05-06T23:56:54.559" v="39"/>
          <ac:spMkLst>
            <pc:docMk/>
            <pc:sldMk cId="3934943577" sldId="515"/>
            <ac:spMk id="12" creationId="{DF9129AA-4218-0EF0-99BB-B7E1C787614B}"/>
          </ac:spMkLst>
        </pc:spChg>
        <pc:picChg chg="del">
          <ac:chgData name="Zeyi Chen" userId="S::zchen179@jh.edu::0d804a5a-f555-41b5-98fb-cedf6e19382f" providerId="AD" clId="Web-{35548165-CFF3-0E2A-CCEF-C12C34D15C89}" dt="2024-05-06T23:56:54.559" v="40"/>
          <ac:picMkLst>
            <pc:docMk/>
            <pc:sldMk cId="3934943577" sldId="515"/>
            <ac:picMk id="11" creationId="{C090E488-A733-57F4-A950-9509948762D5}"/>
          </ac:picMkLst>
        </pc:picChg>
      </pc:sldChg>
    </pc:docChg>
  </pc:docChgLst>
  <pc:docChgLst>
    <pc:chgData name="来宾用户" userId="S::urn:spo:anon#46c501dbcf6ac76e4b2d8ba6cc9686458d9d6b4a37fb37e82264fdabe9660caa::" providerId="AD" clId="Web-{AB7DBCF6-5D9B-42EB-515C-CD49E88069C8}"/>
    <pc:docChg chg="modSld">
      <pc:chgData name="来宾用户" userId="S::urn:spo:anon#46c501dbcf6ac76e4b2d8ba6cc9686458d9d6b4a37fb37e82264fdabe9660caa::" providerId="AD" clId="Web-{AB7DBCF6-5D9B-42EB-515C-CD49E88069C8}" dt="2024-05-07T00:54:51.886" v="3" actId="20577"/>
      <pc:docMkLst>
        <pc:docMk/>
      </pc:docMkLst>
      <pc:sldChg chg="modSp">
        <pc:chgData name="来宾用户" userId="S::urn:spo:anon#46c501dbcf6ac76e4b2d8ba6cc9686458d9d6b4a37fb37e82264fdabe9660caa::" providerId="AD" clId="Web-{AB7DBCF6-5D9B-42EB-515C-CD49E88069C8}" dt="2024-05-07T00:54:51.886" v="3" actId="20577"/>
        <pc:sldMkLst>
          <pc:docMk/>
          <pc:sldMk cId="2463758685" sldId="513"/>
        </pc:sldMkLst>
        <pc:spChg chg="mod">
          <ac:chgData name="来宾用户" userId="S::urn:spo:anon#46c501dbcf6ac76e4b2d8ba6cc9686458d9d6b4a37fb37e82264fdabe9660caa::" providerId="AD" clId="Web-{AB7DBCF6-5D9B-42EB-515C-CD49E88069C8}" dt="2024-05-07T00:54:51.886" v="3" actId="20577"/>
          <ac:spMkLst>
            <pc:docMk/>
            <pc:sldMk cId="2463758685" sldId="513"/>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F81A1-9BEF-4755-B121-FE23D1A872B1}" type="datetimeFigureOut">
              <a:rPr lang="zh-CN" altLang="en-US" smtClean="0"/>
              <a:t>2024/5/7</a:t>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18997-9787-446D-B79C-00A3C2BA6C31}" type="slidenum">
              <a:rPr lang="zh-CN" altLang="en-US" smtClean="0"/>
              <a:t>‹#›</a:t>
            </a:fld>
            <a:endParaRPr lang="zh-CN" altLang="en-US"/>
          </a:p>
        </p:txBody>
      </p:sp>
    </p:spTree>
    <p:extLst>
      <p:ext uri="{BB962C8B-B14F-4D97-AF65-F5344CB8AC3E}">
        <p14:creationId xmlns:p14="http://schemas.microsoft.com/office/powerpoint/2010/main" val="356507686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80280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b="1" i="0">
                <a:solidFill>
                  <a:srgbClr val="ECECEC"/>
                </a:solidFill>
                <a:effectLst/>
                <a:latin typeface="Söhne"/>
              </a:rPr>
              <a:t>Model Comparison: LSTM vs. Autoencoder + LSTM</a:t>
            </a:r>
            <a:endParaRPr lang="en-US" b="0" i="0">
              <a:solidFill>
                <a:srgbClr val="ECECEC"/>
              </a:solidFill>
              <a:effectLst/>
              <a:latin typeface="Söhne"/>
            </a:endParaRPr>
          </a:p>
          <a:p>
            <a:pPr algn="l">
              <a:buFont typeface="+mj-lt"/>
              <a:buAutoNum type="arabicPeriod"/>
            </a:pPr>
            <a:r>
              <a:rPr lang="en-US" b="1" i="0">
                <a:solidFill>
                  <a:srgbClr val="ECECEC"/>
                </a:solidFill>
                <a:effectLst/>
                <a:latin typeface="Söhne"/>
              </a:rPr>
              <a:t>Performance Metrics:</a:t>
            </a:r>
            <a:endParaRPr lang="en-US" b="0" i="0">
              <a:solidFill>
                <a:srgbClr val="ECECEC"/>
              </a:solidFill>
              <a:effectLst/>
              <a:latin typeface="Söhne"/>
            </a:endParaRPr>
          </a:p>
          <a:p>
            <a:pPr marL="742950" lvl="1" indent="-285750" algn="l">
              <a:buFont typeface="+mj-lt"/>
              <a:buAutoNum type="arabicPeriod"/>
            </a:pPr>
            <a:r>
              <a:rPr lang="en-US" b="1" i="0">
                <a:solidFill>
                  <a:srgbClr val="ECECEC"/>
                </a:solidFill>
                <a:effectLst/>
                <a:latin typeface="Söhne"/>
              </a:rPr>
              <a:t>MSE (Mean Squared Error):</a:t>
            </a:r>
            <a:endParaRPr lang="en-US" b="0" i="0">
              <a:solidFill>
                <a:srgbClr val="ECECEC"/>
              </a:solidFill>
              <a:effectLst/>
              <a:latin typeface="Söhne"/>
            </a:endParaRPr>
          </a:p>
          <a:p>
            <a:pPr marL="1143000" lvl="2" indent="-228600" algn="l">
              <a:buFont typeface="+mj-lt"/>
              <a:buAutoNum type="arabicPeriod"/>
            </a:pPr>
            <a:r>
              <a:rPr lang="en-US" b="0" i="0">
                <a:solidFill>
                  <a:srgbClr val="ECECEC"/>
                </a:solidFill>
                <a:effectLst/>
                <a:latin typeface="Söhne"/>
              </a:rPr>
              <a:t>LSTM: 0.0539</a:t>
            </a:r>
          </a:p>
          <a:p>
            <a:pPr marL="1143000" lvl="2" indent="-228600" algn="l">
              <a:buFont typeface="+mj-lt"/>
              <a:buAutoNum type="arabicPeriod"/>
            </a:pPr>
            <a:r>
              <a:rPr lang="en-US" b="0" i="0">
                <a:solidFill>
                  <a:srgbClr val="ECECEC"/>
                </a:solidFill>
                <a:effectLst/>
                <a:latin typeface="Söhne"/>
              </a:rPr>
              <a:t>Autoencoder + LSTM: 0.0552</a:t>
            </a:r>
          </a:p>
          <a:p>
            <a:pPr marL="742950" lvl="1" indent="-285750" algn="l">
              <a:buFont typeface="+mj-lt"/>
              <a:buAutoNum type="arabicPeriod"/>
            </a:pPr>
            <a:r>
              <a:rPr lang="en-US" b="1" i="0">
                <a:solidFill>
                  <a:srgbClr val="ECECEC"/>
                </a:solidFill>
                <a:effectLst/>
                <a:latin typeface="Söhne"/>
              </a:rPr>
              <a:t>R² (Coefficient of Determination):</a:t>
            </a:r>
            <a:endParaRPr lang="en-US" b="0" i="0">
              <a:solidFill>
                <a:srgbClr val="ECECEC"/>
              </a:solidFill>
              <a:effectLst/>
              <a:latin typeface="Söhne"/>
            </a:endParaRPr>
          </a:p>
          <a:p>
            <a:pPr marL="1143000" lvl="2" indent="-228600" algn="l">
              <a:buFont typeface="+mj-lt"/>
              <a:buAutoNum type="arabicPeriod"/>
            </a:pPr>
            <a:r>
              <a:rPr lang="en-US" b="0" i="0">
                <a:solidFill>
                  <a:srgbClr val="ECECEC"/>
                </a:solidFill>
                <a:effectLst/>
                <a:latin typeface="Söhne"/>
              </a:rPr>
              <a:t>LSTM: 0.05%</a:t>
            </a:r>
          </a:p>
          <a:p>
            <a:pPr marL="1143000" lvl="2" indent="-228600" algn="l">
              <a:buFont typeface="+mj-lt"/>
              <a:buAutoNum type="arabicPeriod"/>
            </a:pPr>
            <a:r>
              <a:rPr lang="en-US" b="0" i="0">
                <a:solidFill>
                  <a:srgbClr val="ECECEC"/>
                </a:solidFill>
                <a:effectLst/>
                <a:latin typeface="Söhne"/>
              </a:rPr>
              <a:t>Autoencoder + LSTM: 2.72%</a:t>
            </a:r>
          </a:p>
          <a:p>
            <a:pPr algn="l">
              <a:buFont typeface="+mj-lt"/>
              <a:buAutoNum type="arabicPeriod"/>
            </a:pPr>
            <a:r>
              <a:rPr lang="en-US" b="1" i="0">
                <a:solidFill>
                  <a:srgbClr val="ECECEC"/>
                </a:solidFill>
                <a:effectLst/>
                <a:latin typeface="Söhne"/>
              </a:rPr>
              <a:t>Analysis:</a:t>
            </a:r>
            <a:endParaRPr lang="en-US" b="0" i="0">
              <a:solidFill>
                <a:srgbClr val="ECECEC"/>
              </a:solidFill>
              <a:effectLst/>
              <a:latin typeface="Söhne"/>
            </a:endParaRPr>
          </a:p>
          <a:p>
            <a:pPr marL="742950" lvl="1" indent="-285750" algn="l">
              <a:buFont typeface="+mj-lt"/>
              <a:buAutoNum type="arabicPeriod"/>
            </a:pPr>
            <a:r>
              <a:rPr lang="en-US" b="0" i="0">
                <a:solidFill>
                  <a:srgbClr val="ECECEC"/>
                </a:solidFill>
                <a:effectLst/>
                <a:latin typeface="Söhne"/>
              </a:rPr>
              <a:t>The </a:t>
            </a:r>
            <a:r>
              <a:rPr lang="en-US" b="1" i="0">
                <a:solidFill>
                  <a:srgbClr val="ECECEC"/>
                </a:solidFill>
                <a:effectLst/>
                <a:latin typeface="Söhne"/>
              </a:rPr>
              <a:t>Autoencoder + LSTM model</a:t>
            </a:r>
            <a:r>
              <a:rPr lang="en-US" b="0" i="0">
                <a:solidFill>
                  <a:srgbClr val="ECECEC"/>
                </a:solidFill>
                <a:effectLst/>
                <a:latin typeface="Söhne"/>
              </a:rPr>
              <a:t> demonstrates a marginally better prediction accuracy compared to the standalone </a:t>
            </a:r>
            <a:r>
              <a:rPr lang="en-US" b="1" i="0">
                <a:solidFill>
                  <a:srgbClr val="ECECEC"/>
                </a:solidFill>
                <a:effectLst/>
                <a:latin typeface="Söhne"/>
              </a:rPr>
              <a:t>LSTM model</a:t>
            </a:r>
            <a:r>
              <a:rPr lang="en-US" b="0" i="0">
                <a:solidFill>
                  <a:srgbClr val="ECECEC"/>
                </a:solidFill>
                <a:effectLst/>
                <a:latin typeface="Söhne"/>
              </a:rPr>
              <a:t>, as evidenced by a higher R² value.</a:t>
            </a:r>
          </a:p>
          <a:p>
            <a:pPr marL="742950" lvl="1" indent="-285750" algn="l">
              <a:buFont typeface="+mj-lt"/>
              <a:buAutoNum type="arabicPeriod"/>
            </a:pPr>
            <a:r>
              <a:rPr lang="en-US" b="0" i="0">
                <a:solidFill>
                  <a:srgbClr val="ECECEC"/>
                </a:solidFill>
                <a:effectLst/>
                <a:latin typeface="Söhne"/>
              </a:rPr>
              <a:t>Conversely, the standalone </a:t>
            </a:r>
            <a:r>
              <a:rPr lang="en-US" b="1" i="0">
                <a:solidFill>
                  <a:srgbClr val="ECECEC"/>
                </a:solidFill>
                <a:effectLst/>
                <a:latin typeface="Söhne"/>
              </a:rPr>
              <a:t>LSTM model</a:t>
            </a:r>
            <a:r>
              <a:rPr lang="en-US" b="0" i="0">
                <a:solidFill>
                  <a:srgbClr val="ECECEC"/>
                </a:solidFill>
                <a:effectLst/>
                <a:latin typeface="Söhne"/>
              </a:rPr>
              <a:t> shows greater stability, indicated by a lower MSE, suggesting it may be more reliable under varying conditions.</a:t>
            </a:r>
          </a:p>
          <a:p>
            <a:pPr algn="l"/>
            <a:r>
              <a:rPr lang="en-US" b="1" i="0">
                <a:solidFill>
                  <a:srgbClr val="ECECEC"/>
                </a:solidFill>
                <a:effectLst/>
                <a:latin typeface="Söhne"/>
              </a:rPr>
              <a:t>Improvement Strategies:</a:t>
            </a:r>
            <a:endParaRPr lang="en-US" b="0" i="0">
              <a:solidFill>
                <a:srgbClr val="ECECEC"/>
              </a:solidFill>
              <a:effectLst/>
              <a:latin typeface="Söhne"/>
            </a:endParaRPr>
          </a:p>
          <a:p>
            <a:pPr algn="l">
              <a:buFont typeface="+mj-lt"/>
              <a:buAutoNum type="arabicPeriod"/>
            </a:pPr>
            <a:r>
              <a:rPr lang="en-US" b="1" i="0">
                <a:solidFill>
                  <a:srgbClr val="ECECEC"/>
                </a:solidFill>
                <a:effectLst/>
                <a:latin typeface="Söhne"/>
              </a:rPr>
              <a:t>Enhanced Model Tuning:</a:t>
            </a:r>
            <a:endParaRPr lang="en-US" b="0" i="0">
              <a:solidFill>
                <a:srgbClr val="ECECEC"/>
              </a:solidFill>
              <a:effectLst/>
              <a:latin typeface="Söhne"/>
            </a:endParaRPr>
          </a:p>
          <a:p>
            <a:pPr marL="742950" lvl="1" indent="-285750" algn="l">
              <a:buFont typeface="+mj-lt"/>
              <a:buAutoNum type="arabicPeriod"/>
            </a:pPr>
            <a:r>
              <a:rPr lang="en-US" b="1" i="0">
                <a:solidFill>
                  <a:srgbClr val="ECECEC"/>
                </a:solidFill>
                <a:effectLst/>
                <a:latin typeface="Söhne"/>
              </a:rPr>
              <a:t>Systematic Hyperparameter Tuning:</a:t>
            </a:r>
            <a:r>
              <a:rPr lang="en-US" b="0" i="0">
                <a:solidFill>
                  <a:srgbClr val="ECECEC"/>
                </a:solidFill>
                <a:effectLst/>
                <a:latin typeface="Söhne"/>
              </a:rPr>
              <a:t> Utilize a pipeline approach to methodically adjust hyperparameters, activation functions, and loss functions. This systematic approach aims to refine the models to better capture the underlying patterns in the data.</a:t>
            </a:r>
          </a:p>
          <a:p>
            <a:pPr marL="742950" lvl="1" indent="-285750" algn="l">
              <a:buFont typeface="+mj-lt"/>
              <a:buAutoNum type="arabicPeriod"/>
            </a:pPr>
            <a:r>
              <a:rPr lang="en-US" b="1" i="0">
                <a:solidFill>
                  <a:srgbClr val="ECECEC"/>
                </a:solidFill>
                <a:effectLst/>
                <a:latin typeface="Söhne"/>
              </a:rPr>
              <a:t>Architecture Expansion:</a:t>
            </a:r>
            <a:r>
              <a:rPr lang="en-US" b="0" i="0">
                <a:solidFill>
                  <a:srgbClr val="ECECEC"/>
                </a:solidFill>
                <a:effectLst/>
                <a:latin typeface="Söhne"/>
              </a:rPr>
              <a:t> Increase the complexity of the neural network by adding more layers and units. This enhancement is intended to improve the model's capacity to learn from a broader set of features and interactions, potentially increasing its accuracy and generalizability.</a:t>
            </a:r>
          </a:p>
          <a:p>
            <a:pPr algn="l">
              <a:buFont typeface="+mj-lt"/>
              <a:buAutoNum type="arabicPeriod"/>
            </a:pPr>
            <a:r>
              <a:rPr lang="en-US" b="1" i="0">
                <a:solidFill>
                  <a:srgbClr val="ECECEC"/>
                </a:solidFill>
                <a:effectLst/>
                <a:latin typeface="Söhne"/>
              </a:rPr>
              <a:t>Individual Company Analysis:</a:t>
            </a:r>
            <a:endParaRPr lang="en-US" b="0" i="0">
              <a:solidFill>
                <a:srgbClr val="ECECEC"/>
              </a:solidFill>
              <a:effectLst/>
              <a:latin typeface="Söhne"/>
            </a:endParaRPr>
          </a:p>
          <a:p>
            <a:pPr marL="742950" lvl="1" indent="-285750" algn="l">
              <a:buFont typeface="+mj-lt"/>
              <a:buAutoNum type="arabicPeriod"/>
            </a:pPr>
            <a:r>
              <a:rPr lang="en-US" b="1" i="0">
                <a:solidFill>
                  <a:srgbClr val="ECECEC"/>
                </a:solidFill>
                <a:effectLst/>
                <a:latin typeface="Söhne"/>
              </a:rPr>
              <a:t>Model Specialization:</a:t>
            </a:r>
            <a:r>
              <a:rPr lang="en-US" b="0" i="0">
                <a:solidFill>
                  <a:srgbClr val="ECECEC"/>
                </a:solidFill>
                <a:effectLst/>
                <a:latin typeface="Söhne"/>
              </a:rPr>
              <a:t> Shift from a generic model that predicts outcomes across all companies to specialized models tailored for individual companies. This strategy is designed to account for unique characteristics and trends within each company, potentially improving predictive performance and relevance.</a:t>
            </a:r>
          </a:p>
          <a:p>
            <a:pPr algn="l">
              <a:buFont typeface="+mj-lt"/>
              <a:buAutoNum type="arabicPeriod"/>
            </a:pPr>
            <a:r>
              <a:rPr lang="en-US" b="1" i="0">
                <a:solidFill>
                  <a:srgbClr val="ECECEC"/>
                </a:solidFill>
                <a:effectLst/>
                <a:latin typeface="Söhne"/>
              </a:rPr>
              <a:t>Feature Interpretability:</a:t>
            </a:r>
            <a:endParaRPr lang="en-US" b="0" i="0">
              <a:solidFill>
                <a:srgbClr val="ECECEC"/>
              </a:solidFill>
              <a:effectLst/>
              <a:latin typeface="Söhne"/>
            </a:endParaRPr>
          </a:p>
          <a:p>
            <a:pPr marL="742950" lvl="1" indent="-285750" algn="l">
              <a:buFont typeface="+mj-lt"/>
              <a:buAutoNum type="arabicPeriod"/>
            </a:pPr>
            <a:r>
              <a:rPr lang="en-US" b="1" i="0">
                <a:solidFill>
                  <a:srgbClr val="ECECEC"/>
                </a:solidFill>
                <a:effectLst/>
                <a:latin typeface="Söhne"/>
              </a:rPr>
              <a:t>Implementation of LIME:</a:t>
            </a:r>
            <a:r>
              <a:rPr lang="en-US" b="0" i="0">
                <a:solidFill>
                  <a:srgbClr val="ECECEC"/>
                </a:solidFill>
                <a:effectLst/>
                <a:latin typeface="Söhne"/>
              </a:rPr>
              <a:t> Adopt Local Interpretable Model-agnostic Explanations (LIME) to increase the transparency of the model predictions. This tool helps in breaking down which features significantly impact the model's decisions, aiding in the understanding and trustworthiness of the model outputs. Enhancing feature interpretability is especially crucial when making financial decisions based on model predictions.</a:t>
            </a:r>
          </a:p>
          <a:p>
            <a:pPr algn="l"/>
            <a:r>
              <a:rPr lang="en-US" b="1" i="0">
                <a:solidFill>
                  <a:srgbClr val="ECECEC"/>
                </a:solidFill>
                <a:effectLst/>
                <a:latin typeface="Söhne"/>
              </a:rPr>
              <a:t>Conclusion:</a:t>
            </a:r>
            <a:r>
              <a:rPr lang="en-US" b="0" i="0">
                <a:solidFill>
                  <a:srgbClr val="ECECEC"/>
                </a:solidFill>
                <a:effectLst/>
                <a:latin typeface="Söhne"/>
              </a:rPr>
              <a:t> While the Autoencoder + LSTM model shows a slight edge in accuracy, its stability needs enhancement. The proposed strategies aim to optimize both models further, enhancing their predictive performance while ensuring robustness and interpretability. These improvements are essential for developing reliable and actionable insights in financial modeling.</a:t>
            </a:r>
          </a:p>
          <a:p>
            <a:br>
              <a:rPr lang="en-US"/>
            </a:br>
            <a:endParaRPr lang="zh-CN" altLang="en-US"/>
          </a:p>
        </p:txBody>
      </p:sp>
    </p:spTree>
    <p:extLst>
      <p:ext uri="{BB962C8B-B14F-4D97-AF65-F5344CB8AC3E}">
        <p14:creationId xmlns:p14="http://schemas.microsoft.com/office/powerpoint/2010/main" val="521458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b="1" i="0" dirty="0">
                <a:solidFill>
                  <a:srgbClr val="ECECEC"/>
                </a:solidFill>
                <a:effectLst/>
                <a:latin typeface="Söhne"/>
              </a:rPr>
              <a:t>Model Selection Insights: Time Series vs. Cross-Sectional Models</a:t>
            </a:r>
            <a:endParaRPr lang="en-US" b="0" i="0" dirty="0">
              <a:solidFill>
                <a:srgbClr val="ECECEC"/>
              </a:solidFill>
              <a:effectLst/>
              <a:latin typeface="Söhne"/>
            </a:endParaRPr>
          </a:p>
          <a:p>
            <a:pPr algn="l">
              <a:buFont typeface="+mj-lt"/>
              <a:buAutoNum type="arabicPeriod"/>
            </a:pPr>
            <a:r>
              <a:rPr lang="en-US" b="1" i="0" dirty="0">
                <a:solidFill>
                  <a:srgbClr val="ECECEC"/>
                </a:solidFill>
                <a:effectLst/>
                <a:latin typeface="Söhne"/>
              </a:rPr>
              <a:t>Comparative Performance:</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Research shows that the </a:t>
            </a:r>
            <a:r>
              <a:rPr lang="en-US" b="0" i="0" dirty="0">
                <a:solidFill>
                  <a:srgbClr val="ECECEC"/>
                </a:solidFill>
                <a:effectLst/>
                <a:latin typeface="KaTeX_Main"/>
              </a:rPr>
              <a:t>𝑅2</a:t>
            </a:r>
            <a:r>
              <a:rPr lang="en-US" b="0" i="1" dirty="0">
                <a:solidFill>
                  <a:srgbClr val="ECECEC"/>
                </a:solidFill>
                <a:effectLst/>
                <a:latin typeface="KaTeX_Math"/>
              </a:rPr>
              <a:t>R</a:t>
            </a:r>
            <a:r>
              <a:rPr lang="en-US" b="0" i="0" dirty="0">
                <a:solidFill>
                  <a:srgbClr val="ECECEC"/>
                </a:solidFill>
                <a:effectLst/>
                <a:latin typeface="KaTeX_Main"/>
              </a:rPr>
              <a:t>2</a:t>
            </a:r>
            <a:r>
              <a:rPr lang="en-US" b="0" i="0" dirty="0">
                <a:solidFill>
                  <a:srgbClr val="ECECEC"/>
                </a:solidFill>
                <a:effectLst/>
                <a:latin typeface="Söhne"/>
              </a:rPr>
              <a:t> (coefficient of determination) values for time series models are typically below 0.3, indicating a relatively low percentage of variance in the target variable that is predictable from the features.</a:t>
            </a:r>
          </a:p>
          <a:p>
            <a:pPr marL="742950" lvl="1" indent="-285750" algn="l">
              <a:buFont typeface="+mj-lt"/>
              <a:buAutoNum type="arabicPeriod"/>
            </a:pPr>
            <a:r>
              <a:rPr lang="en-US" b="1" i="0" dirty="0">
                <a:solidFill>
                  <a:srgbClr val="ECECEC"/>
                </a:solidFill>
                <a:effectLst/>
                <a:latin typeface="Söhne"/>
              </a:rPr>
              <a:t>Recommendation:</a:t>
            </a:r>
            <a:r>
              <a:rPr lang="en-US" b="0" i="0" dirty="0">
                <a:solidFill>
                  <a:srgbClr val="ECECEC"/>
                </a:solidFill>
                <a:effectLst/>
                <a:latin typeface="Söhne"/>
              </a:rPr>
              <a:t> Utilize cross-sectional models, which have demonstrated the ability to achieve higher </a:t>
            </a:r>
            <a:r>
              <a:rPr lang="en-US" b="0" i="0" dirty="0">
                <a:solidFill>
                  <a:srgbClr val="ECECEC"/>
                </a:solidFill>
                <a:effectLst/>
                <a:latin typeface="KaTeX_Main"/>
              </a:rPr>
              <a:t>𝑅2</a:t>
            </a:r>
            <a:r>
              <a:rPr lang="en-US" b="0" i="1" dirty="0">
                <a:solidFill>
                  <a:srgbClr val="ECECEC"/>
                </a:solidFill>
                <a:effectLst/>
                <a:latin typeface="KaTeX_Math"/>
              </a:rPr>
              <a:t>R</a:t>
            </a:r>
            <a:r>
              <a:rPr lang="en-US" b="0" i="0" dirty="0">
                <a:solidFill>
                  <a:srgbClr val="ECECEC"/>
                </a:solidFill>
                <a:effectLst/>
                <a:latin typeface="KaTeX_Main"/>
              </a:rPr>
              <a:t>2</a:t>
            </a:r>
            <a:r>
              <a:rPr lang="en-US" b="0" i="0" dirty="0">
                <a:solidFill>
                  <a:srgbClr val="ECECEC"/>
                </a:solidFill>
                <a:effectLst/>
                <a:latin typeface="Söhne"/>
              </a:rPr>
              <a:t> values, thus providing more accurate and reliable predictions for portfolio performance. This approach aligns portfolios more closely with current market conditions by analyzing data across various assets at a single point in time.</a:t>
            </a:r>
          </a:p>
          <a:p>
            <a:pPr algn="l"/>
            <a:r>
              <a:rPr lang="en-US" b="1" i="0" dirty="0">
                <a:solidFill>
                  <a:srgbClr val="ECECEC"/>
                </a:solidFill>
                <a:effectLst/>
                <a:latin typeface="Söhne"/>
              </a:rPr>
              <a:t>Factor Analysis: Navigating the Factor Zoo</a:t>
            </a:r>
            <a:endParaRPr lang="en-US" b="0" i="0" dirty="0">
              <a:solidFill>
                <a:srgbClr val="ECECEC"/>
              </a:solidFill>
              <a:effectLst/>
              <a:latin typeface="Söhne"/>
            </a:endParaRPr>
          </a:p>
          <a:p>
            <a:pPr algn="l">
              <a:buFont typeface="+mj-lt"/>
              <a:buAutoNum type="arabicPeriod" startAt="2"/>
            </a:pPr>
            <a:r>
              <a:rPr lang="en-US" b="1" i="0" dirty="0">
                <a:solidFill>
                  <a:srgbClr val="ECECEC"/>
                </a:solidFill>
                <a:effectLst/>
                <a:latin typeface="Söhne"/>
              </a:rPr>
              <a:t>Extensive Range of Factors:</a:t>
            </a:r>
            <a:endParaRPr lang="en-US" b="0" i="0" dirty="0">
              <a:solidFill>
                <a:srgbClr val="ECECEC"/>
              </a:solidFill>
              <a:effectLst/>
              <a:latin typeface="Söhne"/>
            </a:endParaRPr>
          </a:p>
          <a:p>
            <a:pPr marL="742950" lvl="1" indent="-285750" algn="l">
              <a:buFont typeface="+mj-lt"/>
              <a:buAutoNum type="arabicPeriod" startAt="2"/>
            </a:pPr>
            <a:r>
              <a:rPr lang="en-US" b="0" i="0" dirty="0">
                <a:solidFill>
                  <a:srgbClr val="ECECEC"/>
                </a:solidFill>
                <a:effectLst/>
                <a:latin typeface="Söhne"/>
              </a:rPr>
              <a:t>In the last two decades, the financial sector and academic researchers have proposed thousands of factors, creating a vast 'factor zoo'. The proliferation of these factors ranges from fundamental metrics like earnings yields to more complex constructs like sentiment indices.</a:t>
            </a:r>
          </a:p>
          <a:p>
            <a:pPr marL="742950" lvl="1" indent="-285750" algn="l">
              <a:buFont typeface="+mj-lt"/>
              <a:buAutoNum type="arabicPeriod" startAt="2"/>
            </a:pPr>
            <a:r>
              <a:rPr lang="en-US" b="1" i="0" dirty="0">
                <a:solidFill>
                  <a:srgbClr val="ECECEC"/>
                </a:solidFill>
                <a:effectLst/>
                <a:latin typeface="Söhne"/>
              </a:rPr>
              <a:t>Critical Task:</a:t>
            </a:r>
            <a:r>
              <a:rPr lang="en-US" b="0" i="0" dirty="0">
                <a:solidFill>
                  <a:srgbClr val="ECECEC"/>
                </a:solidFill>
                <a:effectLst/>
                <a:latin typeface="Söhne"/>
              </a:rPr>
              <a:t> The key challenge is to sift through this extensive array of factors and identify those that consistently contribute to predictive accuracy. This process involves rigorous testing and validation to ensure factors are not only statistically significant but also economically meaningful.</a:t>
            </a:r>
          </a:p>
          <a:p>
            <a:pPr algn="l">
              <a:buFont typeface="+mj-lt"/>
              <a:buAutoNum type="arabicPeriod" startAt="2"/>
            </a:pPr>
            <a:r>
              <a:rPr lang="en-US" b="1" i="0" dirty="0">
                <a:solidFill>
                  <a:srgbClr val="ECECEC"/>
                </a:solidFill>
                <a:effectLst/>
                <a:latin typeface="Söhne"/>
              </a:rPr>
              <a:t>Importance of Factor Types:</a:t>
            </a:r>
            <a:endParaRPr lang="en-US" b="0" i="0" dirty="0">
              <a:solidFill>
                <a:srgbClr val="ECECEC"/>
              </a:solidFill>
              <a:effectLst/>
              <a:latin typeface="Söhne"/>
            </a:endParaRPr>
          </a:p>
          <a:p>
            <a:pPr marL="742950" lvl="1" indent="-285750" algn="l">
              <a:buFont typeface="+mj-lt"/>
              <a:buAutoNum type="arabicPeriod" startAt="2"/>
            </a:pPr>
            <a:r>
              <a:rPr lang="en-US" b="1" i="0" dirty="0">
                <a:solidFill>
                  <a:srgbClr val="ECECEC"/>
                </a:solidFill>
                <a:effectLst/>
                <a:latin typeface="Söhne"/>
              </a:rPr>
              <a:t>Technical Indicators:</a:t>
            </a:r>
            <a:r>
              <a:rPr lang="en-US" b="0" i="0" dirty="0">
                <a:solidFill>
                  <a:srgbClr val="ECECEC"/>
                </a:solidFill>
                <a:effectLst/>
                <a:latin typeface="Söhne"/>
              </a:rPr>
              <a:t> These are time series based and include tools like moving averages and relative strength indicators. They are primarily used to forecast future price movements based on past patterns.</a:t>
            </a:r>
          </a:p>
          <a:p>
            <a:pPr marL="742950" lvl="1" indent="-285750" algn="l">
              <a:buFont typeface="+mj-lt"/>
              <a:buAutoNum type="arabicPeriod" startAt="2"/>
            </a:pPr>
            <a:r>
              <a:rPr lang="en-US" b="1" i="0" dirty="0">
                <a:solidFill>
                  <a:srgbClr val="ECECEC"/>
                </a:solidFill>
                <a:effectLst/>
                <a:latin typeface="Söhne"/>
              </a:rPr>
              <a:t>Cross-Sectional Factors:</a:t>
            </a:r>
            <a:r>
              <a:rPr lang="en-US" b="0" i="0" dirty="0">
                <a:solidFill>
                  <a:srgbClr val="ECECEC"/>
                </a:solidFill>
                <a:effectLst/>
                <a:latin typeface="Söhne"/>
              </a:rPr>
              <a:t> These involve variables like size, value, and momentum which are measured across different securities at the same point in time. Five key factors have been identified that significantly influence cross-sectional differences in returns.</a:t>
            </a:r>
          </a:p>
          <a:p>
            <a:pPr marL="742950" lvl="1" indent="-285750" algn="l">
              <a:buFont typeface="+mj-lt"/>
              <a:buAutoNum type="arabicPeriod" startAt="2"/>
            </a:pPr>
            <a:r>
              <a:rPr lang="en-US" b="1" i="0" dirty="0">
                <a:solidFill>
                  <a:srgbClr val="ECECEC"/>
                </a:solidFill>
                <a:effectLst/>
                <a:latin typeface="Söhne"/>
              </a:rPr>
              <a:t>Empirical Evidence:</a:t>
            </a:r>
            <a:r>
              <a:rPr lang="en-US" b="0" i="0" dirty="0">
                <a:solidFill>
                  <a:srgbClr val="ECECEC"/>
                </a:solidFill>
                <a:effectLst/>
                <a:latin typeface="Söhne"/>
              </a:rPr>
              <a:t> Various studies have pointed out that factors based on relative performance, such as momentum or relative valuation, tend to yield superior results in terms of enhancing portfolio returns and reducing risk.</a:t>
            </a:r>
          </a:p>
          <a:p>
            <a:pPr algn="l"/>
            <a:r>
              <a:rPr lang="en-US" b="1" i="0" dirty="0">
                <a:solidFill>
                  <a:srgbClr val="ECECEC"/>
                </a:solidFill>
                <a:effectLst/>
                <a:latin typeface="Söhne"/>
              </a:rPr>
              <a:t>Strategic Implementation:</a:t>
            </a:r>
            <a:endParaRPr lang="en-US" b="0" i="0" dirty="0">
              <a:solidFill>
                <a:srgbClr val="ECECEC"/>
              </a:solidFill>
              <a:effectLst/>
              <a:latin typeface="Söhne"/>
            </a:endParaRPr>
          </a:p>
          <a:p>
            <a:pPr algn="l">
              <a:buFont typeface="+mj-lt"/>
              <a:buAutoNum type="arabicPeriod" startAt="4"/>
            </a:pPr>
            <a:r>
              <a:rPr lang="en-US" b="1" i="0" dirty="0">
                <a:solidFill>
                  <a:srgbClr val="ECECEC"/>
                </a:solidFill>
                <a:effectLst/>
                <a:latin typeface="Söhne"/>
              </a:rPr>
              <a:t>Integrating Insights into Portfolio Management:</a:t>
            </a:r>
            <a:endParaRPr lang="en-US" b="0" i="0" dirty="0">
              <a:solidFill>
                <a:srgbClr val="ECECEC"/>
              </a:solidFill>
              <a:effectLst/>
              <a:latin typeface="Söhne"/>
            </a:endParaRPr>
          </a:p>
          <a:p>
            <a:pPr marL="742950" lvl="1" indent="-285750" algn="l">
              <a:buFont typeface="+mj-lt"/>
              <a:buAutoNum type="arabicPeriod" startAt="4"/>
            </a:pPr>
            <a:r>
              <a:rPr lang="en-US" b="0" i="0" dirty="0">
                <a:solidFill>
                  <a:srgbClr val="ECECEC"/>
                </a:solidFill>
                <a:effectLst/>
                <a:latin typeface="Söhne"/>
              </a:rPr>
              <a:t>The insights from factor analysis should be integrated into the portfolio management process through a systematic approach that combines both historical data and real-time market conditions.</a:t>
            </a:r>
          </a:p>
          <a:p>
            <a:pPr marL="742950" lvl="1" indent="-285750" algn="l">
              <a:buFont typeface="+mj-lt"/>
              <a:buAutoNum type="arabicPeriod" startAt="4"/>
            </a:pPr>
            <a:r>
              <a:rPr lang="en-US" b="1" i="0" dirty="0">
                <a:solidFill>
                  <a:srgbClr val="ECECEC"/>
                </a:solidFill>
                <a:effectLst/>
                <a:latin typeface="Söhne"/>
              </a:rPr>
              <a:t>Continuous Evaluation:</a:t>
            </a:r>
            <a:r>
              <a:rPr lang="en-US" b="0" i="0" dirty="0">
                <a:solidFill>
                  <a:srgbClr val="ECECEC"/>
                </a:solidFill>
                <a:effectLst/>
                <a:latin typeface="Söhne"/>
              </a:rPr>
              <a:t> It's essential to continually reassess the relevance and effectiveness of chosen factors, as their impact can vary with changes in market dynamics and economic cycles.</a:t>
            </a:r>
          </a:p>
          <a:p>
            <a:endParaRPr lang="zh-CN" altLang="en-US" dirty="0"/>
          </a:p>
        </p:txBody>
      </p:sp>
    </p:spTree>
    <p:extLst>
      <p:ext uri="{BB962C8B-B14F-4D97-AF65-F5344CB8AC3E}">
        <p14:creationId xmlns:p14="http://schemas.microsoft.com/office/powerpoint/2010/main" val="3919927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61480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t>Due to the nonlinear nature and high dimensionality of stock market data, traditional approaches to stock prediction, such as LSTM, have become outdated. A recent advancement in the market is the introduction of the LSTM autoencoder, a deep learning model specifically designed to handle these challenges effectively. This new model offers promising capabilities for improving stock market forecasting accuracy and is worth exploring further.</a:t>
            </a:r>
            <a:endParaRPr lang="en-US" altLang="zh-CN"/>
          </a:p>
        </p:txBody>
      </p:sp>
    </p:spTree>
    <p:extLst>
      <p:ext uri="{BB962C8B-B14F-4D97-AF65-F5344CB8AC3E}">
        <p14:creationId xmlns:p14="http://schemas.microsoft.com/office/powerpoint/2010/main" val="303049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ea typeface="等线"/>
              </a:rPr>
              <a:t>O</a:t>
            </a:r>
            <a:r>
              <a:rPr lang="zh-CN">
                <a:ea typeface="等线"/>
              </a:rPr>
              <a:t>ur findings from the analysis of stock market data </a:t>
            </a:r>
            <a:r>
              <a:rPr lang="en-US" altLang="zh-CN">
                <a:ea typeface="等线"/>
              </a:rPr>
              <a:t>are</a:t>
            </a:r>
            <a:r>
              <a:rPr lang="zh-CN" altLang="en-US">
                <a:ea typeface="等线"/>
              </a:rPr>
              <a:t> </a:t>
            </a:r>
            <a:r>
              <a:rPr lang="zh-CN">
                <a:ea typeface="等线"/>
              </a:rPr>
              <a:t>obtained from the Yahoo Finance API, covering the period from May 1, 2022, to May 1, 2024. Our dataset includes daily data for a total of 9502 stocks listed in the US market.</a:t>
            </a:r>
          </a:p>
          <a:p>
            <a:r>
              <a:rPr lang="zh-CN">
                <a:ea typeface="等线"/>
              </a:rPr>
              <a:t>we discovered that among these stocks, there are 6010 individual company stocks after excluding ETFs</a:t>
            </a:r>
            <a:r>
              <a:rPr lang="en-US" altLang="zh-CN">
                <a:ea typeface="等线"/>
              </a:rPr>
              <a:t>,</a:t>
            </a:r>
            <a:r>
              <a:rPr lang="zh-CN">
                <a:ea typeface="等线"/>
              </a:rPr>
              <a:t> </a:t>
            </a:r>
            <a:r>
              <a:rPr lang="en-US" altLang="zh-CN">
                <a:ea typeface="等线"/>
              </a:rPr>
              <a:t>however,</a:t>
            </a:r>
            <a:r>
              <a:rPr lang="zh-CN" altLang="en-US">
                <a:ea typeface="等线"/>
              </a:rPr>
              <a:t> </a:t>
            </a:r>
            <a:r>
              <a:rPr lang="en-US" altLang="zh-CN">
                <a:ea typeface="等线"/>
              </a:rPr>
              <a:t>this</a:t>
            </a:r>
            <a:r>
              <a:rPr lang="zh-CN" altLang="en-US">
                <a:ea typeface="等线"/>
              </a:rPr>
              <a:t> </a:t>
            </a:r>
            <a:r>
              <a:rPr lang="en-US" altLang="zh-CN">
                <a:ea typeface="等线"/>
              </a:rPr>
              <a:t>vast</a:t>
            </a:r>
            <a:r>
              <a:rPr lang="zh-CN" altLang="en-US">
                <a:ea typeface="等线"/>
              </a:rPr>
              <a:t> </a:t>
            </a:r>
            <a:r>
              <a:rPr lang="en-US" altLang="zh-CN">
                <a:ea typeface="等线"/>
              </a:rPr>
              <a:t>number</a:t>
            </a:r>
            <a:r>
              <a:rPr lang="zh-CN" altLang="en-US">
                <a:ea typeface="等线"/>
              </a:rPr>
              <a:t> </a:t>
            </a:r>
            <a:r>
              <a:rPr lang="en-US" altLang="zh-CN">
                <a:ea typeface="等线"/>
              </a:rPr>
              <a:t>of</a:t>
            </a:r>
            <a:r>
              <a:rPr lang="zh-CN" altLang="en-US">
                <a:ea typeface="等线"/>
              </a:rPr>
              <a:t> </a:t>
            </a:r>
            <a:r>
              <a:rPr lang="en-US" altLang="zh-CN">
                <a:ea typeface="等线"/>
              </a:rPr>
              <a:t>stocks</a:t>
            </a:r>
            <a:r>
              <a:rPr lang="zh-CN" altLang="en-US">
                <a:ea typeface="等线"/>
              </a:rPr>
              <a:t> </a:t>
            </a:r>
            <a:r>
              <a:rPr lang="en-US" altLang="zh-CN">
                <a:ea typeface="等线"/>
              </a:rPr>
              <a:t>might</a:t>
            </a:r>
            <a:r>
              <a:rPr lang="zh-CN" altLang="en-US">
                <a:ea typeface="等线"/>
              </a:rPr>
              <a:t> </a:t>
            </a:r>
            <a:r>
              <a:rPr lang="en-US" altLang="zh-CN">
                <a:ea typeface="等线"/>
              </a:rPr>
              <a:t>not</a:t>
            </a:r>
            <a:r>
              <a:rPr lang="zh-CN" altLang="en-US">
                <a:ea typeface="等线"/>
              </a:rPr>
              <a:t> </a:t>
            </a:r>
            <a:r>
              <a:rPr lang="en-US" altLang="zh-CN">
                <a:ea typeface="等线"/>
              </a:rPr>
              <a:t>be</a:t>
            </a:r>
            <a:r>
              <a:rPr lang="zh-CN" altLang="en-US">
                <a:ea typeface="等线"/>
              </a:rPr>
              <a:t> </a:t>
            </a:r>
            <a:r>
              <a:rPr lang="en-US" altLang="zh-CN">
                <a:ea typeface="等线"/>
              </a:rPr>
              <a:t>ideal</a:t>
            </a:r>
            <a:r>
              <a:rPr lang="zh-CN" altLang="en-US">
                <a:ea typeface="等线"/>
              </a:rPr>
              <a:t> </a:t>
            </a:r>
            <a:r>
              <a:rPr lang="en-US" altLang="zh-CN">
                <a:ea typeface="等线"/>
              </a:rPr>
              <a:t>for</a:t>
            </a:r>
            <a:r>
              <a:rPr lang="zh-CN" altLang="en-US">
                <a:ea typeface="等线"/>
              </a:rPr>
              <a:t> </a:t>
            </a:r>
            <a:r>
              <a:rPr lang="en-US" altLang="zh-CN">
                <a:ea typeface="等线"/>
              </a:rPr>
              <a:t>our</a:t>
            </a:r>
            <a:r>
              <a:rPr lang="zh-CN" altLang="en-US">
                <a:ea typeface="等线"/>
              </a:rPr>
              <a:t> </a:t>
            </a:r>
            <a:r>
              <a:rPr lang="en-US" altLang="zh-CN">
                <a:ea typeface="等线"/>
              </a:rPr>
              <a:t>analysis.</a:t>
            </a:r>
          </a:p>
          <a:p>
            <a:r>
              <a:rPr lang="en-US"/>
              <a:t>In our analysis, we've condensed our stock data to focus on "small assets," which represent the bottom 5th percentile in terms of market capitalization. This subgroup consists of 300 stocks. </a:t>
            </a:r>
            <a:endParaRPr lang="en-US">
              <a:ea typeface="等线"/>
            </a:endParaRPr>
          </a:p>
        </p:txBody>
      </p:sp>
    </p:spTree>
    <p:extLst>
      <p:ext uri="{BB962C8B-B14F-4D97-AF65-F5344CB8AC3E}">
        <p14:creationId xmlns:p14="http://schemas.microsoft.com/office/powerpoint/2010/main" val="390730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t>The reason for this is because although we have found data corresponding to stocks opening high and closing low within two years as a basis, stock predictions are very complicated, and opening high and closing low do not reflect enough factors. Therefore, we chose to combine important indicators in the market (technical indicators section) with the Fama five-factor model to increase accuracy. Finally, through the analysis of previous data and data collection, we generated 54 important indicators in the market as shown in the figure.</a:t>
            </a:r>
            <a:endParaRPr lang="en-US" altLang="zh-CN"/>
          </a:p>
          <a:p>
            <a:r>
              <a:rPr lang="zh-CN"/>
              <a:t>We then imported these indicator data and adjusted the time zone and symbol and data settings to prepare for standardization and dimensionality reduction. We then segment, standardize, organize, and format the data so that it can serve model learning and analysis. After making initial preparations, considering the complexity of the data we selected and in order to detect clustering and features in this set of data, we used T-SNE technology to perform dimensionality reduction to integrate the data into three components and create the corresponding Data Frame and generation factors. In fact, in this part we considered whether to use the PCA dimensionality reduction method, but considering that the PCA method is a linear algorithm. The stock market itself is not linear. At the same time, T-SNE is more visually attractive and interpretable than PCA.</a:t>
            </a:r>
          </a:p>
        </p:txBody>
      </p:sp>
    </p:spTree>
    <p:extLst>
      <p:ext uri="{BB962C8B-B14F-4D97-AF65-F5344CB8AC3E}">
        <p14:creationId xmlns:p14="http://schemas.microsoft.com/office/powerpoint/2010/main" val="1485155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t>After dimensionality reduction is completed, we test the optimal cluster size by measuring the goodness of fit via SSE. Subsequently, four models were established to carry out subsequent factor screening and clustering, namely K-mean, Optic, Hierarchical Clustering Dendrogram, and Affinity Propagation Clustering.  This process is because it is not that the more features, the more accurate predictions can be made. It is predicted that more factors will generate noise and affect the model efficiency. Among them, the K-mean model optimizes the homogeneity within each cluster by minimizing the variance of the cluster centroid. However, this may not be true for complex data sets. The Optic model can identify clusters of different densities and automatically handle noise, but it cannot determine the center point ,and the feature category is difficult to judge. The Hierarchical Clustering Dendrogram splits the groups based on their distance similarity and builds a dendrogram. Compared with affinity propagation clustering, there are problems such as a large amount of calculation and the output image is not intuitive enough. Therefore, after comprehensive consideration, we selected the Affinity Propagation Clustering model for features selection and clustering.</a:t>
            </a:r>
            <a:endParaRPr lang="en-US" altLang="zh-CN"/>
          </a:p>
        </p:txBody>
      </p:sp>
    </p:spTree>
    <p:extLst>
      <p:ext uri="{BB962C8B-B14F-4D97-AF65-F5344CB8AC3E}">
        <p14:creationId xmlns:p14="http://schemas.microsoft.com/office/powerpoint/2010/main" val="615238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ea typeface="等线"/>
              </a:rPr>
              <a:t>Affinity</a:t>
            </a:r>
            <a:r>
              <a:rPr lang="zh-CN" altLang="en-US">
                <a:ea typeface="等线"/>
              </a:rPr>
              <a:t> </a:t>
            </a:r>
            <a:r>
              <a:rPr lang="en-US" altLang="zh-CN">
                <a:ea typeface="等线"/>
              </a:rPr>
              <a:t>Propagation</a:t>
            </a:r>
            <a:r>
              <a:rPr lang="zh-CN" altLang="en-US">
                <a:ea typeface="等线"/>
              </a:rPr>
              <a:t> </a:t>
            </a:r>
            <a:r>
              <a:rPr lang="en-US" altLang="zh-CN">
                <a:ea typeface="等线"/>
              </a:rPr>
              <a:t>Clustering</a:t>
            </a:r>
            <a:r>
              <a:rPr lang="zh-CN" altLang="en-US">
                <a:ea typeface="等线"/>
              </a:rPr>
              <a:t> </a:t>
            </a:r>
            <a:r>
              <a:rPr lang="en-US" altLang="zh-CN">
                <a:ea typeface="等线"/>
              </a:rPr>
              <a:t>mainly</a:t>
            </a:r>
            <a:r>
              <a:rPr lang="zh-CN" altLang="en-US">
                <a:ea typeface="等线"/>
              </a:rPr>
              <a:t> </a:t>
            </a:r>
            <a:r>
              <a:rPr lang="en-US" altLang="zh-CN">
                <a:ea typeface="等线"/>
              </a:rPr>
              <a:t>constructs</a:t>
            </a:r>
            <a:r>
              <a:rPr lang="zh-CN" altLang="en-US">
                <a:ea typeface="等线"/>
              </a:rPr>
              <a:t> </a:t>
            </a:r>
            <a:r>
              <a:rPr lang="en-US" altLang="zh-CN">
                <a:ea typeface="等线"/>
              </a:rPr>
              <a:t>the</a:t>
            </a:r>
            <a:r>
              <a:rPr lang="zh-CN" altLang="en-US">
                <a:ea typeface="等线"/>
              </a:rPr>
              <a:t> </a:t>
            </a:r>
            <a:r>
              <a:rPr lang="en-US" altLang="zh-CN">
                <a:ea typeface="等线"/>
              </a:rPr>
              <a:t>number</a:t>
            </a:r>
            <a:r>
              <a:rPr lang="zh-CN" altLang="en-US">
                <a:ea typeface="等线"/>
              </a:rPr>
              <a:t> </a:t>
            </a:r>
            <a:r>
              <a:rPr lang="en-US" altLang="zh-CN">
                <a:ea typeface="等线"/>
              </a:rPr>
              <a:t>of</a:t>
            </a:r>
            <a:r>
              <a:rPr lang="zh-CN" altLang="en-US">
                <a:ea typeface="等线"/>
              </a:rPr>
              <a:t> </a:t>
            </a:r>
            <a:r>
              <a:rPr lang="en-US" altLang="zh-CN">
                <a:ea typeface="等线"/>
              </a:rPr>
              <a:t>clusters</a:t>
            </a:r>
            <a:r>
              <a:rPr lang="zh-CN" altLang="en-US">
                <a:ea typeface="等线"/>
              </a:rPr>
              <a:t> </a:t>
            </a:r>
            <a:r>
              <a:rPr lang="en-US" altLang="zh-CN">
                <a:ea typeface="等线"/>
              </a:rPr>
              <a:t>based</a:t>
            </a:r>
            <a:r>
              <a:rPr lang="zh-CN" altLang="en-US">
                <a:ea typeface="等线"/>
              </a:rPr>
              <a:t> </a:t>
            </a:r>
            <a:r>
              <a:rPr lang="en-US" altLang="zh-CN">
                <a:ea typeface="等线"/>
              </a:rPr>
              <a:t>on</a:t>
            </a:r>
            <a:r>
              <a:rPr lang="zh-CN" altLang="en-US">
                <a:ea typeface="等线"/>
              </a:rPr>
              <a:t> </a:t>
            </a:r>
            <a:r>
              <a:rPr lang="en-US" altLang="zh-CN">
                <a:ea typeface="等线"/>
              </a:rPr>
              <a:t>the</a:t>
            </a:r>
            <a:r>
              <a:rPr lang="zh-CN" altLang="en-US">
                <a:ea typeface="等线"/>
              </a:rPr>
              <a:t> </a:t>
            </a:r>
            <a:r>
              <a:rPr lang="en-US" altLang="zh-CN">
                <a:ea typeface="等线"/>
              </a:rPr>
              <a:t>similarity</a:t>
            </a:r>
            <a:r>
              <a:rPr lang="zh-CN" altLang="en-US">
                <a:ea typeface="等线"/>
              </a:rPr>
              <a:t> </a:t>
            </a:r>
            <a:r>
              <a:rPr lang="en-US" altLang="zh-CN">
                <a:ea typeface="等线"/>
              </a:rPr>
              <a:t>between</a:t>
            </a:r>
            <a:r>
              <a:rPr lang="zh-CN" altLang="en-US">
                <a:ea typeface="等线"/>
              </a:rPr>
              <a:t> </a:t>
            </a:r>
            <a:r>
              <a:rPr lang="en-US" altLang="zh-CN">
                <a:ea typeface="等线"/>
              </a:rPr>
              <a:t>data</a:t>
            </a:r>
            <a:r>
              <a:rPr lang="zh-CN" altLang="en-US">
                <a:ea typeface="等线"/>
              </a:rPr>
              <a:t> </a:t>
            </a:r>
            <a:r>
              <a:rPr lang="en-US" altLang="zh-CN">
                <a:ea typeface="等线"/>
              </a:rPr>
              <a:t>points,</a:t>
            </a:r>
            <a:r>
              <a:rPr lang="zh-CN" altLang="en-US">
                <a:ea typeface="等线"/>
              </a:rPr>
              <a:t> </a:t>
            </a:r>
            <a:r>
              <a:rPr lang="en-US" altLang="zh-CN">
                <a:ea typeface="等线"/>
              </a:rPr>
              <a:t>that</a:t>
            </a:r>
            <a:r>
              <a:rPr lang="zh-CN" altLang="en-US">
                <a:ea typeface="等线"/>
              </a:rPr>
              <a:t> </a:t>
            </a:r>
            <a:r>
              <a:rPr lang="en-US" altLang="zh-CN">
                <a:ea typeface="等线"/>
              </a:rPr>
              <a:t>is,</a:t>
            </a:r>
            <a:r>
              <a:rPr lang="zh-CN" altLang="en-US">
                <a:ea typeface="等线"/>
              </a:rPr>
              <a:t> </a:t>
            </a:r>
            <a:r>
              <a:rPr lang="en-US" altLang="zh-CN">
                <a:ea typeface="等线"/>
              </a:rPr>
              <a:t>the</a:t>
            </a:r>
            <a:r>
              <a:rPr lang="zh-CN" altLang="en-US">
                <a:ea typeface="等线"/>
              </a:rPr>
              <a:t> </a:t>
            </a:r>
            <a:r>
              <a:rPr lang="en-US" altLang="zh-CN">
                <a:ea typeface="等线"/>
              </a:rPr>
              <a:t>distance</a:t>
            </a:r>
            <a:r>
              <a:rPr lang="zh-CN" altLang="en-US">
                <a:ea typeface="等线"/>
              </a:rPr>
              <a:t> </a:t>
            </a:r>
            <a:r>
              <a:rPr lang="en-US" altLang="zh-CN">
                <a:ea typeface="等线"/>
              </a:rPr>
              <a:t>between</a:t>
            </a:r>
            <a:r>
              <a:rPr lang="zh-CN" altLang="en-US">
                <a:ea typeface="等线"/>
              </a:rPr>
              <a:t> </a:t>
            </a:r>
            <a:r>
              <a:rPr lang="en-US" altLang="zh-CN">
                <a:ea typeface="等线"/>
              </a:rPr>
              <a:t>points</a:t>
            </a:r>
            <a:r>
              <a:rPr lang="zh-CN" altLang="en-US">
                <a:ea typeface="等线"/>
              </a:rPr>
              <a:t> </a:t>
            </a:r>
            <a:r>
              <a:rPr lang="en-US" altLang="zh-CN">
                <a:ea typeface="等线"/>
              </a:rPr>
              <a:t>represents</a:t>
            </a:r>
            <a:r>
              <a:rPr lang="zh-CN" altLang="en-US">
                <a:ea typeface="等线"/>
              </a:rPr>
              <a:t> </a:t>
            </a:r>
            <a:r>
              <a:rPr lang="en-US" altLang="zh-CN">
                <a:ea typeface="等线"/>
              </a:rPr>
              <a:t>the</a:t>
            </a:r>
            <a:r>
              <a:rPr lang="zh-CN" altLang="en-US">
                <a:ea typeface="等线"/>
              </a:rPr>
              <a:t> </a:t>
            </a:r>
            <a:r>
              <a:rPr lang="en-US" altLang="zh-CN">
                <a:ea typeface="等线"/>
              </a:rPr>
              <a:t>corresponding</a:t>
            </a:r>
            <a:r>
              <a:rPr lang="zh-CN" altLang="en-US">
                <a:ea typeface="等线"/>
              </a:rPr>
              <a:t> </a:t>
            </a:r>
            <a:r>
              <a:rPr lang="en-US" altLang="zh-CN">
                <a:ea typeface="等线"/>
              </a:rPr>
              <a:t>similarity.</a:t>
            </a:r>
            <a:r>
              <a:rPr lang="zh-CN" altLang="en-US">
                <a:ea typeface="等线"/>
              </a:rPr>
              <a:t> </a:t>
            </a:r>
            <a:r>
              <a:rPr lang="en-US" altLang="zh-CN">
                <a:ea typeface="等线"/>
              </a:rPr>
              <a:t>Based</a:t>
            </a:r>
            <a:r>
              <a:rPr lang="zh-CN" altLang="en-US">
                <a:ea typeface="等线"/>
              </a:rPr>
              <a:t> </a:t>
            </a:r>
            <a:r>
              <a:rPr lang="en-US" altLang="zh-CN">
                <a:ea typeface="等线"/>
              </a:rPr>
              <a:t>on</a:t>
            </a:r>
            <a:r>
              <a:rPr lang="zh-CN" altLang="en-US">
                <a:ea typeface="等线"/>
              </a:rPr>
              <a:t> </a:t>
            </a:r>
            <a:r>
              <a:rPr lang="en-US" altLang="zh-CN">
                <a:ea typeface="等线"/>
              </a:rPr>
              <a:t>the</a:t>
            </a:r>
            <a:r>
              <a:rPr lang="zh-CN" altLang="en-US">
                <a:ea typeface="等线"/>
              </a:rPr>
              <a:t> </a:t>
            </a:r>
            <a:r>
              <a:rPr lang="en-US" altLang="zh-CN">
                <a:ea typeface="等线"/>
              </a:rPr>
              <a:t>graph</a:t>
            </a:r>
            <a:r>
              <a:rPr lang="zh-CN" altLang="en-US">
                <a:ea typeface="等线"/>
              </a:rPr>
              <a:t> </a:t>
            </a:r>
            <a:r>
              <a:rPr lang="en-US" altLang="zh-CN">
                <a:ea typeface="等线"/>
              </a:rPr>
              <a:t>constructed</a:t>
            </a:r>
            <a:r>
              <a:rPr lang="zh-CN" altLang="en-US">
                <a:ea typeface="等线"/>
              </a:rPr>
              <a:t> </a:t>
            </a:r>
            <a:r>
              <a:rPr lang="en-US" altLang="zh-CN">
                <a:ea typeface="等线"/>
              </a:rPr>
              <a:t>by</a:t>
            </a:r>
            <a:r>
              <a:rPr lang="zh-CN" altLang="en-US">
                <a:ea typeface="等线"/>
              </a:rPr>
              <a:t> </a:t>
            </a:r>
            <a:r>
              <a:rPr lang="en-US" altLang="zh-CN">
                <a:ea typeface="等线"/>
              </a:rPr>
              <a:t>this</a:t>
            </a:r>
            <a:r>
              <a:rPr lang="zh-CN" altLang="en-US">
                <a:ea typeface="等线"/>
              </a:rPr>
              <a:t> </a:t>
            </a:r>
            <a:r>
              <a:rPr lang="en-US" altLang="zh-CN">
                <a:ea typeface="等线"/>
              </a:rPr>
              <a:t>model,</a:t>
            </a:r>
            <a:r>
              <a:rPr lang="zh-CN" altLang="en-US">
                <a:ea typeface="等线"/>
              </a:rPr>
              <a:t> </a:t>
            </a:r>
            <a:r>
              <a:rPr lang="en-US" altLang="zh-CN">
                <a:ea typeface="等线"/>
              </a:rPr>
              <a:t>we</a:t>
            </a:r>
            <a:r>
              <a:rPr lang="zh-CN" altLang="en-US">
                <a:ea typeface="等线"/>
              </a:rPr>
              <a:t> </a:t>
            </a:r>
            <a:r>
              <a:rPr lang="en-US" altLang="zh-CN">
                <a:ea typeface="等线"/>
              </a:rPr>
              <a:t>can</a:t>
            </a:r>
            <a:r>
              <a:rPr lang="zh-CN" altLang="en-US">
                <a:ea typeface="等线"/>
              </a:rPr>
              <a:t> </a:t>
            </a:r>
            <a:r>
              <a:rPr lang="en-US" altLang="zh-CN">
                <a:ea typeface="等线"/>
              </a:rPr>
              <a:t>intuitively</a:t>
            </a:r>
            <a:r>
              <a:rPr lang="zh-CN" altLang="en-US">
                <a:ea typeface="等线"/>
              </a:rPr>
              <a:t> </a:t>
            </a:r>
            <a:r>
              <a:rPr lang="en-US" altLang="zh-CN">
                <a:ea typeface="等线"/>
              </a:rPr>
              <a:t>find</a:t>
            </a:r>
            <a:r>
              <a:rPr lang="zh-CN" altLang="en-US">
                <a:ea typeface="等线"/>
              </a:rPr>
              <a:t> </a:t>
            </a:r>
            <a:r>
              <a:rPr lang="en-US" altLang="zh-CN">
                <a:ea typeface="等线"/>
              </a:rPr>
              <a:t>the</a:t>
            </a:r>
            <a:r>
              <a:rPr lang="zh-CN" altLang="en-US">
                <a:ea typeface="等线"/>
              </a:rPr>
              <a:t> </a:t>
            </a:r>
            <a:r>
              <a:rPr lang="en-US" altLang="zh-CN">
                <a:ea typeface="等线"/>
              </a:rPr>
              <a:t>center</a:t>
            </a:r>
            <a:r>
              <a:rPr lang="zh-CN" altLang="en-US">
                <a:ea typeface="等线"/>
              </a:rPr>
              <a:t> </a:t>
            </a:r>
            <a:r>
              <a:rPr lang="en-US" altLang="zh-CN">
                <a:ea typeface="等线"/>
              </a:rPr>
              <a:t>point</a:t>
            </a:r>
            <a:r>
              <a:rPr lang="zh-CN" altLang="en-US">
                <a:ea typeface="等线"/>
              </a:rPr>
              <a:t> </a:t>
            </a:r>
            <a:r>
              <a:rPr lang="en-US" altLang="zh-CN">
                <a:ea typeface="等线"/>
              </a:rPr>
              <a:t>and</a:t>
            </a:r>
            <a:r>
              <a:rPr lang="zh-CN" altLang="en-US">
                <a:ea typeface="等线"/>
              </a:rPr>
              <a:t> </a:t>
            </a:r>
            <a:r>
              <a:rPr lang="en-US" altLang="zh-CN">
                <a:ea typeface="等线"/>
              </a:rPr>
              <a:t>summarize</a:t>
            </a:r>
            <a:r>
              <a:rPr lang="zh-CN" altLang="en-US">
                <a:ea typeface="等线"/>
              </a:rPr>
              <a:t> </a:t>
            </a:r>
            <a:r>
              <a:rPr lang="en-US" altLang="zh-CN">
                <a:ea typeface="等线"/>
              </a:rPr>
              <a:t>it.</a:t>
            </a:r>
            <a:r>
              <a:rPr lang="zh-CN" altLang="en-US">
                <a:ea typeface="等线"/>
              </a:rPr>
              <a:t> In conclusion, t</a:t>
            </a:r>
            <a:r>
              <a:rPr lang="en-US" altLang="zh-CN">
                <a:ea typeface="等线"/>
              </a:rPr>
              <a:t>he</a:t>
            </a:r>
            <a:r>
              <a:rPr lang="zh-CN" altLang="en-US">
                <a:ea typeface="等线"/>
              </a:rPr>
              <a:t> </a:t>
            </a:r>
            <a:r>
              <a:rPr lang="en-US" altLang="zh-CN">
                <a:ea typeface="等线"/>
              </a:rPr>
              <a:t>features</a:t>
            </a:r>
            <a:r>
              <a:rPr lang="zh-CN" altLang="en-US">
                <a:ea typeface="等线"/>
              </a:rPr>
              <a:t> </a:t>
            </a:r>
            <a:r>
              <a:rPr lang="en-US" altLang="zh-CN">
                <a:ea typeface="等线"/>
              </a:rPr>
              <a:t>we</a:t>
            </a:r>
            <a:r>
              <a:rPr lang="zh-CN" altLang="en-US">
                <a:ea typeface="等线"/>
              </a:rPr>
              <a:t> </a:t>
            </a:r>
            <a:r>
              <a:rPr lang="en-US" altLang="zh-CN">
                <a:ea typeface="等线"/>
              </a:rPr>
              <a:t>finally</a:t>
            </a:r>
            <a:r>
              <a:rPr lang="zh-CN" altLang="en-US">
                <a:ea typeface="等线"/>
              </a:rPr>
              <a:t> </a:t>
            </a:r>
            <a:r>
              <a:rPr lang="en-US" altLang="zh-CN">
                <a:ea typeface="等线"/>
              </a:rPr>
              <a:t>selected</a:t>
            </a:r>
            <a:r>
              <a:rPr lang="zh-CN" altLang="en-US">
                <a:ea typeface="等线"/>
              </a:rPr>
              <a:t> </a:t>
            </a:r>
            <a:r>
              <a:rPr lang="en-US" altLang="zh-CN">
                <a:ea typeface="等线"/>
              </a:rPr>
              <a:t>are</a:t>
            </a:r>
            <a:r>
              <a:rPr lang="zh-CN" altLang="en-US">
                <a:ea typeface="等线"/>
              </a:rPr>
              <a:t> </a:t>
            </a:r>
            <a:r>
              <a:rPr lang="en-US" altLang="zh-CN">
                <a:ea typeface="等线"/>
              </a:rPr>
              <a:t>Technical</a:t>
            </a:r>
            <a:r>
              <a:rPr lang="zh-CN" altLang="en-US">
                <a:ea typeface="等线"/>
              </a:rPr>
              <a:t> </a:t>
            </a:r>
            <a:r>
              <a:rPr lang="en-US" altLang="zh-CN">
                <a:ea typeface="等线"/>
              </a:rPr>
              <a:t>indicators</a:t>
            </a:r>
            <a:r>
              <a:rPr lang="zh-CN" altLang="en-US">
                <a:ea typeface="等线"/>
              </a:rPr>
              <a:t> </a:t>
            </a:r>
            <a:r>
              <a:rPr lang="en-US" altLang="zh-CN">
                <a:ea typeface="等线"/>
              </a:rPr>
              <a:t>(HT_TRENDLINE,</a:t>
            </a:r>
            <a:r>
              <a:rPr lang="zh-CN" altLang="en-US">
                <a:ea typeface="等线"/>
              </a:rPr>
              <a:t> </a:t>
            </a:r>
            <a:r>
              <a:rPr lang="en-US" altLang="zh-CN" err="1">
                <a:ea typeface="等线"/>
              </a:rPr>
              <a:t>MiDPOINT</a:t>
            </a:r>
            <a:r>
              <a:rPr lang="en-US" altLang="zh-CN">
                <a:ea typeface="等线"/>
              </a:rPr>
              <a:t>,</a:t>
            </a:r>
            <a:r>
              <a:rPr lang="zh-CN" altLang="en-US">
                <a:ea typeface="等线"/>
              </a:rPr>
              <a:t> </a:t>
            </a:r>
            <a:r>
              <a:rPr lang="en-US" altLang="zh-CN">
                <a:ea typeface="等线"/>
              </a:rPr>
              <a:t>TEMA,</a:t>
            </a:r>
            <a:r>
              <a:rPr lang="zh-CN" altLang="en-US">
                <a:ea typeface="等线"/>
              </a:rPr>
              <a:t> </a:t>
            </a:r>
            <a:r>
              <a:rPr lang="en-US" altLang="zh-CN">
                <a:ea typeface="等线"/>
              </a:rPr>
              <a:t>DX,</a:t>
            </a:r>
            <a:r>
              <a:rPr lang="zh-CN" altLang="en-US">
                <a:ea typeface="等线"/>
              </a:rPr>
              <a:t> </a:t>
            </a:r>
            <a:r>
              <a:rPr lang="en-US" altLang="zh-CN">
                <a:ea typeface="等线"/>
              </a:rPr>
              <a:t>ROCP,</a:t>
            </a:r>
            <a:r>
              <a:rPr lang="zh-CN" altLang="en-US">
                <a:ea typeface="等线"/>
              </a:rPr>
              <a:t> </a:t>
            </a:r>
            <a:r>
              <a:rPr lang="en-US" altLang="zh-CN">
                <a:ea typeface="等线"/>
              </a:rPr>
              <a:t>TYPPRICE)</a:t>
            </a:r>
            <a:r>
              <a:rPr lang="zh-CN" altLang="en-US">
                <a:ea typeface="等线"/>
              </a:rPr>
              <a:t> </a:t>
            </a:r>
            <a:r>
              <a:rPr lang="en-US" altLang="zh-CN">
                <a:ea typeface="等线"/>
              </a:rPr>
              <a:t>+</a:t>
            </a:r>
            <a:r>
              <a:rPr lang="zh-CN" altLang="en-US">
                <a:ea typeface="等线"/>
              </a:rPr>
              <a:t> </a:t>
            </a:r>
            <a:r>
              <a:rPr lang="en-US" altLang="zh-CN">
                <a:ea typeface="等线"/>
              </a:rPr>
              <a:t>Fama</a:t>
            </a:r>
            <a:r>
              <a:rPr lang="zh-CN" altLang="en-US">
                <a:ea typeface="等线"/>
              </a:rPr>
              <a:t> </a:t>
            </a:r>
            <a:r>
              <a:rPr lang="en-US" altLang="zh-CN">
                <a:ea typeface="等线"/>
              </a:rPr>
              <a:t>five-factor</a:t>
            </a:r>
            <a:r>
              <a:rPr lang="zh-CN" altLang="en-US">
                <a:ea typeface="等线"/>
              </a:rPr>
              <a:t> </a:t>
            </a:r>
            <a:r>
              <a:rPr lang="en-US" altLang="zh-CN">
                <a:ea typeface="等线"/>
              </a:rPr>
              <a:t>(SMB,</a:t>
            </a:r>
            <a:r>
              <a:rPr lang="zh-CN" altLang="en-US">
                <a:ea typeface="等线"/>
              </a:rPr>
              <a:t> </a:t>
            </a:r>
            <a:r>
              <a:rPr lang="en-US" altLang="zh-CN">
                <a:ea typeface="等线"/>
              </a:rPr>
              <a:t>HML,</a:t>
            </a:r>
            <a:r>
              <a:rPr lang="zh-CN" altLang="en-US">
                <a:ea typeface="等线"/>
              </a:rPr>
              <a:t> </a:t>
            </a:r>
            <a:r>
              <a:rPr lang="en-US" altLang="zh-CN">
                <a:ea typeface="等线"/>
              </a:rPr>
              <a:t>RMW,</a:t>
            </a:r>
            <a:r>
              <a:rPr lang="zh-CN" altLang="en-US">
                <a:ea typeface="等线"/>
              </a:rPr>
              <a:t> </a:t>
            </a:r>
            <a:r>
              <a:rPr lang="en-US" altLang="zh-CN">
                <a:ea typeface="等线"/>
              </a:rPr>
              <a:t>CMA,</a:t>
            </a:r>
            <a:r>
              <a:rPr lang="zh-CN" altLang="en-US">
                <a:ea typeface="等线"/>
              </a:rPr>
              <a:t> </a:t>
            </a:r>
            <a:r>
              <a:rPr lang="en-US" altLang="zh-CN">
                <a:ea typeface="等线"/>
              </a:rPr>
              <a:t>Mkt-Rf)</a:t>
            </a:r>
          </a:p>
          <a:p>
            <a:endParaRPr lang="en-US" altLang="zh-CN">
              <a:ea typeface="等线"/>
            </a:endParaRPr>
          </a:p>
          <a:p>
            <a:endParaRPr lang="zh-CN" altLang="en-US">
              <a:ea typeface="等线"/>
            </a:endParaRPr>
          </a:p>
        </p:txBody>
      </p:sp>
    </p:spTree>
    <p:extLst>
      <p:ext uri="{BB962C8B-B14F-4D97-AF65-F5344CB8AC3E}">
        <p14:creationId xmlns:p14="http://schemas.microsoft.com/office/powerpoint/2010/main" val="2517125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t>An autoencoder is an unsupervised learning algorithm that uses neural networks to encode and decode data. Compilers are mainly divided into encoders and decoders. The encoder helps us compress the input data into a smaller form. The decoder will help us reconstruct the original input data. The most important thing about this process is that it can help us capture the key information of the data that we cannot capture manually, and it can also help us remove unimportant information. According to the figure, our input and output data are of the same size, and the middle layer helps us find data features that cannot be found manually. The whole process is automated, we only need to enter the data (x), not the labels (y).</a:t>
            </a:r>
          </a:p>
          <a:p>
            <a:endParaRPr lang="zh-CN">
              <a:ea typeface="等线"/>
            </a:endParaRPr>
          </a:p>
          <a:p>
            <a:r>
              <a:rPr lang="en-US" altLang="zh-CN">
                <a:ea typeface="等线"/>
              </a:rPr>
              <a:t>In</a:t>
            </a:r>
            <a:r>
              <a:rPr lang="zh-CN" altLang="en-US">
                <a:ea typeface="等线"/>
              </a:rPr>
              <a:t> </a:t>
            </a:r>
            <a:r>
              <a:rPr lang="en-US" altLang="zh-CN">
                <a:ea typeface="等线"/>
              </a:rPr>
              <a:t>the</a:t>
            </a:r>
            <a:r>
              <a:rPr lang="zh-CN" altLang="en-US">
                <a:ea typeface="等线"/>
              </a:rPr>
              <a:t> </a:t>
            </a:r>
            <a:r>
              <a:rPr lang="en-US" altLang="zh-CN">
                <a:ea typeface="等线"/>
              </a:rPr>
              <a:t>financial</a:t>
            </a:r>
            <a:r>
              <a:rPr lang="zh-CN" altLang="en-US">
                <a:ea typeface="等线"/>
              </a:rPr>
              <a:t> </a:t>
            </a:r>
            <a:r>
              <a:rPr lang="en-US" altLang="zh-CN">
                <a:ea typeface="等线"/>
              </a:rPr>
              <a:t>industry,</a:t>
            </a:r>
            <a:r>
              <a:rPr lang="zh-CN" altLang="en-US">
                <a:ea typeface="等线"/>
              </a:rPr>
              <a:t> </a:t>
            </a:r>
            <a:r>
              <a:rPr lang="en-US" altLang="zh-CN">
                <a:ea typeface="等线"/>
              </a:rPr>
              <a:t>autoencoders</a:t>
            </a:r>
            <a:r>
              <a:rPr lang="zh-CN" altLang="en-US">
                <a:ea typeface="等线"/>
              </a:rPr>
              <a:t> </a:t>
            </a:r>
            <a:r>
              <a:rPr lang="en-US" altLang="zh-CN">
                <a:ea typeface="等线"/>
              </a:rPr>
              <a:t>are</a:t>
            </a:r>
            <a:r>
              <a:rPr lang="zh-CN" altLang="en-US">
                <a:ea typeface="等线"/>
              </a:rPr>
              <a:t> </a:t>
            </a:r>
            <a:r>
              <a:rPr lang="en-US" altLang="zh-CN">
                <a:ea typeface="等线"/>
              </a:rPr>
              <a:t>used</a:t>
            </a:r>
            <a:r>
              <a:rPr lang="zh-CN" altLang="en-US">
                <a:ea typeface="等线"/>
              </a:rPr>
              <a:t> </a:t>
            </a:r>
            <a:r>
              <a:rPr lang="en-US" altLang="zh-CN">
                <a:ea typeface="等线"/>
              </a:rPr>
              <a:t>to</a:t>
            </a:r>
            <a:r>
              <a:rPr lang="zh-CN" altLang="en-US">
                <a:ea typeface="等线"/>
              </a:rPr>
              <a:t> </a:t>
            </a:r>
            <a:r>
              <a:rPr lang="en-US" altLang="zh-CN">
                <a:ea typeface="等线"/>
              </a:rPr>
              <a:t>extract</a:t>
            </a:r>
            <a:r>
              <a:rPr lang="zh-CN" altLang="en-US">
                <a:ea typeface="等线"/>
              </a:rPr>
              <a:t> </a:t>
            </a:r>
            <a:r>
              <a:rPr lang="en-US" altLang="zh-CN">
                <a:ea typeface="等线"/>
              </a:rPr>
              <a:t>factors</a:t>
            </a:r>
            <a:r>
              <a:rPr lang="zh-CN" altLang="en-US">
                <a:ea typeface="等线"/>
              </a:rPr>
              <a:t> </a:t>
            </a:r>
            <a:r>
              <a:rPr lang="en-US" altLang="zh-CN">
                <a:ea typeface="等线"/>
              </a:rPr>
              <a:t>in</a:t>
            </a:r>
            <a:r>
              <a:rPr lang="zh-CN" altLang="en-US">
                <a:ea typeface="等线"/>
              </a:rPr>
              <a:t> </a:t>
            </a:r>
            <a:r>
              <a:rPr lang="en-US" altLang="zh-CN">
                <a:ea typeface="等线"/>
              </a:rPr>
              <a:t>data</a:t>
            </a:r>
            <a:r>
              <a:rPr lang="zh-CN" altLang="en-US">
                <a:ea typeface="等线"/>
              </a:rPr>
              <a:t> </a:t>
            </a:r>
            <a:r>
              <a:rPr lang="en-US" altLang="zh-CN">
                <a:ea typeface="等线"/>
              </a:rPr>
              <a:t>that</a:t>
            </a:r>
            <a:r>
              <a:rPr lang="zh-CN" altLang="en-US">
                <a:ea typeface="等线"/>
              </a:rPr>
              <a:t> </a:t>
            </a:r>
            <a:r>
              <a:rPr lang="en-US" altLang="zh-CN">
                <a:ea typeface="等线"/>
              </a:rPr>
              <a:t>are</a:t>
            </a:r>
            <a:r>
              <a:rPr lang="zh-CN" altLang="en-US">
                <a:ea typeface="等线"/>
              </a:rPr>
              <a:t> </a:t>
            </a:r>
            <a:r>
              <a:rPr lang="en-US" altLang="zh-CN">
                <a:ea typeface="等线"/>
              </a:rPr>
              <a:t>not</a:t>
            </a:r>
            <a:r>
              <a:rPr lang="zh-CN" altLang="en-US">
                <a:ea typeface="等线"/>
              </a:rPr>
              <a:t> </a:t>
            </a:r>
            <a:r>
              <a:rPr lang="en-US" altLang="zh-CN">
                <a:ea typeface="等线"/>
              </a:rPr>
              <a:t>observed</a:t>
            </a:r>
            <a:r>
              <a:rPr lang="zh-CN" altLang="en-US">
                <a:ea typeface="等线"/>
              </a:rPr>
              <a:t> </a:t>
            </a:r>
            <a:r>
              <a:rPr lang="en-US" altLang="zh-CN">
                <a:ea typeface="等线"/>
              </a:rPr>
              <a:t>by</a:t>
            </a:r>
            <a:r>
              <a:rPr lang="zh-CN" altLang="en-US">
                <a:ea typeface="等线"/>
              </a:rPr>
              <a:t> </a:t>
            </a:r>
            <a:r>
              <a:rPr lang="en-US" altLang="zh-CN">
                <a:ea typeface="等线"/>
              </a:rPr>
              <a:t>humans.</a:t>
            </a:r>
            <a:r>
              <a:rPr lang="zh-CN" altLang="en-US">
                <a:ea typeface="等线"/>
              </a:rPr>
              <a:t> </a:t>
            </a:r>
            <a:r>
              <a:rPr lang="en-US" altLang="zh-CN">
                <a:ea typeface="等线"/>
              </a:rPr>
              <a:t>For</a:t>
            </a:r>
            <a:r>
              <a:rPr lang="zh-CN" altLang="en-US">
                <a:ea typeface="等线"/>
              </a:rPr>
              <a:t> </a:t>
            </a:r>
            <a:r>
              <a:rPr lang="en-US" altLang="zh-CN">
                <a:ea typeface="等线"/>
              </a:rPr>
              <a:t>example,</a:t>
            </a:r>
            <a:r>
              <a:rPr lang="zh-CN" altLang="en-US">
                <a:ea typeface="等线"/>
              </a:rPr>
              <a:t> </a:t>
            </a:r>
            <a:r>
              <a:rPr lang="en-US" altLang="zh-CN">
                <a:ea typeface="等线"/>
              </a:rPr>
              <a:t>in</a:t>
            </a:r>
            <a:r>
              <a:rPr lang="zh-CN" altLang="en-US">
                <a:ea typeface="等线"/>
              </a:rPr>
              <a:t> </a:t>
            </a:r>
            <a:r>
              <a:rPr lang="en-US" altLang="zh-CN">
                <a:ea typeface="等线"/>
              </a:rPr>
              <a:t>the</a:t>
            </a:r>
            <a:r>
              <a:rPr lang="zh-CN" altLang="en-US">
                <a:ea typeface="等线"/>
              </a:rPr>
              <a:t> </a:t>
            </a:r>
            <a:r>
              <a:rPr lang="en-US" altLang="zh-CN">
                <a:ea typeface="等线"/>
              </a:rPr>
              <a:t>stock</a:t>
            </a:r>
            <a:r>
              <a:rPr lang="zh-CN" altLang="en-US">
                <a:ea typeface="等线"/>
              </a:rPr>
              <a:t> </a:t>
            </a:r>
            <a:r>
              <a:rPr lang="en-US" altLang="zh-CN">
                <a:ea typeface="等线"/>
              </a:rPr>
              <a:t>market,</a:t>
            </a:r>
            <a:r>
              <a:rPr lang="zh-CN" altLang="en-US">
                <a:ea typeface="等线"/>
              </a:rPr>
              <a:t> </a:t>
            </a:r>
            <a:r>
              <a:rPr lang="en-US" altLang="zh-CN">
                <a:ea typeface="等线"/>
              </a:rPr>
              <a:t>autoencoders</a:t>
            </a:r>
            <a:r>
              <a:rPr lang="zh-CN" altLang="en-US">
                <a:ea typeface="等线"/>
              </a:rPr>
              <a:t> </a:t>
            </a:r>
            <a:r>
              <a:rPr lang="en-US" altLang="zh-CN">
                <a:ea typeface="等线"/>
              </a:rPr>
              <a:t>can</a:t>
            </a:r>
            <a:r>
              <a:rPr lang="zh-CN" altLang="en-US">
                <a:ea typeface="等线"/>
              </a:rPr>
              <a:t> </a:t>
            </a:r>
            <a:r>
              <a:rPr lang="en-US" altLang="zh-CN">
                <a:ea typeface="等线"/>
              </a:rPr>
              <a:t>help</a:t>
            </a:r>
            <a:r>
              <a:rPr lang="zh-CN" altLang="en-US">
                <a:ea typeface="等线"/>
              </a:rPr>
              <a:t> </a:t>
            </a:r>
            <a:r>
              <a:rPr lang="en-US" altLang="zh-CN">
                <a:ea typeface="等线"/>
              </a:rPr>
              <a:t>us</a:t>
            </a:r>
            <a:r>
              <a:rPr lang="zh-CN" altLang="en-US">
                <a:ea typeface="等线"/>
              </a:rPr>
              <a:t> </a:t>
            </a:r>
            <a:r>
              <a:rPr lang="en-US" altLang="zh-CN">
                <a:ea typeface="等线"/>
              </a:rPr>
              <a:t>identify</a:t>
            </a:r>
            <a:r>
              <a:rPr lang="zh-CN" altLang="en-US">
                <a:ea typeface="等线"/>
              </a:rPr>
              <a:t> </a:t>
            </a:r>
            <a:r>
              <a:rPr lang="en-US" altLang="zh-CN">
                <a:ea typeface="等线"/>
              </a:rPr>
              <a:t>potential</a:t>
            </a:r>
            <a:r>
              <a:rPr lang="zh-CN" altLang="en-US">
                <a:ea typeface="等线"/>
              </a:rPr>
              <a:t> </a:t>
            </a:r>
            <a:r>
              <a:rPr lang="en-US" altLang="zh-CN">
                <a:ea typeface="等线"/>
              </a:rPr>
              <a:t>factors</a:t>
            </a:r>
            <a:r>
              <a:rPr lang="zh-CN" altLang="en-US">
                <a:ea typeface="等线"/>
              </a:rPr>
              <a:t> </a:t>
            </a:r>
            <a:r>
              <a:rPr lang="en-US" altLang="zh-CN">
                <a:ea typeface="等线"/>
              </a:rPr>
              <a:t>that</a:t>
            </a:r>
            <a:r>
              <a:rPr lang="zh-CN" altLang="en-US">
                <a:ea typeface="等线"/>
              </a:rPr>
              <a:t> </a:t>
            </a:r>
            <a:r>
              <a:rPr lang="en-US" altLang="zh-CN">
                <a:ea typeface="等线"/>
              </a:rPr>
              <a:t>may</a:t>
            </a:r>
            <a:r>
              <a:rPr lang="zh-CN" altLang="en-US">
                <a:ea typeface="等线"/>
              </a:rPr>
              <a:t> </a:t>
            </a:r>
            <a:r>
              <a:rPr lang="en-US" altLang="zh-CN">
                <a:ea typeface="等线"/>
              </a:rPr>
              <a:t>affect</a:t>
            </a:r>
            <a:r>
              <a:rPr lang="zh-CN" altLang="en-US">
                <a:ea typeface="等线"/>
              </a:rPr>
              <a:t> </a:t>
            </a:r>
            <a:r>
              <a:rPr lang="en-US" altLang="zh-CN">
                <a:ea typeface="等线"/>
              </a:rPr>
              <a:t>stock</a:t>
            </a:r>
            <a:r>
              <a:rPr lang="zh-CN" altLang="en-US">
                <a:ea typeface="等线"/>
              </a:rPr>
              <a:t> </a:t>
            </a:r>
            <a:r>
              <a:rPr lang="en-US" altLang="zh-CN">
                <a:ea typeface="等线"/>
              </a:rPr>
              <a:t>prices</a:t>
            </a:r>
            <a:r>
              <a:rPr lang="zh-CN" altLang="en-US">
                <a:ea typeface="等线"/>
              </a:rPr>
              <a:t> </a:t>
            </a:r>
            <a:r>
              <a:rPr lang="en-US" altLang="zh-CN">
                <a:ea typeface="等线"/>
              </a:rPr>
              <a:t>but</a:t>
            </a:r>
            <a:r>
              <a:rPr lang="zh-CN" altLang="en-US">
                <a:ea typeface="等线"/>
              </a:rPr>
              <a:t> </a:t>
            </a:r>
            <a:r>
              <a:rPr lang="en-US" altLang="zh-CN">
                <a:ea typeface="等线"/>
              </a:rPr>
              <a:t>are</a:t>
            </a:r>
            <a:r>
              <a:rPr lang="zh-CN" altLang="en-US">
                <a:ea typeface="等线"/>
              </a:rPr>
              <a:t> </a:t>
            </a:r>
            <a:r>
              <a:rPr lang="en-US" altLang="zh-CN">
                <a:ea typeface="等线"/>
              </a:rPr>
              <a:t>not</a:t>
            </a:r>
            <a:r>
              <a:rPr lang="zh-CN" altLang="en-US">
                <a:ea typeface="等线"/>
              </a:rPr>
              <a:t> </a:t>
            </a:r>
            <a:r>
              <a:rPr lang="en-US" altLang="zh-CN">
                <a:ea typeface="等线"/>
              </a:rPr>
              <a:t>easily</a:t>
            </a:r>
            <a:r>
              <a:rPr lang="zh-CN" altLang="en-US">
                <a:ea typeface="等线"/>
              </a:rPr>
              <a:t> </a:t>
            </a:r>
            <a:r>
              <a:rPr lang="en-US" altLang="zh-CN">
                <a:ea typeface="等线"/>
              </a:rPr>
              <a:t>observed</a:t>
            </a:r>
            <a:r>
              <a:rPr lang="zh-CN" altLang="en-US">
                <a:ea typeface="等线"/>
              </a:rPr>
              <a:t> </a:t>
            </a:r>
            <a:r>
              <a:rPr lang="en-US" altLang="zh-CN">
                <a:ea typeface="等线"/>
              </a:rPr>
              <a:t>directly.</a:t>
            </a:r>
            <a:r>
              <a:rPr lang="zh-CN" altLang="en-US">
                <a:ea typeface="等线"/>
              </a:rPr>
              <a:t> </a:t>
            </a:r>
            <a:r>
              <a:rPr lang="en-US" altLang="zh-CN">
                <a:ea typeface="等线"/>
              </a:rPr>
              <a:t>Taking</a:t>
            </a:r>
            <a:r>
              <a:rPr lang="zh-CN" altLang="en-US">
                <a:ea typeface="等线"/>
              </a:rPr>
              <a:t> </a:t>
            </a:r>
            <a:r>
              <a:rPr lang="en-US" altLang="zh-CN">
                <a:ea typeface="等线"/>
              </a:rPr>
              <a:t>our</a:t>
            </a:r>
            <a:r>
              <a:rPr lang="zh-CN" altLang="en-US">
                <a:ea typeface="等线"/>
              </a:rPr>
              <a:t> </a:t>
            </a:r>
            <a:r>
              <a:rPr lang="en-US" altLang="zh-CN">
                <a:ea typeface="等线"/>
              </a:rPr>
              <a:t>specific</a:t>
            </a:r>
            <a:r>
              <a:rPr lang="zh-CN" altLang="en-US">
                <a:ea typeface="等线"/>
              </a:rPr>
              <a:t> </a:t>
            </a:r>
            <a:r>
              <a:rPr lang="en-US" altLang="zh-CN">
                <a:ea typeface="等线"/>
              </a:rPr>
              <a:t>dataset</a:t>
            </a:r>
            <a:r>
              <a:rPr lang="zh-CN" altLang="en-US">
                <a:ea typeface="等线"/>
              </a:rPr>
              <a:t> </a:t>
            </a:r>
            <a:r>
              <a:rPr lang="en-US" altLang="zh-CN">
                <a:ea typeface="等线"/>
              </a:rPr>
              <a:t>as</a:t>
            </a:r>
            <a:r>
              <a:rPr lang="zh-CN" altLang="en-US">
                <a:ea typeface="等线"/>
              </a:rPr>
              <a:t> </a:t>
            </a:r>
            <a:r>
              <a:rPr lang="en-US" altLang="zh-CN">
                <a:ea typeface="等线"/>
              </a:rPr>
              <a:t>an</a:t>
            </a:r>
            <a:r>
              <a:rPr lang="zh-CN" altLang="en-US">
                <a:ea typeface="等线"/>
              </a:rPr>
              <a:t> </a:t>
            </a:r>
            <a:r>
              <a:rPr lang="en-US" altLang="zh-CN">
                <a:ea typeface="等线"/>
              </a:rPr>
              <a:t>example,</a:t>
            </a:r>
            <a:r>
              <a:rPr lang="zh-CN" altLang="en-US">
                <a:ea typeface="等线"/>
              </a:rPr>
              <a:t> </a:t>
            </a:r>
            <a:r>
              <a:rPr lang="en-US" altLang="zh-CN">
                <a:ea typeface="等线"/>
              </a:rPr>
              <a:t>we</a:t>
            </a:r>
            <a:r>
              <a:rPr lang="zh-CN" altLang="en-US">
                <a:ea typeface="等线"/>
              </a:rPr>
              <a:t> </a:t>
            </a:r>
            <a:r>
              <a:rPr lang="en-US" altLang="zh-CN">
                <a:ea typeface="等线"/>
              </a:rPr>
              <a:t>have</a:t>
            </a:r>
            <a:r>
              <a:rPr lang="zh-CN" altLang="en-US">
                <a:ea typeface="等线"/>
              </a:rPr>
              <a:t> </a:t>
            </a:r>
            <a:r>
              <a:rPr lang="en-US" altLang="zh-CN">
                <a:ea typeface="等线"/>
              </a:rPr>
              <a:t>8</a:t>
            </a:r>
            <a:r>
              <a:rPr lang="zh-CN" altLang="en-US">
                <a:ea typeface="等线"/>
              </a:rPr>
              <a:t> </a:t>
            </a:r>
            <a:r>
              <a:rPr lang="en-US" altLang="zh-CN">
                <a:ea typeface="等线"/>
              </a:rPr>
              <a:t>features</a:t>
            </a:r>
            <a:r>
              <a:rPr lang="zh-CN" altLang="en-US">
                <a:ea typeface="等线"/>
              </a:rPr>
              <a:t> </a:t>
            </a:r>
            <a:r>
              <a:rPr lang="en-US" altLang="zh-CN">
                <a:ea typeface="等线"/>
              </a:rPr>
              <a:t>from</a:t>
            </a:r>
            <a:r>
              <a:rPr lang="zh-CN" altLang="en-US">
                <a:ea typeface="等线"/>
              </a:rPr>
              <a:t> </a:t>
            </a:r>
            <a:r>
              <a:rPr lang="en-US" altLang="zh-CN">
                <a:ea typeface="等线"/>
              </a:rPr>
              <a:t>300</a:t>
            </a:r>
            <a:r>
              <a:rPr lang="zh-CN" altLang="en-US">
                <a:ea typeface="等线"/>
              </a:rPr>
              <a:t> </a:t>
            </a:r>
            <a:r>
              <a:rPr lang="en-US" altLang="zh-CN">
                <a:ea typeface="等线"/>
              </a:rPr>
              <a:t>stocks,</a:t>
            </a:r>
            <a:r>
              <a:rPr lang="zh-CN" altLang="en-US">
                <a:ea typeface="等线"/>
              </a:rPr>
              <a:t> </a:t>
            </a:r>
            <a:r>
              <a:rPr lang="en-US" altLang="zh-CN">
                <a:ea typeface="等线"/>
              </a:rPr>
              <a:t>spanning</a:t>
            </a:r>
            <a:r>
              <a:rPr lang="zh-CN" altLang="en-US">
                <a:ea typeface="等线"/>
              </a:rPr>
              <a:t> </a:t>
            </a:r>
            <a:r>
              <a:rPr lang="en-US" altLang="zh-CN">
                <a:ea typeface="等线"/>
              </a:rPr>
              <a:t>730</a:t>
            </a:r>
            <a:r>
              <a:rPr lang="zh-CN" altLang="en-US">
                <a:ea typeface="等线"/>
              </a:rPr>
              <a:t> </a:t>
            </a:r>
            <a:r>
              <a:rPr lang="en-US" altLang="zh-CN">
                <a:ea typeface="等线"/>
              </a:rPr>
              <a:t>days</a:t>
            </a:r>
            <a:r>
              <a:rPr lang="zh-CN" altLang="en-US">
                <a:ea typeface="等线"/>
              </a:rPr>
              <a:t> </a:t>
            </a:r>
            <a:r>
              <a:rPr lang="en-US" altLang="zh-CN">
                <a:ea typeface="等线"/>
              </a:rPr>
              <a:t>from</a:t>
            </a:r>
            <a:r>
              <a:rPr lang="zh-CN" altLang="en-US">
                <a:ea typeface="等线"/>
              </a:rPr>
              <a:t> </a:t>
            </a:r>
            <a:r>
              <a:rPr lang="en-US" altLang="zh-CN">
                <a:ea typeface="等线"/>
              </a:rPr>
              <a:t>May</a:t>
            </a:r>
            <a:r>
              <a:rPr lang="zh-CN" altLang="en-US">
                <a:ea typeface="等线"/>
              </a:rPr>
              <a:t> </a:t>
            </a:r>
            <a:r>
              <a:rPr lang="en-US" altLang="zh-CN">
                <a:ea typeface="等线"/>
              </a:rPr>
              <a:t>2022</a:t>
            </a:r>
            <a:r>
              <a:rPr lang="zh-CN" altLang="en-US">
                <a:ea typeface="等线"/>
              </a:rPr>
              <a:t> </a:t>
            </a:r>
            <a:r>
              <a:rPr lang="en-US" altLang="zh-CN">
                <a:ea typeface="等线"/>
              </a:rPr>
              <a:t>to</a:t>
            </a:r>
            <a:r>
              <a:rPr lang="zh-CN" altLang="en-US">
                <a:ea typeface="等线"/>
              </a:rPr>
              <a:t> </a:t>
            </a:r>
            <a:r>
              <a:rPr lang="en-US" altLang="zh-CN">
                <a:ea typeface="等线"/>
              </a:rPr>
              <a:t>May</a:t>
            </a:r>
            <a:r>
              <a:rPr lang="zh-CN" altLang="en-US">
                <a:ea typeface="等线"/>
              </a:rPr>
              <a:t> </a:t>
            </a:r>
            <a:r>
              <a:rPr lang="en-US" altLang="zh-CN">
                <a:ea typeface="等线"/>
              </a:rPr>
              <a:t>2024.</a:t>
            </a:r>
            <a:r>
              <a:rPr lang="zh-CN" altLang="en-US">
                <a:ea typeface="等线"/>
              </a:rPr>
              <a:t> </a:t>
            </a:r>
            <a:r>
              <a:rPr lang="en-US" altLang="zh-CN">
                <a:ea typeface="等线"/>
              </a:rPr>
              <a:t>These</a:t>
            </a:r>
            <a:r>
              <a:rPr lang="zh-CN" altLang="en-US">
                <a:ea typeface="等线"/>
              </a:rPr>
              <a:t> </a:t>
            </a:r>
            <a:r>
              <a:rPr lang="en-US" altLang="zh-CN">
                <a:ea typeface="等线"/>
              </a:rPr>
              <a:t>data</a:t>
            </a:r>
            <a:r>
              <a:rPr lang="zh-CN" altLang="en-US">
                <a:ea typeface="等线"/>
              </a:rPr>
              <a:t> </a:t>
            </a:r>
            <a:r>
              <a:rPr lang="en-US" altLang="zh-CN">
                <a:ea typeface="等线"/>
              </a:rPr>
              <a:t>form</a:t>
            </a:r>
            <a:r>
              <a:rPr lang="zh-CN" altLang="en-US">
                <a:ea typeface="等线"/>
              </a:rPr>
              <a:t> </a:t>
            </a:r>
            <a:r>
              <a:rPr lang="en-US" altLang="zh-CN">
                <a:ea typeface="等线"/>
              </a:rPr>
              <a:t>a</a:t>
            </a:r>
            <a:r>
              <a:rPr lang="zh-CN" altLang="en-US">
                <a:ea typeface="等线"/>
              </a:rPr>
              <a:t> </a:t>
            </a:r>
            <a:r>
              <a:rPr lang="en-US" altLang="zh-CN">
                <a:ea typeface="等线"/>
              </a:rPr>
              <a:t>730×300×8</a:t>
            </a:r>
            <a:r>
              <a:rPr lang="zh-CN" altLang="en-US">
                <a:ea typeface="等线"/>
              </a:rPr>
              <a:t> </a:t>
            </a:r>
            <a:r>
              <a:rPr lang="en-US" altLang="zh-CN">
                <a:ea typeface="等线"/>
              </a:rPr>
              <a:t>three-dimensional</a:t>
            </a:r>
            <a:r>
              <a:rPr lang="zh-CN" altLang="en-US">
                <a:ea typeface="等线"/>
              </a:rPr>
              <a:t> </a:t>
            </a:r>
            <a:r>
              <a:rPr lang="en-US" altLang="zh-CN">
                <a:ea typeface="等线"/>
              </a:rPr>
              <a:t>matrix.</a:t>
            </a:r>
            <a:r>
              <a:rPr lang="zh-CN" altLang="en-US">
                <a:ea typeface="等线"/>
              </a:rPr>
              <a:t> </a:t>
            </a:r>
            <a:r>
              <a:rPr lang="en-US" altLang="zh-CN">
                <a:ea typeface="等线"/>
              </a:rPr>
              <a:t>By</a:t>
            </a:r>
            <a:r>
              <a:rPr lang="zh-CN" altLang="en-US">
                <a:ea typeface="等线"/>
              </a:rPr>
              <a:t> </a:t>
            </a:r>
            <a:r>
              <a:rPr lang="en-US" altLang="zh-CN">
                <a:ea typeface="等线"/>
              </a:rPr>
              <a:t>applying</a:t>
            </a:r>
            <a:r>
              <a:rPr lang="zh-CN" altLang="en-US">
                <a:ea typeface="等线"/>
              </a:rPr>
              <a:t> </a:t>
            </a:r>
            <a:r>
              <a:rPr lang="en-US" altLang="zh-CN">
                <a:ea typeface="等线"/>
              </a:rPr>
              <a:t>autoencoders,</a:t>
            </a:r>
            <a:r>
              <a:rPr lang="zh-CN" altLang="en-US">
                <a:ea typeface="等线"/>
              </a:rPr>
              <a:t> </a:t>
            </a:r>
            <a:r>
              <a:rPr lang="en-US" altLang="zh-CN">
                <a:ea typeface="等线"/>
              </a:rPr>
              <a:t>we</a:t>
            </a:r>
            <a:r>
              <a:rPr lang="zh-CN" altLang="en-US">
                <a:ea typeface="等线"/>
              </a:rPr>
              <a:t> </a:t>
            </a:r>
            <a:r>
              <a:rPr lang="en-US" altLang="zh-CN">
                <a:ea typeface="等线"/>
              </a:rPr>
              <a:t>can</a:t>
            </a:r>
            <a:r>
              <a:rPr lang="zh-CN" altLang="en-US">
                <a:ea typeface="等线"/>
              </a:rPr>
              <a:t> </a:t>
            </a:r>
            <a:r>
              <a:rPr lang="en-US" altLang="zh-CN">
                <a:ea typeface="等线"/>
              </a:rPr>
              <a:t>try</a:t>
            </a:r>
            <a:r>
              <a:rPr lang="zh-CN" altLang="en-US">
                <a:ea typeface="等线"/>
              </a:rPr>
              <a:t> </a:t>
            </a:r>
            <a:r>
              <a:rPr lang="en-US" altLang="zh-CN">
                <a:ea typeface="等线"/>
              </a:rPr>
              <a:t>to</a:t>
            </a:r>
            <a:r>
              <a:rPr lang="zh-CN" altLang="en-US">
                <a:ea typeface="等线"/>
              </a:rPr>
              <a:t> </a:t>
            </a:r>
            <a:r>
              <a:rPr lang="en-US" altLang="zh-CN">
                <a:ea typeface="等线"/>
              </a:rPr>
              <a:t>understand</a:t>
            </a:r>
            <a:r>
              <a:rPr lang="zh-CN" altLang="en-US">
                <a:ea typeface="等线"/>
              </a:rPr>
              <a:t> </a:t>
            </a:r>
            <a:r>
              <a:rPr lang="en-US" altLang="zh-CN">
                <a:ea typeface="等线"/>
              </a:rPr>
              <a:t>the</a:t>
            </a:r>
            <a:r>
              <a:rPr lang="zh-CN" altLang="en-US">
                <a:ea typeface="等线"/>
              </a:rPr>
              <a:t> </a:t>
            </a:r>
            <a:r>
              <a:rPr lang="en-US" altLang="zh-CN">
                <a:ea typeface="等线"/>
              </a:rPr>
              <a:t>deep</a:t>
            </a:r>
            <a:r>
              <a:rPr lang="zh-CN" altLang="en-US">
                <a:ea typeface="等线"/>
              </a:rPr>
              <a:t> </a:t>
            </a:r>
            <a:r>
              <a:rPr lang="en-US" altLang="zh-CN">
                <a:ea typeface="等线"/>
              </a:rPr>
              <a:t>dynamics</a:t>
            </a:r>
            <a:r>
              <a:rPr lang="zh-CN" altLang="en-US">
                <a:ea typeface="等线"/>
              </a:rPr>
              <a:t> </a:t>
            </a:r>
            <a:r>
              <a:rPr lang="en-US" altLang="zh-CN">
                <a:ea typeface="等线"/>
              </a:rPr>
              <a:t>behind</a:t>
            </a:r>
            <a:r>
              <a:rPr lang="zh-CN" altLang="en-US">
                <a:ea typeface="等线"/>
              </a:rPr>
              <a:t> </a:t>
            </a:r>
            <a:r>
              <a:rPr lang="en-US" altLang="zh-CN">
                <a:ea typeface="等线"/>
              </a:rPr>
              <a:t>these</a:t>
            </a:r>
            <a:r>
              <a:rPr lang="zh-CN" altLang="en-US">
                <a:ea typeface="等线"/>
              </a:rPr>
              <a:t> </a:t>
            </a:r>
            <a:r>
              <a:rPr lang="en-US" altLang="zh-CN">
                <a:ea typeface="等线"/>
              </a:rPr>
              <a:t>stock</a:t>
            </a:r>
            <a:r>
              <a:rPr lang="zh-CN" altLang="en-US">
                <a:ea typeface="等线"/>
              </a:rPr>
              <a:t> </a:t>
            </a:r>
            <a:r>
              <a:rPr lang="en-US" altLang="zh-CN">
                <a:ea typeface="等线"/>
              </a:rPr>
              <a:t>characteristics</a:t>
            </a:r>
            <a:r>
              <a:rPr lang="zh-CN" altLang="en-US">
                <a:ea typeface="等线"/>
              </a:rPr>
              <a:t> </a:t>
            </a:r>
            <a:r>
              <a:rPr lang="en-US" altLang="zh-CN">
                <a:ea typeface="等线"/>
              </a:rPr>
              <a:t>and</a:t>
            </a:r>
            <a:r>
              <a:rPr lang="zh-CN" altLang="en-US">
                <a:ea typeface="等线"/>
              </a:rPr>
              <a:t> </a:t>
            </a:r>
            <a:r>
              <a:rPr lang="en-US" altLang="zh-CN">
                <a:ea typeface="等线"/>
              </a:rPr>
              <a:t>make</a:t>
            </a:r>
            <a:r>
              <a:rPr lang="zh-CN" altLang="en-US">
                <a:ea typeface="等线"/>
              </a:rPr>
              <a:t> </a:t>
            </a:r>
            <a:r>
              <a:rPr lang="en-US" altLang="zh-CN">
                <a:ea typeface="等线"/>
              </a:rPr>
              <a:t>more</a:t>
            </a:r>
            <a:r>
              <a:rPr lang="zh-CN" altLang="en-US">
                <a:ea typeface="等线"/>
              </a:rPr>
              <a:t> </a:t>
            </a:r>
            <a:r>
              <a:rPr lang="en-US" altLang="zh-CN">
                <a:ea typeface="等线"/>
              </a:rPr>
              <a:t>accurate</a:t>
            </a:r>
            <a:r>
              <a:rPr lang="zh-CN" altLang="en-US">
                <a:ea typeface="等线"/>
              </a:rPr>
              <a:t> </a:t>
            </a:r>
            <a:r>
              <a:rPr lang="en-US" altLang="zh-CN">
                <a:ea typeface="等线"/>
              </a:rPr>
              <a:t>investment</a:t>
            </a:r>
            <a:r>
              <a:rPr lang="zh-CN" altLang="en-US">
                <a:ea typeface="等线"/>
              </a:rPr>
              <a:t> </a:t>
            </a:r>
            <a:r>
              <a:rPr lang="en-US" altLang="zh-CN">
                <a:ea typeface="等线"/>
              </a:rPr>
              <a:t>decisions.</a:t>
            </a:r>
            <a:endParaRPr lang="zh-CN">
              <a:ea typeface="等线"/>
            </a:endParaRPr>
          </a:p>
          <a:p>
            <a:endParaRPr lang="zh-CN" altLang="en-US">
              <a:ea typeface="等线"/>
            </a:endParaRPr>
          </a:p>
        </p:txBody>
      </p:sp>
    </p:spTree>
    <p:extLst>
      <p:ext uri="{BB962C8B-B14F-4D97-AF65-F5344CB8AC3E}">
        <p14:creationId xmlns:p14="http://schemas.microsoft.com/office/powerpoint/2010/main" val="61579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ea typeface="等线"/>
              </a:rPr>
              <a:t>In this process, we used TensorFlow and </a:t>
            </a:r>
            <a:r>
              <a:rPr lang="en-US" altLang="zh-CN" err="1">
                <a:ea typeface="等线"/>
              </a:rPr>
              <a:t>Keras</a:t>
            </a:r>
            <a:r>
              <a:rPr lang="en-US" altLang="zh-CN">
                <a:ea typeface="等线"/>
              </a:rPr>
              <a:t>, two powerful deep learning libraries. For efficient model training and validation, we first split the dataset into training and test sets chronologically. We use 20% of the total days' data as the test set. In terms of data, we use the sliding window method to process time series data. We use the data from the previous four days as input features to predict the stock return on the fifth day. This approach helps us capture patterns and trends in time series data. In the process of building the model, we chose TensorFlow as the back-end framework and used the </a:t>
            </a:r>
            <a:r>
              <a:rPr lang="en-US" altLang="zh-CN" err="1">
                <a:ea typeface="等线"/>
              </a:rPr>
              <a:t>Keras</a:t>
            </a:r>
            <a:r>
              <a:rPr lang="en-US" altLang="zh-CN">
                <a:ea typeface="等线"/>
              </a:rPr>
              <a:t> API provided by it to define and train our LSTM network.</a:t>
            </a:r>
          </a:p>
          <a:p>
            <a:endParaRPr lang="en-US" altLang="zh-CN">
              <a:ea typeface="等线"/>
            </a:endParaRPr>
          </a:p>
          <a:p>
            <a:pPr algn="just"/>
            <a:r>
              <a:rPr lang="en-US" altLang="zh-CN" b="1">
                <a:ea typeface="等线"/>
              </a:rPr>
              <a:t>Model</a:t>
            </a:r>
            <a:r>
              <a:rPr lang="zh-CN" altLang="en-US" b="1">
                <a:ea typeface="等线"/>
              </a:rPr>
              <a:t> </a:t>
            </a:r>
            <a:r>
              <a:rPr lang="en-US" altLang="zh-CN" b="1">
                <a:ea typeface="等线"/>
              </a:rPr>
              <a:t>architecture</a:t>
            </a:r>
            <a:endParaRPr lang="zh-CN" altLang="en-US">
              <a:ea typeface="等线"/>
            </a:endParaRPr>
          </a:p>
          <a:p>
            <a:pPr algn="just"/>
            <a:r>
              <a:rPr lang="en-US" altLang="zh-CN" u="sng">
                <a:ea typeface="等线"/>
              </a:rPr>
              <a:t>Input</a:t>
            </a:r>
            <a:r>
              <a:rPr lang="zh-CN" altLang="en-US" u="sng">
                <a:ea typeface="等线"/>
              </a:rPr>
              <a:t> </a:t>
            </a:r>
            <a:r>
              <a:rPr lang="en-US" altLang="zh-CN" u="sng">
                <a:ea typeface="等线"/>
              </a:rPr>
              <a:t>layer</a:t>
            </a:r>
            <a:r>
              <a:rPr lang="en-US" altLang="zh-CN">
                <a:ea typeface="等线"/>
              </a:rPr>
              <a:t>:</a:t>
            </a:r>
            <a:r>
              <a:rPr lang="zh-CN" altLang="en-US">
                <a:ea typeface="等线"/>
              </a:rPr>
              <a:t> </a:t>
            </a:r>
            <a:r>
              <a:rPr lang="en-US" altLang="zh-CN">
                <a:ea typeface="等线"/>
              </a:rPr>
              <a:t>Match</a:t>
            </a:r>
            <a:r>
              <a:rPr lang="zh-CN" altLang="en-US">
                <a:ea typeface="等线"/>
              </a:rPr>
              <a:t> </a:t>
            </a:r>
            <a:r>
              <a:rPr lang="en-US" altLang="zh-CN">
                <a:ea typeface="等线"/>
              </a:rPr>
              <a:t>the</a:t>
            </a:r>
            <a:r>
              <a:rPr lang="zh-CN" altLang="en-US">
                <a:ea typeface="等线"/>
              </a:rPr>
              <a:t> </a:t>
            </a:r>
            <a:r>
              <a:rPr lang="en-US" altLang="zh-CN">
                <a:ea typeface="等线"/>
              </a:rPr>
              <a:t>dimensions</a:t>
            </a:r>
            <a:r>
              <a:rPr lang="zh-CN" altLang="en-US">
                <a:ea typeface="等线"/>
              </a:rPr>
              <a:t> </a:t>
            </a:r>
            <a:r>
              <a:rPr lang="en-US" altLang="zh-CN">
                <a:ea typeface="等线"/>
              </a:rPr>
              <a:t>of</a:t>
            </a:r>
            <a:r>
              <a:rPr lang="zh-CN" altLang="en-US">
                <a:ea typeface="等线"/>
              </a:rPr>
              <a:t> </a:t>
            </a:r>
            <a:r>
              <a:rPr lang="en-US" altLang="zh-CN">
                <a:ea typeface="等线"/>
              </a:rPr>
              <a:t>the</a:t>
            </a:r>
            <a:r>
              <a:rPr lang="zh-CN" altLang="en-US">
                <a:ea typeface="等线"/>
              </a:rPr>
              <a:t> </a:t>
            </a:r>
            <a:r>
              <a:rPr lang="en-US" altLang="zh-CN">
                <a:ea typeface="等线"/>
              </a:rPr>
              <a:t>input</a:t>
            </a:r>
            <a:r>
              <a:rPr lang="zh-CN" altLang="en-US">
                <a:ea typeface="等线"/>
              </a:rPr>
              <a:t> </a:t>
            </a:r>
            <a:r>
              <a:rPr lang="en-US" altLang="zh-CN">
                <a:ea typeface="等线"/>
              </a:rPr>
              <a:t>data.</a:t>
            </a:r>
            <a:endParaRPr lang="zh-CN" altLang="en-US">
              <a:ea typeface="等线"/>
            </a:endParaRPr>
          </a:p>
          <a:p>
            <a:pPr algn="just"/>
            <a:r>
              <a:rPr lang="en-US" altLang="zh-CN" u="sng">
                <a:ea typeface="等线"/>
              </a:rPr>
              <a:t>LSTM</a:t>
            </a:r>
            <a:r>
              <a:rPr lang="zh-CN" altLang="en-US" u="sng">
                <a:ea typeface="等线"/>
              </a:rPr>
              <a:t> </a:t>
            </a:r>
            <a:r>
              <a:rPr lang="en-US" altLang="zh-CN" u="sng">
                <a:ea typeface="等线"/>
              </a:rPr>
              <a:t>layer</a:t>
            </a:r>
            <a:r>
              <a:rPr lang="en-US" altLang="zh-CN">
                <a:ea typeface="等线"/>
              </a:rPr>
              <a:t>:</a:t>
            </a:r>
            <a:r>
              <a:rPr lang="zh-CN" altLang="en-US">
                <a:ea typeface="等线"/>
              </a:rPr>
              <a:t> </a:t>
            </a:r>
            <a:r>
              <a:rPr lang="en-US" altLang="zh-CN">
                <a:ea typeface="等线"/>
              </a:rPr>
              <a:t>Two</a:t>
            </a:r>
            <a:r>
              <a:rPr lang="zh-CN" altLang="en-US">
                <a:ea typeface="等线"/>
              </a:rPr>
              <a:t> </a:t>
            </a:r>
            <a:r>
              <a:rPr lang="en-US" altLang="zh-CN">
                <a:ea typeface="等线"/>
              </a:rPr>
              <a:t>layers</a:t>
            </a:r>
            <a:r>
              <a:rPr lang="zh-CN" altLang="en-US">
                <a:ea typeface="等线"/>
              </a:rPr>
              <a:t> </a:t>
            </a:r>
            <a:r>
              <a:rPr lang="en-US" altLang="zh-CN">
                <a:ea typeface="等线"/>
              </a:rPr>
              <a:t>of</a:t>
            </a:r>
            <a:r>
              <a:rPr lang="zh-CN" altLang="en-US">
                <a:ea typeface="等线"/>
              </a:rPr>
              <a:t> </a:t>
            </a:r>
            <a:r>
              <a:rPr lang="en-US" altLang="zh-CN">
                <a:ea typeface="等线"/>
              </a:rPr>
              <a:t>LSTM.</a:t>
            </a:r>
            <a:r>
              <a:rPr lang="zh-CN" altLang="en-US">
                <a:ea typeface="等线"/>
              </a:rPr>
              <a:t> </a:t>
            </a:r>
            <a:r>
              <a:rPr lang="en-US" altLang="zh-CN">
                <a:ea typeface="等线"/>
              </a:rPr>
              <a:t>The</a:t>
            </a:r>
            <a:r>
              <a:rPr lang="zh-CN" altLang="en-US">
                <a:ea typeface="等线"/>
              </a:rPr>
              <a:t> </a:t>
            </a:r>
            <a:r>
              <a:rPr lang="en-US" altLang="zh-CN">
                <a:ea typeface="等线"/>
              </a:rPr>
              <a:t>first</a:t>
            </a:r>
            <a:r>
              <a:rPr lang="zh-CN" altLang="en-US">
                <a:ea typeface="等线"/>
              </a:rPr>
              <a:t> </a:t>
            </a:r>
            <a:r>
              <a:rPr lang="en-US" altLang="zh-CN">
                <a:ea typeface="等线"/>
              </a:rPr>
              <a:t>layer</a:t>
            </a:r>
            <a:r>
              <a:rPr lang="zh-CN" altLang="en-US">
                <a:ea typeface="等线"/>
              </a:rPr>
              <a:t> </a:t>
            </a:r>
            <a:r>
              <a:rPr lang="en-US" altLang="zh-CN">
                <a:ea typeface="等线"/>
              </a:rPr>
              <a:t>has</a:t>
            </a:r>
            <a:r>
              <a:rPr lang="zh-CN" altLang="en-US">
                <a:ea typeface="等线"/>
              </a:rPr>
              <a:t> </a:t>
            </a:r>
            <a:r>
              <a:rPr lang="en-US" altLang="zh-CN">
                <a:ea typeface="等线"/>
              </a:rPr>
              <a:t>128</a:t>
            </a:r>
            <a:r>
              <a:rPr lang="zh-CN" altLang="en-US">
                <a:ea typeface="等线"/>
              </a:rPr>
              <a:t> </a:t>
            </a:r>
            <a:r>
              <a:rPr lang="en-US" altLang="zh-CN">
                <a:ea typeface="等线"/>
              </a:rPr>
              <a:t>units</a:t>
            </a:r>
            <a:r>
              <a:rPr lang="zh-CN" altLang="en-US">
                <a:ea typeface="等线"/>
              </a:rPr>
              <a:t> </a:t>
            </a:r>
            <a:r>
              <a:rPr lang="en-US" altLang="zh-CN">
                <a:ea typeface="等线"/>
              </a:rPr>
              <a:t>and</a:t>
            </a:r>
            <a:r>
              <a:rPr lang="zh-CN" altLang="en-US">
                <a:ea typeface="等线"/>
              </a:rPr>
              <a:t> </a:t>
            </a:r>
            <a:r>
              <a:rPr lang="en-US" altLang="zh-CN">
                <a:ea typeface="等线"/>
              </a:rPr>
              <a:t>the</a:t>
            </a:r>
            <a:r>
              <a:rPr lang="zh-CN" altLang="en-US">
                <a:ea typeface="等线"/>
              </a:rPr>
              <a:t> </a:t>
            </a:r>
            <a:r>
              <a:rPr lang="en-US" altLang="zh-CN">
                <a:ea typeface="等线"/>
              </a:rPr>
              <a:t>second</a:t>
            </a:r>
            <a:r>
              <a:rPr lang="zh-CN" altLang="en-US">
                <a:ea typeface="等线"/>
              </a:rPr>
              <a:t> </a:t>
            </a:r>
            <a:r>
              <a:rPr lang="en-US" altLang="zh-CN">
                <a:ea typeface="等线"/>
              </a:rPr>
              <a:t>layer</a:t>
            </a:r>
            <a:r>
              <a:rPr lang="zh-CN" altLang="en-US">
                <a:ea typeface="等线"/>
              </a:rPr>
              <a:t> </a:t>
            </a:r>
            <a:r>
              <a:rPr lang="en-US" altLang="zh-CN">
                <a:ea typeface="等线"/>
              </a:rPr>
              <a:t>has</a:t>
            </a:r>
            <a:r>
              <a:rPr lang="zh-CN" altLang="en-US">
                <a:ea typeface="等线"/>
              </a:rPr>
              <a:t> </a:t>
            </a:r>
            <a:r>
              <a:rPr lang="en-US" altLang="zh-CN">
                <a:ea typeface="等线"/>
              </a:rPr>
              <a:t>32</a:t>
            </a:r>
            <a:r>
              <a:rPr lang="zh-CN" altLang="en-US">
                <a:ea typeface="等线"/>
              </a:rPr>
              <a:t> </a:t>
            </a:r>
            <a:r>
              <a:rPr lang="en-US" altLang="zh-CN">
                <a:ea typeface="等线"/>
              </a:rPr>
              <a:t>units.</a:t>
            </a:r>
            <a:r>
              <a:rPr lang="zh-CN" altLang="en-US">
                <a:ea typeface="等线"/>
              </a:rPr>
              <a:t> </a:t>
            </a:r>
            <a:r>
              <a:rPr lang="en-US" altLang="zh-CN">
                <a:ea typeface="等线"/>
              </a:rPr>
              <a:t>Both</a:t>
            </a:r>
            <a:r>
              <a:rPr lang="zh-CN" altLang="en-US">
                <a:ea typeface="等线"/>
              </a:rPr>
              <a:t> </a:t>
            </a:r>
            <a:r>
              <a:rPr lang="en-US" altLang="zh-CN">
                <a:ea typeface="等线"/>
              </a:rPr>
              <a:t>contain</a:t>
            </a:r>
            <a:r>
              <a:rPr lang="zh-CN" altLang="en-US">
                <a:ea typeface="等线"/>
              </a:rPr>
              <a:t> </a:t>
            </a:r>
            <a:r>
              <a:rPr lang="en-US" altLang="zh-CN">
                <a:ea typeface="等线"/>
              </a:rPr>
              <a:t>50%</a:t>
            </a:r>
            <a:r>
              <a:rPr lang="zh-CN" altLang="en-US">
                <a:ea typeface="等线"/>
              </a:rPr>
              <a:t> </a:t>
            </a:r>
            <a:r>
              <a:rPr lang="en-US" altLang="zh-CN">
                <a:ea typeface="等线"/>
              </a:rPr>
              <a:t>Dropout</a:t>
            </a:r>
            <a:r>
              <a:rPr lang="zh-CN" altLang="en-US">
                <a:ea typeface="等线"/>
              </a:rPr>
              <a:t> </a:t>
            </a:r>
            <a:r>
              <a:rPr lang="en-US" altLang="zh-CN">
                <a:ea typeface="等线"/>
              </a:rPr>
              <a:t>to</a:t>
            </a:r>
            <a:r>
              <a:rPr lang="zh-CN" altLang="en-US">
                <a:ea typeface="等线"/>
              </a:rPr>
              <a:t> </a:t>
            </a:r>
            <a:r>
              <a:rPr lang="en-US" altLang="zh-CN">
                <a:ea typeface="等线"/>
              </a:rPr>
              <a:t>prevent</a:t>
            </a:r>
            <a:r>
              <a:rPr lang="zh-CN" altLang="en-US">
                <a:ea typeface="等线"/>
              </a:rPr>
              <a:t> </a:t>
            </a:r>
            <a:r>
              <a:rPr lang="en-US" altLang="zh-CN">
                <a:ea typeface="等线"/>
              </a:rPr>
              <a:t>over-fitting.</a:t>
            </a:r>
            <a:endParaRPr lang="zh-CN" altLang="en-US">
              <a:ea typeface="等线"/>
            </a:endParaRPr>
          </a:p>
          <a:p>
            <a:pPr algn="just"/>
            <a:r>
              <a:rPr lang="en-US" altLang="zh-CN" u="sng">
                <a:ea typeface="等线"/>
              </a:rPr>
              <a:t>Output</a:t>
            </a:r>
            <a:r>
              <a:rPr lang="zh-CN" altLang="en-US" u="sng">
                <a:ea typeface="等线"/>
              </a:rPr>
              <a:t> </a:t>
            </a:r>
            <a:r>
              <a:rPr lang="en-US" altLang="zh-CN" u="sng">
                <a:ea typeface="等线"/>
              </a:rPr>
              <a:t>layer</a:t>
            </a:r>
            <a:r>
              <a:rPr lang="en-US" altLang="zh-CN">
                <a:ea typeface="等线"/>
              </a:rPr>
              <a:t>:</a:t>
            </a:r>
            <a:r>
              <a:rPr lang="zh-CN" altLang="en-US">
                <a:ea typeface="等线"/>
              </a:rPr>
              <a:t> </a:t>
            </a:r>
            <a:r>
              <a:rPr lang="en-US" altLang="zh-CN">
                <a:ea typeface="等线"/>
              </a:rPr>
              <a:t>a</a:t>
            </a:r>
            <a:r>
              <a:rPr lang="zh-CN" altLang="en-US">
                <a:ea typeface="等线"/>
              </a:rPr>
              <a:t> </a:t>
            </a:r>
            <a:r>
              <a:rPr lang="en-US" altLang="zh-CN">
                <a:ea typeface="等线"/>
              </a:rPr>
              <a:t>fully</a:t>
            </a:r>
            <a:r>
              <a:rPr lang="zh-CN" altLang="en-US">
                <a:ea typeface="等线"/>
              </a:rPr>
              <a:t> </a:t>
            </a:r>
            <a:r>
              <a:rPr lang="en-US" altLang="zh-CN">
                <a:ea typeface="等线"/>
              </a:rPr>
              <a:t>connected</a:t>
            </a:r>
            <a:r>
              <a:rPr lang="zh-CN" altLang="en-US">
                <a:ea typeface="等线"/>
              </a:rPr>
              <a:t> </a:t>
            </a:r>
            <a:r>
              <a:rPr lang="en-US" altLang="zh-CN">
                <a:ea typeface="等线"/>
              </a:rPr>
              <a:t>layer</a:t>
            </a:r>
            <a:r>
              <a:rPr lang="zh-CN" altLang="en-US">
                <a:ea typeface="等线"/>
              </a:rPr>
              <a:t> </a:t>
            </a:r>
            <a:r>
              <a:rPr lang="en-US" altLang="zh-CN">
                <a:ea typeface="等线"/>
              </a:rPr>
              <a:t>that</a:t>
            </a:r>
            <a:r>
              <a:rPr lang="zh-CN" altLang="en-US">
                <a:ea typeface="等线"/>
              </a:rPr>
              <a:t> </a:t>
            </a:r>
            <a:r>
              <a:rPr lang="en-US" altLang="zh-CN">
                <a:ea typeface="等线"/>
              </a:rPr>
              <a:t>outputs</a:t>
            </a:r>
            <a:r>
              <a:rPr lang="zh-CN" altLang="en-US">
                <a:ea typeface="等线"/>
              </a:rPr>
              <a:t> </a:t>
            </a:r>
            <a:r>
              <a:rPr lang="en-US" altLang="zh-CN">
                <a:ea typeface="等线"/>
              </a:rPr>
              <a:t>prediction</a:t>
            </a:r>
            <a:r>
              <a:rPr lang="zh-CN" altLang="en-US">
                <a:ea typeface="等线"/>
              </a:rPr>
              <a:t> </a:t>
            </a:r>
            <a:r>
              <a:rPr lang="en-US" altLang="zh-CN">
                <a:ea typeface="等线"/>
              </a:rPr>
              <a:t>results.</a:t>
            </a:r>
            <a:endParaRPr lang="zh-CN" altLang="en-US">
              <a:ea typeface="等线"/>
            </a:endParaRPr>
          </a:p>
          <a:p>
            <a:pPr algn="just"/>
            <a:endParaRPr lang="zh-CN" altLang="en-US"/>
          </a:p>
          <a:p>
            <a:pPr algn="just"/>
            <a:r>
              <a:rPr lang="en-US" b="1"/>
              <a:t>T</a:t>
            </a:r>
            <a:r>
              <a:rPr lang="en-US" altLang="zh-CN" b="1">
                <a:ea typeface="等线"/>
              </a:rPr>
              <a:t>raining</a:t>
            </a:r>
            <a:r>
              <a:rPr lang="zh-CN" altLang="en-US" b="1">
                <a:ea typeface="等线"/>
              </a:rPr>
              <a:t> </a:t>
            </a:r>
            <a:r>
              <a:rPr lang="en-US" altLang="zh-CN" b="1">
                <a:ea typeface="等线"/>
              </a:rPr>
              <a:t>strategy</a:t>
            </a:r>
            <a:endParaRPr lang="zh-CN" altLang="en-US">
              <a:ea typeface="等线"/>
            </a:endParaRPr>
          </a:p>
          <a:p>
            <a:pPr algn="just"/>
            <a:r>
              <a:rPr lang="en-US" altLang="zh-CN" u="sng">
                <a:ea typeface="等线"/>
              </a:rPr>
              <a:t>Loss</a:t>
            </a:r>
            <a:r>
              <a:rPr lang="zh-CN" altLang="en-US" u="sng">
                <a:ea typeface="等线"/>
              </a:rPr>
              <a:t> </a:t>
            </a:r>
            <a:r>
              <a:rPr lang="en-US" altLang="zh-CN" u="sng">
                <a:ea typeface="等线"/>
              </a:rPr>
              <a:t>function</a:t>
            </a:r>
            <a:r>
              <a:rPr lang="en-US" altLang="zh-CN">
                <a:ea typeface="等线"/>
              </a:rPr>
              <a:t>:</a:t>
            </a:r>
            <a:r>
              <a:rPr lang="zh-CN" altLang="en-US">
                <a:ea typeface="等线"/>
              </a:rPr>
              <a:t> </a:t>
            </a:r>
            <a:r>
              <a:rPr lang="en-US" altLang="zh-CN">
                <a:ea typeface="等线"/>
              </a:rPr>
              <a:t>Use</a:t>
            </a:r>
            <a:r>
              <a:rPr lang="zh-CN" altLang="en-US">
                <a:ea typeface="等线"/>
              </a:rPr>
              <a:t> </a:t>
            </a:r>
            <a:r>
              <a:rPr lang="en-US" altLang="zh-CN">
                <a:ea typeface="等线"/>
              </a:rPr>
              <a:t>mean</a:t>
            </a:r>
            <a:r>
              <a:rPr lang="zh-CN" altLang="en-US">
                <a:ea typeface="等线"/>
              </a:rPr>
              <a:t> </a:t>
            </a:r>
            <a:r>
              <a:rPr lang="en-US" altLang="zh-CN">
                <a:ea typeface="等线"/>
              </a:rPr>
              <a:t>square</a:t>
            </a:r>
            <a:r>
              <a:rPr lang="zh-CN" altLang="en-US">
                <a:ea typeface="等线"/>
              </a:rPr>
              <a:t> </a:t>
            </a:r>
            <a:r>
              <a:rPr lang="en-US" altLang="zh-CN">
                <a:ea typeface="等线"/>
              </a:rPr>
              <a:t>error</a:t>
            </a:r>
            <a:r>
              <a:rPr lang="zh-CN" altLang="en-US">
                <a:ea typeface="等线"/>
              </a:rPr>
              <a:t> </a:t>
            </a:r>
            <a:r>
              <a:rPr lang="en-US" altLang="zh-CN" i="1" u="sng">
                <a:ea typeface="等线"/>
              </a:rPr>
              <a:t>(MSE)</a:t>
            </a:r>
            <a:r>
              <a:rPr lang="en-US" altLang="zh-CN">
                <a:ea typeface="等线"/>
              </a:rPr>
              <a:t>,</a:t>
            </a:r>
            <a:r>
              <a:rPr lang="zh-CN" altLang="en-US">
                <a:ea typeface="等线"/>
              </a:rPr>
              <a:t> </a:t>
            </a:r>
            <a:r>
              <a:rPr lang="en-US" altLang="zh-CN">
                <a:ea typeface="等线"/>
              </a:rPr>
              <a:t>suitable</a:t>
            </a:r>
            <a:r>
              <a:rPr lang="zh-CN" altLang="en-US">
                <a:ea typeface="等线"/>
              </a:rPr>
              <a:t> </a:t>
            </a:r>
            <a:r>
              <a:rPr lang="en-US" altLang="zh-CN">
                <a:ea typeface="等线"/>
              </a:rPr>
              <a:t>for</a:t>
            </a:r>
            <a:r>
              <a:rPr lang="zh-CN" altLang="en-US">
                <a:ea typeface="等线"/>
              </a:rPr>
              <a:t> </a:t>
            </a:r>
            <a:r>
              <a:rPr lang="en-US" altLang="zh-CN">
                <a:ea typeface="等线"/>
              </a:rPr>
              <a:t>regression</a:t>
            </a:r>
            <a:r>
              <a:rPr lang="zh-CN" altLang="en-US">
                <a:ea typeface="等线"/>
              </a:rPr>
              <a:t> </a:t>
            </a:r>
            <a:r>
              <a:rPr lang="en-US" altLang="zh-CN">
                <a:ea typeface="等线"/>
              </a:rPr>
              <a:t>problems.</a:t>
            </a:r>
            <a:endParaRPr lang="zh-CN" altLang="en-US">
              <a:ea typeface="等线"/>
            </a:endParaRPr>
          </a:p>
          <a:p>
            <a:pPr algn="just"/>
            <a:r>
              <a:rPr lang="en-US" altLang="zh-CN" u="sng">
                <a:ea typeface="等线"/>
              </a:rPr>
              <a:t>Optimizer</a:t>
            </a:r>
            <a:r>
              <a:rPr lang="en-US" altLang="zh-CN">
                <a:ea typeface="等线"/>
              </a:rPr>
              <a:t>:</a:t>
            </a:r>
            <a:r>
              <a:rPr lang="zh-CN" altLang="en-US">
                <a:ea typeface="等线"/>
              </a:rPr>
              <a:t> </a:t>
            </a:r>
            <a:r>
              <a:rPr lang="en-US" altLang="zh-CN">
                <a:ea typeface="等线"/>
              </a:rPr>
              <a:t>Use</a:t>
            </a:r>
            <a:r>
              <a:rPr lang="zh-CN" altLang="en-US">
                <a:ea typeface="等线"/>
              </a:rPr>
              <a:t> </a:t>
            </a:r>
            <a:r>
              <a:rPr lang="en-US" altLang="zh-CN">
                <a:ea typeface="等线"/>
              </a:rPr>
              <a:t>the</a:t>
            </a:r>
            <a:r>
              <a:rPr lang="zh-CN" altLang="en-US" i="1" u="sng">
                <a:ea typeface="等线"/>
              </a:rPr>
              <a:t> </a:t>
            </a:r>
            <a:r>
              <a:rPr lang="en-US" altLang="zh-CN" i="1" u="sng">
                <a:ea typeface="等线"/>
              </a:rPr>
              <a:t>Adam</a:t>
            </a:r>
            <a:r>
              <a:rPr lang="zh-CN" altLang="en-US">
                <a:ea typeface="等线"/>
              </a:rPr>
              <a:t> </a:t>
            </a:r>
            <a:r>
              <a:rPr lang="en-US" altLang="zh-CN">
                <a:ea typeface="等线"/>
              </a:rPr>
              <a:t>optimizer,</a:t>
            </a:r>
            <a:r>
              <a:rPr lang="zh-CN" altLang="en-US">
                <a:ea typeface="等线"/>
              </a:rPr>
              <a:t> </a:t>
            </a:r>
            <a:r>
              <a:rPr lang="en-US" altLang="zh-CN">
                <a:ea typeface="等线"/>
              </a:rPr>
              <a:t>which</a:t>
            </a:r>
            <a:r>
              <a:rPr lang="zh-CN" altLang="en-US">
                <a:ea typeface="等线"/>
              </a:rPr>
              <a:t> </a:t>
            </a:r>
            <a:r>
              <a:rPr lang="en-US" altLang="zh-CN">
                <a:ea typeface="等线"/>
              </a:rPr>
              <a:t>is</a:t>
            </a:r>
            <a:r>
              <a:rPr lang="zh-CN" altLang="en-US">
                <a:ea typeface="等线"/>
              </a:rPr>
              <a:t> </a:t>
            </a:r>
            <a:r>
              <a:rPr lang="en-US" altLang="zh-CN">
                <a:ea typeface="等线"/>
              </a:rPr>
              <a:t>a</a:t>
            </a:r>
            <a:r>
              <a:rPr lang="zh-CN" altLang="en-US">
                <a:ea typeface="等线"/>
              </a:rPr>
              <a:t> </a:t>
            </a:r>
            <a:r>
              <a:rPr lang="en-US" altLang="zh-CN">
                <a:ea typeface="等线"/>
              </a:rPr>
              <a:t>highly</a:t>
            </a:r>
            <a:r>
              <a:rPr lang="zh-CN" altLang="en-US">
                <a:ea typeface="等线"/>
              </a:rPr>
              <a:t> </a:t>
            </a:r>
            <a:r>
              <a:rPr lang="en-US" altLang="zh-CN">
                <a:ea typeface="等线"/>
              </a:rPr>
              <a:t>efficient</a:t>
            </a:r>
            <a:r>
              <a:rPr lang="zh-CN" altLang="en-US">
                <a:ea typeface="等线"/>
              </a:rPr>
              <a:t> </a:t>
            </a:r>
            <a:r>
              <a:rPr lang="en-US" altLang="zh-CN">
                <a:ea typeface="等线"/>
              </a:rPr>
              <a:t>method</a:t>
            </a:r>
            <a:r>
              <a:rPr lang="zh-CN" altLang="en-US">
                <a:ea typeface="等线"/>
              </a:rPr>
              <a:t> </a:t>
            </a:r>
            <a:r>
              <a:rPr lang="en-US" altLang="zh-CN">
                <a:ea typeface="等线"/>
              </a:rPr>
              <a:t>of</a:t>
            </a:r>
            <a:r>
              <a:rPr lang="zh-CN" altLang="en-US">
                <a:ea typeface="等线"/>
              </a:rPr>
              <a:t> </a:t>
            </a:r>
            <a:r>
              <a:rPr lang="en-US" altLang="zh-CN">
                <a:ea typeface="等线"/>
              </a:rPr>
              <a:t>automatically</a:t>
            </a:r>
            <a:r>
              <a:rPr lang="zh-CN" altLang="en-US">
                <a:ea typeface="等线"/>
              </a:rPr>
              <a:t> </a:t>
            </a:r>
            <a:r>
              <a:rPr lang="en-US" altLang="zh-CN">
                <a:ea typeface="等线"/>
              </a:rPr>
              <a:t>adjusting</a:t>
            </a:r>
            <a:r>
              <a:rPr lang="zh-CN" altLang="en-US">
                <a:ea typeface="等线"/>
              </a:rPr>
              <a:t> </a:t>
            </a:r>
            <a:r>
              <a:rPr lang="en-US" altLang="zh-CN">
                <a:ea typeface="等线"/>
              </a:rPr>
              <a:t>the</a:t>
            </a:r>
            <a:r>
              <a:rPr lang="zh-CN" altLang="en-US">
                <a:ea typeface="等线"/>
              </a:rPr>
              <a:t> </a:t>
            </a:r>
            <a:r>
              <a:rPr lang="en-US" altLang="zh-CN">
                <a:ea typeface="等线"/>
              </a:rPr>
              <a:t>learning</a:t>
            </a:r>
            <a:r>
              <a:rPr lang="zh-CN" altLang="en-US">
                <a:ea typeface="等线"/>
              </a:rPr>
              <a:t> </a:t>
            </a:r>
            <a:r>
              <a:rPr lang="en-US" altLang="zh-CN">
                <a:ea typeface="等线"/>
              </a:rPr>
              <a:t>rate.</a:t>
            </a:r>
            <a:endParaRPr lang="zh-CN" altLang="en-US">
              <a:ea typeface="等线"/>
            </a:endParaRPr>
          </a:p>
          <a:p>
            <a:pPr algn="just"/>
            <a:r>
              <a:rPr lang="en-US" altLang="zh-CN" u="sng">
                <a:ea typeface="等线"/>
              </a:rPr>
              <a:t>Early</a:t>
            </a:r>
            <a:r>
              <a:rPr lang="zh-CN" altLang="en-US" u="sng">
                <a:ea typeface="等线"/>
              </a:rPr>
              <a:t> </a:t>
            </a:r>
            <a:r>
              <a:rPr lang="en-US" altLang="zh-CN" u="sng">
                <a:ea typeface="等线"/>
              </a:rPr>
              <a:t>stopping</a:t>
            </a:r>
            <a:r>
              <a:rPr lang="zh-CN" altLang="en-US" u="sng">
                <a:ea typeface="等线"/>
              </a:rPr>
              <a:t> </a:t>
            </a:r>
            <a:r>
              <a:rPr lang="en-US" altLang="zh-CN" u="sng">
                <a:ea typeface="等线"/>
              </a:rPr>
              <a:t>technology</a:t>
            </a:r>
            <a:r>
              <a:rPr lang="en-US" altLang="zh-CN">
                <a:ea typeface="等线"/>
              </a:rPr>
              <a:t>:</a:t>
            </a:r>
            <a:r>
              <a:rPr lang="zh-CN" altLang="en-US">
                <a:ea typeface="等线"/>
              </a:rPr>
              <a:t> </a:t>
            </a:r>
            <a:r>
              <a:rPr lang="en-US" altLang="zh-CN">
                <a:ea typeface="等线"/>
              </a:rPr>
              <a:t>Set</a:t>
            </a:r>
            <a:r>
              <a:rPr lang="zh-CN" altLang="en-US">
                <a:ea typeface="等线"/>
              </a:rPr>
              <a:t> </a:t>
            </a:r>
            <a:r>
              <a:rPr lang="en-US" altLang="zh-CN">
                <a:ea typeface="等线"/>
              </a:rPr>
              <a:t>early</a:t>
            </a:r>
            <a:r>
              <a:rPr lang="zh-CN" altLang="en-US">
                <a:ea typeface="等线"/>
              </a:rPr>
              <a:t> </a:t>
            </a:r>
            <a:r>
              <a:rPr lang="en-US" altLang="zh-CN">
                <a:ea typeface="等线"/>
              </a:rPr>
              <a:t>stopping</a:t>
            </a:r>
            <a:r>
              <a:rPr lang="zh-CN" altLang="en-US">
                <a:ea typeface="等线"/>
              </a:rPr>
              <a:t> </a:t>
            </a:r>
            <a:r>
              <a:rPr lang="en-US" altLang="zh-CN">
                <a:ea typeface="等线"/>
              </a:rPr>
              <a:t>to</a:t>
            </a:r>
            <a:r>
              <a:rPr lang="zh-CN" altLang="en-US">
                <a:ea typeface="等线"/>
              </a:rPr>
              <a:t> </a:t>
            </a:r>
            <a:r>
              <a:rPr lang="en-US" altLang="zh-CN">
                <a:ea typeface="等线"/>
              </a:rPr>
              <a:t>avoid</a:t>
            </a:r>
            <a:r>
              <a:rPr lang="zh-CN" altLang="en-US">
                <a:ea typeface="等线"/>
              </a:rPr>
              <a:t> </a:t>
            </a:r>
            <a:r>
              <a:rPr lang="en-US" altLang="zh-CN">
                <a:ea typeface="等线"/>
              </a:rPr>
              <a:t>overfitting</a:t>
            </a:r>
            <a:r>
              <a:rPr lang="zh-CN" altLang="en-US">
                <a:ea typeface="等线"/>
              </a:rPr>
              <a:t> </a:t>
            </a:r>
            <a:r>
              <a:rPr lang="en-US" altLang="zh-CN">
                <a:ea typeface="等线"/>
              </a:rPr>
              <a:t>during</a:t>
            </a:r>
            <a:r>
              <a:rPr lang="zh-CN" altLang="en-US">
                <a:ea typeface="等线"/>
              </a:rPr>
              <a:t> </a:t>
            </a:r>
            <a:r>
              <a:rPr lang="en-US" altLang="zh-CN">
                <a:ea typeface="等线"/>
              </a:rPr>
              <a:t>the</a:t>
            </a:r>
            <a:r>
              <a:rPr lang="zh-CN" altLang="en-US">
                <a:ea typeface="等线"/>
              </a:rPr>
              <a:t> </a:t>
            </a:r>
            <a:r>
              <a:rPr lang="en-US" altLang="zh-CN">
                <a:ea typeface="等线"/>
              </a:rPr>
              <a:t>training</a:t>
            </a:r>
            <a:r>
              <a:rPr lang="zh-CN" altLang="en-US">
                <a:ea typeface="等线"/>
              </a:rPr>
              <a:t> </a:t>
            </a:r>
            <a:r>
              <a:rPr lang="en-US" altLang="zh-CN">
                <a:ea typeface="等线"/>
              </a:rPr>
              <a:t>process,</a:t>
            </a:r>
            <a:r>
              <a:rPr lang="zh-CN" altLang="en-US">
                <a:ea typeface="等线"/>
              </a:rPr>
              <a:t> </a:t>
            </a:r>
            <a:r>
              <a:rPr lang="en-US" altLang="zh-CN">
                <a:ea typeface="等线"/>
              </a:rPr>
              <a:t>monitor</a:t>
            </a:r>
            <a:r>
              <a:rPr lang="zh-CN" altLang="en-US">
                <a:ea typeface="等线"/>
              </a:rPr>
              <a:t> </a:t>
            </a:r>
            <a:r>
              <a:rPr lang="en-US" altLang="zh-CN">
                <a:ea typeface="等线"/>
              </a:rPr>
              <a:t>the</a:t>
            </a:r>
            <a:r>
              <a:rPr lang="zh-CN" altLang="en-US">
                <a:ea typeface="等线"/>
              </a:rPr>
              <a:t> </a:t>
            </a:r>
            <a:r>
              <a:rPr lang="en-US" altLang="zh-CN">
                <a:ea typeface="等线"/>
              </a:rPr>
              <a:t>loss</a:t>
            </a:r>
            <a:r>
              <a:rPr lang="zh-CN" altLang="en-US">
                <a:ea typeface="等线"/>
              </a:rPr>
              <a:t> </a:t>
            </a:r>
            <a:r>
              <a:rPr lang="en-US" altLang="zh-CN">
                <a:ea typeface="等线"/>
              </a:rPr>
              <a:t>of</a:t>
            </a:r>
            <a:r>
              <a:rPr lang="zh-CN" altLang="en-US">
                <a:ea typeface="等线"/>
              </a:rPr>
              <a:t> </a:t>
            </a:r>
            <a:r>
              <a:rPr lang="en-US" altLang="zh-CN">
                <a:ea typeface="等线"/>
              </a:rPr>
              <a:t>the</a:t>
            </a:r>
            <a:r>
              <a:rPr lang="zh-CN" altLang="en-US">
                <a:ea typeface="等线"/>
              </a:rPr>
              <a:t> </a:t>
            </a:r>
            <a:r>
              <a:rPr lang="en-US" altLang="zh-CN">
                <a:ea typeface="等线"/>
              </a:rPr>
              <a:t>validation</a:t>
            </a:r>
            <a:r>
              <a:rPr lang="zh-CN" altLang="en-US">
                <a:ea typeface="等线"/>
              </a:rPr>
              <a:t> </a:t>
            </a:r>
            <a:r>
              <a:rPr lang="en-US" altLang="zh-CN">
                <a:ea typeface="等线"/>
              </a:rPr>
              <a:t>set,</a:t>
            </a:r>
            <a:r>
              <a:rPr lang="zh-CN" altLang="en-US">
                <a:ea typeface="等线"/>
              </a:rPr>
              <a:t> </a:t>
            </a:r>
            <a:r>
              <a:rPr lang="en-US" altLang="zh-CN">
                <a:ea typeface="等线"/>
              </a:rPr>
              <a:t>and</a:t>
            </a:r>
            <a:r>
              <a:rPr lang="zh-CN" altLang="en-US">
                <a:ea typeface="等线"/>
              </a:rPr>
              <a:t> </a:t>
            </a:r>
            <a:r>
              <a:rPr lang="en-US" altLang="zh-CN">
                <a:ea typeface="等线"/>
              </a:rPr>
              <a:t>stop</a:t>
            </a:r>
            <a:r>
              <a:rPr lang="zh-CN" altLang="en-US">
                <a:ea typeface="等线"/>
              </a:rPr>
              <a:t> </a:t>
            </a:r>
            <a:r>
              <a:rPr lang="en-US" altLang="zh-CN">
                <a:ea typeface="等线"/>
              </a:rPr>
              <a:t>training</a:t>
            </a:r>
            <a:r>
              <a:rPr lang="zh-CN" altLang="en-US">
                <a:ea typeface="等线"/>
              </a:rPr>
              <a:t> </a:t>
            </a:r>
            <a:r>
              <a:rPr lang="en-US" altLang="zh-CN">
                <a:ea typeface="等线"/>
              </a:rPr>
              <a:t>if</a:t>
            </a:r>
            <a:r>
              <a:rPr lang="zh-CN" altLang="en-US">
                <a:ea typeface="等线"/>
              </a:rPr>
              <a:t> </a:t>
            </a:r>
            <a:r>
              <a:rPr lang="en-US" altLang="zh-CN">
                <a:ea typeface="等线"/>
              </a:rPr>
              <a:t>there</a:t>
            </a:r>
            <a:r>
              <a:rPr lang="zh-CN" altLang="en-US">
                <a:ea typeface="等线"/>
              </a:rPr>
              <a:t> </a:t>
            </a:r>
            <a:r>
              <a:rPr lang="en-US" altLang="zh-CN">
                <a:ea typeface="等线"/>
              </a:rPr>
              <a:t>is</a:t>
            </a:r>
            <a:r>
              <a:rPr lang="zh-CN" altLang="en-US">
                <a:ea typeface="等线"/>
              </a:rPr>
              <a:t> </a:t>
            </a:r>
            <a:r>
              <a:rPr lang="en-US" altLang="zh-CN">
                <a:ea typeface="等线"/>
              </a:rPr>
              <a:t>no</a:t>
            </a:r>
            <a:r>
              <a:rPr lang="zh-CN" altLang="en-US">
                <a:ea typeface="等线"/>
              </a:rPr>
              <a:t> </a:t>
            </a:r>
            <a:r>
              <a:rPr lang="en-US" altLang="zh-CN">
                <a:ea typeface="等线"/>
              </a:rPr>
              <a:t>significant</a:t>
            </a:r>
            <a:r>
              <a:rPr lang="zh-CN" altLang="en-US">
                <a:ea typeface="等线"/>
              </a:rPr>
              <a:t> </a:t>
            </a:r>
            <a:r>
              <a:rPr lang="en-US" altLang="zh-CN">
                <a:ea typeface="等线"/>
              </a:rPr>
              <a:t>improvement</a:t>
            </a:r>
            <a:r>
              <a:rPr lang="zh-CN" altLang="en-US">
                <a:ea typeface="等线"/>
              </a:rPr>
              <a:t> </a:t>
            </a:r>
            <a:r>
              <a:rPr lang="en-US" altLang="zh-CN">
                <a:ea typeface="等线"/>
              </a:rPr>
              <a:t>for</a:t>
            </a:r>
            <a:r>
              <a:rPr lang="zh-CN" altLang="en-US">
                <a:ea typeface="等线"/>
              </a:rPr>
              <a:t> </a:t>
            </a:r>
            <a:r>
              <a:rPr lang="en-US" altLang="zh-CN">
                <a:ea typeface="等线"/>
              </a:rPr>
              <a:t>6</a:t>
            </a:r>
            <a:r>
              <a:rPr lang="zh-CN" altLang="en-US">
                <a:ea typeface="等线"/>
              </a:rPr>
              <a:t> </a:t>
            </a:r>
            <a:r>
              <a:rPr lang="en-US" altLang="zh-CN">
                <a:ea typeface="等线"/>
              </a:rPr>
              <a:t>consecutive</a:t>
            </a:r>
            <a:r>
              <a:rPr lang="zh-CN" altLang="en-US">
                <a:ea typeface="等线"/>
              </a:rPr>
              <a:t> </a:t>
            </a:r>
            <a:r>
              <a:rPr lang="en-US" altLang="zh-CN">
                <a:ea typeface="等线"/>
              </a:rPr>
              <a:t>cycles.</a:t>
            </a:r>
            <a:endParaRPr lang="en-US">
              <a:ea typeface="等线"/>
            </a:endParaRPr>
          </a:p>
        </p:txBody>
      </p:sp>
    </p:spTree>
    <p:extLst>
      <p:ext uri="{BB962C8B-B14F-4D97-AF65-F5344CB8AC3E}">
        <p14:creationId xmlns:p14="http://schemas.microsoft.com/office/powerpoint/2010/main" val="3265257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ea typeface="等线"/>
              </a:rPr>
              <a:t>In this project we combine long short-term memory network (LSTM) and autoencoder techniques to improve the accuracy of financial asset return predictions. Our method effectively extracts features and performs data compression and noise reduction through two-stage LSTM processing, coupled with an intermediate autoencoder.</a:t>
            </a:r>
            <a:endParaRPr lang="zh-CN">
              <a:ea typeface="等线"/>
            </a:endParaRPr>
          </a:p>
          <a:p>
            <a:endParaRPr lang="en-US" altLang="zh-CN">
              <a:ea typeface="等线"/>
            </a:endParaRPr>
          </a:p>
          <a:p>
            <a:r>
              <a:rPr lang="en-US" altLang="zh-CN"/>
              <a:t>First we used LSTM, which is very suitable for processing time series data. Our data input goes into a two-layer LSTM layer to capture the relationship and dynamic changes in the sequence. We then pass the output obtained from the first LSTM model to the autoencoder, allowing the autoencoder to extract key information that has not been discovered and reduce interference data in the data. After extracting the latent features and combining them with the original features, we then transfer all the data into another LSTM model for final prediction. This can improve the prediction accuracy of the model and help us analyze changes in the stock market more accurately.</a:t>
            </a:r>
            <a:endParaRPr lang="zh-CN"/>
          </a:p>
        </p:txBody>
      </p:sp>
    </p:spTree>
    <p:extLst>
      <p:ext uri="{BB962C8B-B14F-4D97-AF65-F5344CB8AC3E}">
        <p14:creationId xmlns:p14="http://schemas.microsoft.com/office/powerpoint/2010/main" val="137309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3DEBF29-73B6-6744-BE36-6D9CC90FD5CF}" type="datetime1">
              <a:rPr lang="en-US" altLang="zh-CN" smtClean="0"/>
              <a:t>5/7/24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t>‹#›</a:t>
            </a:fld>
            <a:endParaRPr lang="zh-CN" altLang="en-US"/>
          </a:p>
        </p:txBody>
      </p:sp>
    </p:spTree>
  </p:cSld>
  <p:clrMapOvr>
    <a:masterClrMapping/>
  </p:clrMapOvr>
  <p:transition spd="med">
    <p:pull/>
    <p:sndAc>
      <p:end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B90912-E254-6F4E-A01D-7619C048DCF6}" type="datetime1">
              <a:rPr lang="en-US" altLang="zh-CN" smtClean="0"/>
              <a:t>5/7/24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16378B4-ACAB-4DF0-B428-1A52F28965DC}" type="slidenum">
              <a:rPr lang="zh-CN" altLang="en-US" smtClean="0"/>
              <a:t>‹#›</a:t>
            </a:fld>
            <a:endParaRPr lang="zh-CN" altLang="en-US"/>
          </a:p>
        </p:txBody>
      </p:sp>
    </p:spTree>
  </p:cSld>
  <p:clrMapOvr>
    <a:masterClrMapping/>
  </p:clrMapOvr>
  <p:transition spd="med">
    <p:pull/>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698"/>
            <a:ext cx="4629150" cy="365585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1543320"/>
            <a:ext cx="2949178" cy="28591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D303B3C-257C-EE4F-8822-D1B7E9C52B80}" type="datetime1">
              <a:rPr lang="en-US" altLang="zh-CN" smtClean="0"/>
              <a:t>5/7/24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6378B4-ACAB-4DF0-B428-1A52F28965DC}" type="slidenum">
              <a:rPr lang="zh-CN" altLang="en-US" smtClean="0"/>
              <a:t>‹#›</a:t>
            </a:fld>
            <a:endParaRPr lang="zh-CN" altLang="en-US"/>
          </a:p>
        </p:txBody>
      </p:sp>
    </p:spTree>
  </p:cSld>
  <p:clrMapOvr>
    <a:masterClrMapping/>
  </p:clrMapOvr>
  <p:transition spd="med">
    <p:pull/>
    <p:sndAc>
      <p:end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698"/>
            <a:ext cx="4629150" cy="365585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2949178" cy="28591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F085E97-CD51-1A49-9A72-9BD575EC6519}" type="datetime1">
              <a:rPr lang="en-US" altLang="zh-CN" smtClean="0"/>
              <a:t>5/7/24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6378B4-ACAB-4DF0-B428-1A52F28965DC}" type="slidenum">
              <a:rPr lang="zh-CN" altLang="en-US" smtClean="0"/>
              <a:t>‹#›</a:t>
            </a:fld>
            <a:endParaRPr lang="zh-CN" altLang="en-US"/>
          </a:p>
        </p:txBody>
      </p:sp>
    </p:spTree>
  </p:cSld>
  <p:clrMapOvr>
    <a:masterClrMapping/>
  </p:clrMapOvr>
  <p:transition spd="med">
    <p:pull/>
    <p:sndAc>
      <p:end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9C9BEFC-A6D0-C446-AE1C-00B70E58507D}" type="datetime1">
              <a:rPr lang="en-US" altLang="zh-CN" smtClean="0"/>
              <a:t>5/7/24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t>‹#›</a:t>
            </a:fld>
            <a:endParaRPr lang="zh-CN" altLang="en-US"/>
          </a:p>
        </p:txBody>
      </p:sp>
    </p:spTree>
  </p:cSld>
  <p:clrMapOvr>
    <a:masterClrMapping/>
  </p:clrMapOvr>
  <p:transition spd="med">
    <p:pull/>
    <p:sndAc>
      <p:end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92"/>
            <a:ext cx="5800725" cy="435964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9B2753C-0C59-FA42-801E-B7CC736802F8}" type="datetime1">
              <a:rPr lang="en-US" altLang="zh-CN" smtClean="0"/>
              <a:t>5/7/24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t>‹#›</a:t>
            </a:fld>
            <a:endParaRPr lang="zh-CN" altLang="en-US"/>
          </a:p>
        </p:txBody>
      </p:sp>
    </p:spTree>
  </p:cSld>
  <p:clrMapOvr>
    <a:masterClrMapping/>
  </p:clrMapOvr>
  <p:transition spd="med">
    <p:pull/>
    <p:sndAc>
      <p:end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
        <p:nvSpPr>
          <p:cNvPr id="3" name="标题 1"/>
          <p:cNvSpPr>
            <a:spLocks noGrp="1"/>
          </p:cNvSpPr>
          <p:nvPr>
            <p:ph type="title"/>
          </p:nvPr>
        </p:nvSpPr>
        <p:spPr>
          <a:xfrm>
            <a:off x="457200" y="206015"/>
            <a:ext cx="8229600" cy="857400"/>
          </a:xfrm>
          <a:prstGeom prst="rect">
            <a:avLst/>
          </a:prstGeom>
        </p:spPr>
        <p:txBody>
          <a:bodyPr/>
          <a:lstStyle>
            <a:lvl1pPr algn="l">
              <a:defRPr kumimoji="1" lang="zh-CN" altLang="en-US" sz="2700" b="1" kern="1200" baseline="0" smtClean="0">
                <a:solidFill>
                  <a:schemeClr val="tx1"/>
                </a:solidFill>
                <a:latin typeface="+mj-lt"/>
                <a:ea typeface="微软雅黑" panose="020B0503020204020204" charset="-122"/>
                <a:cs typeface="+mj-cs"/>
              </a:defRPr>
            </a:lvl1pPr>
          </a:lstStyle>
          <a:p>
            <a:r>
              <a:rPr lang="zh-CN" altLang="en-US"/>
              <a:t>单击此处编辑母版标题样式</a:t>
            </a:r>
          </a:p>
        </p:txBody>
      </p:sp>
      <p:sp>
        <p:nvSpPr>
          <p:cNvPr id="6" name="内容占位符 2"/>
          <p:cNvSpPr>
            <a:spLocks noGrp="1"/>
          </p:cNvSpPr>
          <p:nvPr>
            <p:ph idx="1"/>
          </p:nvPr>
        </p:nvSpPr>
        <p:spPr>
          <a:xfrm>
            <a:off x="457200" y="1200361"/>
            <a:ext cx="8229600" cy="3395066"/>
          </a:xfrm>
          <a:prstGeom prst="rect">
            <a:avLst/>
          </a:prstGeo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cSld>
  <p:clrMapOvr>
    <a:masterClrMapping/>
  </p:clrMapOvr>
  <p:transition spd="med">
    <p:pull/>
    <p:sndAc>
      <p:end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A01C1B40-B40E-DF47-B768-5CE5316444A3}" type="datetime1">
              <a:rPr lang="en-US" altLang="zh-CN" smtClean="0">
                <a:solidFill>
                  <a:prstClr val="black"/>
                </a:solidFill>
              </a:rPr>
              <a:t>5/7/24</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38755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552D781-0524-2B44-91A9-1DAE566B2DC9}" type="datetime1">
              <a:rPr lang="en-US" altLang="zh-CN" smtClean="0">
                <a:solidFill>
                  <a:prstClr val="black"/>
                </a:solidFill>
              </a:rPr>
              <a:t>5/7/24</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71110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1C69B90-F1F6-7842-B120-6E9D3E741CC5}" type="datetime1">
              <a:rPr lang="en-US" altLang="zh-CN" smtClean="0"/>
              <a:t>5/7/24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t>‹#›</a:t>
            </a:fld>
            <a:endParaRPr lang="zh-CN" altLang="en-US"/>
          </a:p>
        </p:txBody>
      </p:sp>
    </p:spTree>
  </p:cSld>
  <p:clrMapOvr>
    <a:masterClrMapping/>
  </p:clrMapOvr>
  <p:transition spd="med">
    <p:pull/>
    <p:sndAc>
      <p:end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699"/>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CF43C1D-B214-7044-B57E-3B54A2861675}" type="datetime1">
              <a:rPr lang="en-US" altLang="zh-CN" smtClean="0"/>
              <a:t>5/7/24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t>‹#›</a:t>
            </a:fld>
            <a:endParaRPr lang="zh-CN" altLang="en-US"/>
          </a:p>
        </p:txBody>
      </p:sp>
    </p:spTree>
  </p:cSld>
  <p:clrMapOvr>
    <a:masterClrMapping/>
  </p:clrMapOvr>
  <p:transition spd="med">
    <p:pull/>
    <p:sndAc>
      <p:end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458"/>
            <a:ext cx="3886200" cy="326407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369458"/>
            <a:ext cx="3886200" cy="326407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140152C-C861-754D-BB94-37B073EA0AC3}" type="datetime1">
              <a:rPr lang="en-US" altLang="zh-CN" smtClean="0"/>
              <a:t>5/7/24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6378B4-ACAB-4DF0-B428-1A52F28965DC}" type="slidenum">
              <a:rPr lang="zh-CN" altLang="en-US" smtClean="0"/>
              <a:t>‹#›</a:t>
            </a:fld>
            <a:endParaRPr lang="zh-CN" altLang="en-US"/>
          </a:p>
        </p:txBody>
      </p:sp>
    </p:spTree>
  </p:cSld>
  <p:clrMapOvr>
    <a:masterClrMapping/>
  </p:clrMapOvr>
  <p:transition spd="med">
    <p:pull/>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1" y="1879135"/>
            <a:ext cx="3868340" cy="27639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1879135"/>
            <a:ext cx="3887391" cy="27639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6D2CC6-6B03-1E46-B93E-5CCF80BB05C3}" type="datetime1">
              <a:rPr lang="en-US" altLang="zh-CN" smtClean="0"/>
              <a:t>5/7/24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6378B4-ACAB-4DF0-B428-1A52F28965DC}" type="slidenum">
              <a:rPr lang="zh-CN" altLang="en-US" smtClean="0"/>
              <a:t>‹#›</a:t>
            </a:fld>
            <a:endParaRPr lang="zh-CN" altLang="en-US"/>
          </a:p>
        </p:txBody>
      </p:sp>
    </p:spTree>
  </p:cSld>
  <p:clrMapOvr>
    <a:masterClrMapping/>
  </p:clrMapOvr>
  <p:transition spd="med">
    <p:pull/>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1" y="1879135"/>
            <a:ext cx="3868340" cy="27639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1879135"/>
            <a:ext cx="3887391" cy="27639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A07A4F-A395-1A42-80C7-FB126755EB8B}" type="datetime1">
              <a:rPr lang="en-US" altLang="zh-CN" smtClean="0"/>
              <a:t>5/7/24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6378B4-ACAB-4DF0-B428-1A52F28965DC}" type="slidenum">
              <a:rPr lang="zh-CN" altLang="en-US" smtClean="0"/>
              <a:t>‹#›</a:t>
            </a:fld>
            <a:endParaRPr lang="zh-CN" altLang="en-US"/>
          </a:p>
        </p:txBody>
      </p:sp>
    </p:spTree>
    <p:extLst>
      <p:ext uri="{BB962C8B-B14F-4D97-AF65-F5344CB8AC3E}">
        <p14:creationId xmlns:p14="http://schemas.microsoft.com/office/powerpoint/2010/main" val="1345243539"/>
      </p:ext>
    </p:extLst>
  </p:cSld>
  <p:clrMapOvr>
    <a:masterClrMapping/>
  </p:clrMapOvr>
  <p:transition spd="med">
    <p:pull/>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1" y="1879135"/>
            <a:ext cx="3868340" cy="27639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1879135"/>
            <a:ext cx="3887391" cy="27639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F991EA5A-232C-6943-A463-F5BF76B1CF47}" type="datetime1">
              <a:rPr lang="en-US" altLang="zh-CN" smtClean="0"/>
              <a:t>5/7/24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6378B4-ACAB-4DF0-B428-1A52F28965DC}" type="slidenum">
              <a:rPr lang="zh-CN" altLang="en-US" smtClean="0"/>
              <a:t>‹#›</a:t>
            </a:fld>
            <a:endParaRPr lang="zh-CN" altLang="en-US"/>
          </a:p>
        </p:txBody>
      </p:sp>
    </p:spTree>
    <p:extLst>
      <p:ext uri="{BB962C8B-B14F-4D97-AF65-F5344CB8AC3E}">
        <p14:creationId xmlns:p14="http://schemas.microsoft.com/office/powerpoint/2010/main" val="2594455246"/>
      </p:ext>
    </p:extLst>
  </p:cSld>
  <p:clrMapOvr>
    <a:masterClrMapping/>
  </p:clrMapOvr>
  <p:transition spd="med">
    <p:pull/>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1" y="1879135"/>
            <a:ext cx="3868340" cy="27639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1879135"/>
            <a:ext cx="3887391" cy="276392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CF970A3-C2BA-DC44-813D-3755F6F2FBFC}" type="datetime1">
              <a:rPr lang="en-US" altLang="zh-CN" smtClean="0"/>
              <a:t>5/7/24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6378B4-ACAB-4DF0-B428-1A52F28965DC}"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2798519746"/>
      </p:ext>
    </p:extLst>
  </p:cSld>
  <p:clrMapOvr>
    <a:masterClrMapping/>
  </p:clrMapOvr>
  <p:transition spd="med">
    <p:pull/>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3468F4C-E354-8741-B89F-596B685E7729}" type="datetime1">
              <a:rPr lang="en-US" altLang="zh-CN" smtClean="0"/>
              <a:t>5/7/24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16378B4-ACAB-4DF0-B428-1A52F28965DC}" type="slidenum">
              <a:rPr lang="zh-CN" altLang="en-US" smtClean="0"/>
              <a:t>‹#›</a:t>
            </a:fld>
            <a:endParaRPr lang="zh-CN" altLang="en-US"/>
          </a:p>
        </p:txBody>
      </p:sp>
    </p:spTree>
  </p:cSld>
  <p:clrMapOvr>
    <a:masterClrMapping/>
  </p:clrMapOvr>
  <p:transition spd="med">
    <p:pull/>
    <p:sndAc>
      <p:end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458"/>
            <a:ext cx="7886700" cy="326407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4768096"/>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826995DA-6BF5-A242-979A-F2931FDDC6AD}" type="datetime1">
              <a:rPr lang="en-US" altLang="zh-CN" smtClean="0"/>
              <a:t>5/7/24</a:t>
            </a:fld>
            <a:endParaRPr lang="zh-CN" altLang="en-US"/>
          </a:p>
        </p:txBody>
      </p:sp>
      <p:sp>
        <p:nvSpPr>
          <p:cNvPr id="5" name="页脚占位符 4"/>
          <p:cNvSpPr>
            <a:spLocks noGrp="1"/>
          </p:cNvSpPr>
          <p:nvPr>
            <p:ph type="ftr" sz="quarter" idx="3"/>
          </p:nvPr>
        </p:nvSpPr>
        <p:spPr>
          <a:xfrm>
            <a:off x="3028950" y="4768096"/>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6"/>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716378B4-ACAB-4DF0-B428-1A52F28965D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2" r:id="rId6"/>
    <p:sldLayoutId id="2147483663" r:id="rId7"/>
    <p:sldLayoutId id="2147483664" r:id="rId8"/>
    <p:sldLayoutId id="2147483654" r:id="rId9"/>
    <p:sldLayoutId id="2147483655" r:id="rId10"/>
    <p:sldLayoutId id="2147483656" r:id="rId11"/>
    <p:sldLayoutId id="2147483657" r:id="rId12"/>
    <p:sldLayoutId id="2147483658" r:id="rId13"/>
    <p:sldLayoutId id="2147483659" r:id="rId14"/>
    <p:sldLayoutId id="2147483661" r:id="rId15"/>
  </p:sldLayoutIdLst>
  <p:transition spd="med">
    <p:pull/>
    <p:sndAc>
      <p:endSnd/>
    </p:sndAc>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74976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9844" y="336607"/>
            <a:ext cx="8474305" cy="4525241"/>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43" name="图片 42" descr="51miz-E748919-59111D97"/>
          <p:cNvPicPr>
            <a:picLocks noChangeAspect="1"/>
          </p:cNvPicPr>
          <p:nvPr/>
        </p:nvPicPr>
        <p:blipFill>
          <a:blip r:embed="rId3"/>
          <a:srcRect r="48305"/>
          <a:stretch>
            <a:fillRect/>
          </a:stretch>
        </p:blipFill>
        <p:spPr>
          <a:xfrm>
            <a:off x="6414770" y="360045"/>
            <a:ext cx="2313940" cy="4510405"/>
          </a:xfrm>
          <a:prstGeom prst="rect">
            <a:avLst/>
          </a:prstGeom>
        </p:spPr>
      </p:pic>
      <p:sp>
        <p:nvSpPr>
          <p:cNvPr id="6" name="标题 1"/>
          <p:cNvSpPr>
            <a:spLocks noGrp="1"/>
          </p:cNvSpPr>
          <p:nvPr/>
        </p:nvSpPr>
        <p:spPr>
          <a:xfrm>
            <a:off x="480245" y="1042995"/>
            <a:ext cx="5936461" cy="2597379"/>
          </a:xfrm>
          <a:prstGeom prst="rect">
            <a:avLst/>
          </a:prstGeom>
        </p:spPr>
        <p:txBody>
          <a:bodyPr vert="horz" lIns="91440" tIns="45720" rIns="91440" bIns="45720" rtlCol="0" anchor="b">
            <a:normAutofit fontScale="97500" lnSpcReduction="1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lnSpc>
                <a:spcPct val="100000"/>
              </a:lnSpc>
            </a:pPr>
            <a:r>
              <a:rPr lang="zh-CN" altLang="en-US" sz="3300" b="1" dirty="0">
                <a:solidFill>
                  <a:srgbClr val="2A466A"/>
                </a:solidFill>
                <a:latin typeface="Times New Roman"/>
                <a:ea typeface="微软雅黑"/>
                <a:cs typeface="Times New Roman"/>
                <a:sym typeface="Arial"/>
              </a:rPr>
              <a:t>LSTM AutoEncoder &amp; Feature </a:t>
            </a:r>
            <a:r>
              <a:rPr lang="zh-CN" altLang="en-US" sz="3300" b="1" dirty="0">
                <a:solidFill>
                  <a:srgbClr val="2A466A"/>
                </a:solidFill>
                <a:latin typeface="Times New Roman"/>
                <a:ea typeface="微软雅黑"/>
                <a:cs typeface="Arial"/>
                <a:sym typeface="Arial"/>
              </a:rPr>
              <a:t>Engineering For </a:t>
            </a:r>
            <a:r>
              <a:rPr lang="en-US" altLang="zh-CN" sz="3300" b="1" dirty="0">
                <a:solidFill>
                  <a:srgbClr val="2A466A"/>
                </a:solidFill>
                <a:latin typeface="Times New Roman"/>
                <a:ea typeface="微软雅黑"/>
                <a:cs typeface="Arial"/>
                <a:sym typeface="Arial"/>
              </a:rPr>
              <a:t>Small</a:t>
            </a:r>
            <a:r>
              <a:rPr lang="zh-CN" altLang="en-US" sz="3300" b="1" dirty="0">
                <a:solidFill>
                  <a:srgbClr val="2A466A"/>
                </a:solidFill>
                <a:latin typeface="Times New Roman"/>
                <a:ea typeface="微软雅黑"/>
                <a:cs typeface="Arial"/>
                <a:sym typeface="Arial"/>
              </a:rPr>
              <a:t> Assets Price Prediction</a:t>
            </a:r>
            <a:endParaRPr lang="zh-CN" altLang="en-US" sz="3300" b="1" dirty="0">
              <a:solidFill>
                <a:srgbClr val="2A466A"/>
              </a:solidFill>
              <a:latin typeface="Times New Roman"/>
              <a:ea typeface="微软雅黑"/>
              <a:cs typeface="Arial"/>
            </a:endParaRPr>
          </a:p>
          <a:p>
            <a:pPr algn="l">
              <a:lnSpc>
                <a:spcPct val="100000"/>
              </a:lnSpc>
            </a:pPr>
            <a:endParaRPr lang="zh-CN" altLang="en-US" sz="3300" b="1" dirty="0">
              <a:solidFill>
                <a:srgbClr val="2A466A"/>
              </a:solidFill>
              <a:latin typeface="TimesNewRomanPS"/>
              <a:ea typeface="微软雅黑"/>
              <a:cs typeface="Arial"/>
            </a:endParaRPr>
          </a:p>
          <a:p>
            <a:pPr algn="l">
              <a:lnSpc>
                <a:spcPct val="100000"/>
              </a:lnSpc>
            </a:pPr>
            <a:r>
              <a:rPr lang="zh-CN" altLang="en-US" sz="2100" b="1" dirty="0">
                <a:solidFill>
                  <a:srgbClr val="2A466A"/>
                </a:solidFill>
                <a:latin typeface="TimesNewRomanPS"/>
                <a:ea typeface="微软雅黑"/>
                <a:cs typeface="Arial"/>
              </a:rPr>
              <a:t>Group8: </a:t>
            </a:r>
            <a:r>
              <a:rPr lang="zh-CN" sz="1900" b="1" dirty="0">
                <a:solidFill>
                  <a:srgbClr val="2A466A"/>
                </a:solidFill>
                <a:latin typeface="TimesNewRomanPS"/>
                <a:ea typeface="微软雅黑"/>
                <a:cs typeface="Arial"/>
              </a:rPr>
              <a:t>Zeyi</a:t>
            </a:r>
            <a:r>
              <a:rPr lang="zh-CN" altLang="en-US" sz="2100" b="1" dirty="0">
                <a:solidFill>
                  <a:srgbClr val="2A466A"/>
                </a:solidFill>
                <a:latin typeface="TimesNewRomanPS"/>
                <a:ea typeface="微软雅黑"/>
                <a:cs typeface="Arial"/>
              </a:rPr>
              <a:t> Chen, Jiahao Zhang, Zikun Ye, Hongyang Lu</a:t>
            </a:r>
          </a:p>
        </p:txBody>
      </p:sp>
      <p:sp>
        <p:nvSpPr>
          <p:cNvPr id="3" name="Slide Number Placeholder 2">
            <a:extLst>
              <a:ext uri="{FF2B5EF4-FFF2-40B4-BE49-F238E27FC236}">
                <a16:creationId xmlns:a16="http://schemas.microsoft.com/office/drawing/2014/main" id="{B715239F-7086-9938-4A58-E67F66269310}"/>
              </a:ext>
            </a:extLst>
          </p:cNvPr>
          <p:cNvSpPr>
            <a:spLocks noGrp="1"/>
          </p:cNvSpPr>
          <p:nvPr>
            <p:ph type="sldNum" sz="quarter" idx="12"/>
          </p:nvPr>
        </p:nvSpPr>
        <p:spPr/>
        <p:txBody>
          <a:bodyPr/>
          <a:lstStyle/>
          <a:p>
            <a:fld id="{716378B4-ACAB-4DF0-B428-1A52F28965DC}" type="slidenum">
              <a:rPr lang="zh-CN" altLang="en-US" smtClean="0"/>
              <a:t>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sndAc>
          <p:endSnd/>
        </p:sndAc>
      </p:transition>
    </mc:Choice>
    <mc:Fallback xmlns="">
      <p:transition spd="med" advTm="3000">
        <p:fade/>
        <p:sndAc>
          <p:end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37490" y="419735"/>
            <a:ext cx="788670" cy="782955"/>
            <a:chOff x="3710" y="5019"/>
            <a:chExt cx="2527" cy="2507"/>
          </a:xfrm>
        </p:grpSpPr>
        <p:sp>
          <p:nvSpPr>
            <p:cNvPr id="23" name="泪滴形 22"/>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4" name="泪滴形 23"/>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7" name="泪滴形 26"/>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7" name="泪滴形 46"/>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48" name="内容占位符 2"/>
          <p:cNvSpPr>
            <a:spLocks noGrp="1"/>
          </p:cNvSpPr>
          <p:nvPr/>
        </p:nvSpPr>
        <p:spPr>
          <a:xfrm>
            <a:off x="1113790" y="353060"/>
            <a:ext cx="4604385" cy="788670"/>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fontAlgn="auto">
              <a:spcAft>
                <a:spcPts val="0"/>
              </a:spcAft>
              <a:buClrTx/>
              <a:buSzTx/>
              <a:buFont typeface="Arial" panose="020B0604020202020204"/>
              <a:buNone/>
              <a:defRPr/>
            </a:pPr>
            <a:r>
              <a:rPr lang="en-US" altLang="zh-CN" sz="2400" b="1" dirty="0">
                <a:solidFill>
                  <a:srgbClr val="2A466A"/>
                </a:solidFill>
                <a:latin typeface="Times New Roman"/>
                <a:ea typeface="微软雅黑"/>
                <a:cs typeface="Times New Roman"/>
                <a:sym typeface="Arial"/>
              </a:rPr>
              <a:t>4. Result</a:t>
            </a:r>
            <a:endParaRPr lang="zh-CN" altLang="en-US" sz="2400" dirty="0">
              <a:solidFill>
                <a:srgbClr val="2A466A"/>
              </a:solidFill>
              <a:latin typeface="Times New Roman"/>
              <a:ea typeface="微软雅黑"/>
              <a:cs typeface="Times New Roman"/>
            </a:endParaRPr>
          </a:p>
          <a:p>
            <a:pPr marL="0">
              <a:buNone/>
              <a:defRPr/>
            </a:pPr>
            <a:r>
              <a:rPr lang="zh-CN" altLang="en-US" sz="2400" dirty="0">
                <a:solidFill>
                  <a:srgbClr val="2A466A"/>
                </a:solidFill>
                <a:latin typeface="Arial"/>
                <a:ea typeface="微软雅黑"/>
                <a:sym typeface="Arial"/>
              </a:rPr>
              <a:t>  </a:t>
            </a:r>
            <a:r>
              <a:rPr lang="en-US" altLang="zh-CN" sz="1200" dirty="0">
                <a:solidFill>
                  <a:srgbClr val="2A466A"/>
                </a:solidFill>
                <a:latin typeface="Arial"/>
                <a:ea typeface="微软雅黑"/>
                <a:sym typeface="Arial"/>
              </a:rPr>
              <a:t>                                                                                     </a:t>
            </a:r>
            <a:endParaRPr lang="zh-CN" altLang="en-US" sz="1400" dirty="0">
              <a:solidFill>
                <a:srgbClr val="2A466A"/>
              </a:solidFill>
              <a:latin typeface="Arial"/>
              <a:ea typeface="微软雅黑"/>
              <a:cs typeface="Arial"/>
            </a:endParaRPr>
          </a:p>
        </p:txBody>
      </p:sp>
      <p:sp>
        <p:nvSpPr>
          <p:cNvPr id="2" name="TextBox 1">
            <a:extLst>
              <a:ext uri="{FF2B5EF4-FFF2-40B4-BE49-F238E27FC236}">
                <a16:creationId xmlns:a16="http://schemas.microsoft.com/office/drawing/2014/main" id="{51E474AC-7C47-44EC-5529-C709291C74C8}"/>
              </a:ext>
            </a:extLst>
          </p:cNvPr>
          <p:cNvSpPr txBox="1"/>
          <p:nvPr/>
        </p:nvSpPr>
        <p:spPr>
          <a:xfrm>
            <a:off x="4134802" y="996567"/>
            <a:ext cx="4771708" cy="2862322"/>
          </a:xfrm>
          <a:prstGeom prst="rect">
            <a:avLst/>
          </a:prstGeom>
          <a:noFill/>
        </p:spPr>
        <p:txBody>
          <a:bodyPr wrap="square" rtlCol="0">
            <a:spAutoFit/>
          </a:bodyPr>
          <a:lstStyle/>
          <a:p>
            <a:pPr algn="l"/>
            <a:r>
              <a:rPr lang="en-US" sz="1600" b="1" i="0" dirty="0">
                <a:effectLst/>
                <a:latin typeface="Times New Roman" panose="02020603050405020304" pitchFamily="18" charset="0"/>
                <a:cs typeface="Times New Roman" panose="02020603050405020304" pitchFamily="18" charset="0"/>
              </a:rPr>
              <a:t>Improvement Strategies:</a:t>
            </a:r>
            <a:endParaRPr lang="en-US" sz="16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600" b="1" i="0" dirty="0">
                <a:effectLst/>
                <a:latin typeface="Times New Roman" panose="02020603050405020304" pitchFamily="18" charset="0"/>
                <a:cs typeface="Times New Roman" panose="02020603050405020304" pitchFamily="18" charset="0"/>
              </a:rPr>
              <a:t>Enhanced Model Tuning: </a:t>
            </a:r>
            <a:r>
              <a:rPr lang="en-US" sz="1600" b="0" i="0" dirty="0">
                <a:effectLst/>
                <a:latin typeface="Times New Roman" panose="02020603050405020304" pitchFamily="18" charset="0"/>
                <a:cs typeface="Times New Roman" panose="02020603050405020304" pitchFamily="18" charset="0"/>
              </a:rPr>
              <a:t>Utilize a Pipeline approach for systematic tuning of hyperparameters, activation functions, and loss functions.</a:t>
            </a:r>
            <a:r>
              <a:rPr lang="zh-CN" altLang="en-US"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Expand the neural network architecture by adding additional layers and units to improve learning capacity.</a:t>
            </a:r>
          </a:p>
          <a:p>
            <a:pPr algn="l"/>
            <a:r>
              <a:rPr lang="en-US" sz="1600" b="1" i="0" dirty="0">
                <a:effectLst/>
                <a:latin typeface="Times New Roman" panose="02020603050405020304" pitchFamily="18" charset="0"/>
                <a:cs typeface="Times New Roman" panose="02020603050405020304" pitchFamily="18" charset="0"/>
              </a:rPr>
              <a:t>2.Individual Company Analysis: </a:t>
            </a:r>
            <a:r>
              <a:rPr lang="en-US" sz="1600" b="0" i="0" dirty="0">
                <a:effectLst/>
                <a:latin typeface="Times New Roman" panose="02020603050405020304" pitchFamily="18" charset="0"/>
                <a:cs typeface="Times New Roman" panose="02020603050405020304" pitchFamily="18" charset="0"/>
              </a:rPr>
              <a:t>Transition from a single model predicting outcomes for all companies to individual models for each company.</a:t>
            </a:r>
          </a:p>
          <a:p>
            <a:pPr algn="l"/>
            <a:r>
              <a:rPr lang="en-US" sz="1600" b="1" i="0" dirty="0">
                <a:effectLst/>
                <a:latin typeface="Times New Roman" panose="02020603050405020304" pitchFamily="18" charset="0"/>
                <a:cs typeface="Times New Roman" panose="02020603050405020304" pitchFamily="18" charset="0"/>
              </a:rPr>
              <a:t>3.Feature Interpretability: </a:t>
            </a:r>
            <a:r>
              <a:rPr lang="en-US" sz="1600" b="0" i="0" dirty="0">
                <a:effectLst/>
                <a:latin typeface="Times New Roman" panose="02020603050405020304" pitchFamily="18" charset="0"/>
                <a:cs typeface="Times New Roman" panose="02020603050405020304" pitchFamily="18" charset="0"/>
              </a:rPr>
              <a:t>Implement LIME for enhanced transparency.</a:t>
            </a:r>
          </a:p>
        </p:txBody>
      </p:sp>
      <p:sp>
        <p:nvSpPr>
          <p:cNvPr id="3" name="TextBox 2">
            <a:extLst>
              <a:ext uri="{FF2B5EF4-FFF2-40B4-BE49-F238E27FC236}">
                <a16:creationId xmlns:a16="http://schemas.microsoft.com/office/drawing/2014/main" id="{287D8F3B-2EAB-6A60-AEBD-6BFB853E5478}"/>
              </a:ext>
            </a:extLst>
          </p:cNvPr>
          <p:cNvSpPr txBox="1"/>
          <p:nvPr/>
        </p:nvSpPr>
        <p:spPr>
          <a:xfrm>
            <a:off x="173415" y="2665040"/>
            <a:ext cx="3755866" cy="2031325"/>
          </a:xfrm>
          <a:prstGeom prst="rect">
            <a:avLst/>
          </a:prstGeom>
          <a:noFill/>
        </p:spPr>
        <p:txBody>
          <a:bodyPr wrap="square" rtlCol="0">
            <a:spAutoFit/>
          </a:bodyPr>
          <a:lstStyle/>
          <a:p>
            <a:pPr algn="l"/>
            <a:endParaRPr lang="en-US" sz="1400" b="0" i="0" dirty="0">
              <a:effectLst/>
              <a:latin typeface="Times New Roman" panose="02020603050405020304" pitchFamily="18" charset="0"/>
              <a:ea typeface="Microsoft YaHei UI" panose="020B0503020204020204" pitchFamily="34" charset="-122"/>
              <a:cs typeface="Times New Roman" panose="02020603050405020304" pitchFamily="18" charset="0"/>
            </a:endParaRPr>
          </a:p>
          <a:p>
            <a:pPr algn="l"/>
            <a:r>
              <a:rPr lang="en-US" sz="1400" b="1" i="0" dirty="0">
                <a:effectLst/>
                <a:latin typeface="Times New Roman" panose="02020603050405020304" pitchFamily="18" charset="0"/>
                <a:ea typeface="Microsoft YaHei UI" panose="020B0503020204020204" pitchFamily="34" charset="-122"/>
                <a:cs typeface="Times New Roman" panose="02020603050405020304" pitchFamily="18" charset="0"/>
              </a:rPr>
              <a:t>Analysis:</a:t>
            </a:r>
            <a:endParaRPr lang="en-US" sz="1400" b="0" i="0" dirty="0">
              <a:effectLst/>
              <a:latin typeface="Times New Roman" panose="02020603050405020304" pitchFamily="18" charset="0"/>
              <a:ea typeface="Microsoft YaHei UI" panose="020B0503020204020204" pitchFamily="34" charset="-122"/>
              <a:cs typeface="Times New Roman" panose="02020603050405020304" pitchFamily="18" charset="0"/>
            </a:endParaRPr>
          </a:p>
          <a:p>
            <a:pPr algn="l">
              <a:buFont typeface="Arial" panose="020B0604020202020204" pitchFamily="34" charset="0"/>
              <a:buChar char="•"/>
            </a:pPr>
            <a:r>
              <a:rPr lang="en-US" sz="1400" b="0" i="0" dirty="0">
                <a:effectLst/>
                <a:latin typeface="Times New Roman" panose="02020603050405020304" pitchFamily="18" charset="0"/>
                <a:ea typeface="Microsoft YaHei UI" panose="020B0503020204020204" pitchFamily="34" charset="-122"/>
                <a:cs typeface="Times New Roman" panose="02020603050405020304" pitchFamily="18" charset="0"/>
              </a:rPr>
              <a:t>The </a:t>
            </a:r>
            <a:r>
              <a:rPr lang="en-US" sz="1400" b="1" i="0" dirty="0">
                <a:effectLst/>
                <a:latin typeface="Times New Roman" panose="02020603050405020304" pitchFamily="18" charset="0"/>
                <a:ea typeface="Microsoft YaHei UI" panose="020B0503020204020204" pitchFamily="34" charset="-122"/>
                <a:cs typeface="Times New Roman" panose="02020603050405020304" pitchFamily="18" charset="0"/>
              </a:rPr>
              <a:t>Autoencoder + LSTM model</a:t>
            </a:r>
            <a:r>
              <a:rPr lang="en-US" sz="1400" b="0" i="0" dirty="0">
                <a:effectLst/>
                <a:latin typeface="Times New Roman" panose="02020603050405020304" pitchFamily="18" charset="0"/>
                <a:ea typeface="Microsoft YaHei UI" panose="020B0503020204020204" pitchFamily="34" charset="-122"/>
                <a:cs typeface="Times New Roman" panose="02020603050405020304" pitchFamily="18" charset="0"/>
              </a:rPr>
              <a:t> demonstrates a slightly </a:t>
            </a:r>
            <a:r>
              <a:rPr lang="en-US" sz="1400" b="1" i="0" dirty="0">
                <a:effectLst/>
                <a:latin typeface="Times New Roman" panose="02020603050405020304" pitchFamily="18" charset="0"/>
                <a:ea typeface="Microsoft YaHei UI" panose="020B0503020204020204" pitchFamily="34" charset="-122"/>
                <a:cs typeface="Times New Roman" panose="02020603050405020304" pitchFamily="18" charset="0"/>
              </a:rPr>
              <a:t>better prediction accuracy</a:t>
            </a:r>
            <a:r>
              <a:rPr lang="en-US" sz="1400" b="0" i="0" dirty="0">
                <a:effectLst/>
                <a:latin typeface="Times New Roman" panose="02020603050405020304" pitchFamily="18" charset="0"/>
                <a:ea typeface="Microsoft YaHei UI" panose="020B0503020204020204" pitchFamily="34" charset="-122"/>
                <a:cs typeface="Times New Roman" panose="02020603050405020304" pitchFamily="18" charset="0"/>
              </a:rPr>
              <a:t> compared to the standalone LSTM model.</a:t>
            </a:r>
          </a:p>
          <a:p>
            <a:pPr algn="l">
              <a:buFont typeface="Arial" panose="020B0604020202020204" pitchFamily="34" charset="0"/>
              <a:buChar char="•"/>
            </a:pPr>
            <a:r>
              <a:rPr lang="en-US" sz="1400" b="0" i="0" dirty="0">
                <a:effectLst/>
                <a:latin typeface="Times New Roman" panose="02020603050405020304" pitchFamily="18" charset="0"/>
                <a:ea typeface="Microsoft YaHei UI" panose="020B0503020204020204" pitchFamily="34" charset="-122"/>
                <a:cs typeface="Times New Roman" panose="02020603050405020304" pitchFamily="18" charset="0"/>
              </a:rPr>
              <a:t>However, the standalone LSTM model exhibits </a:t>
            </a:r>
            <a:r>
              <a:rPr lang="en-US" sz="1400" b="1" i="0" dirty="0">
                <a:effectLst/>
                <a:latin typeface="Times New Roman" panose="02020603050405020304" pitchFamily="18" charset="0"/>
                <a:ea typeface="Microsoft YaHei UI" panose="020B0503020204020204" pitchFamily="34" charset="-122"/>
                <a:cs typeface="Times New Roman" panose="02020603050405020304" pitchFamily="18" charset="0"/>
              </a:rPr>
              <a:t>greater stability</a:t>
            </a:r>
            <a:r>
              <a:rPr lang="en-US" sz="1400" b="0" i="0" dirty="0">
                <a:effectLst/>
                <a:latin typeface="Times New Roman" panose="02020603050405020304" pitchFamily="18" charset="0"/>
                <a:ea typeface="Microsoft YaHei UI" panose="020B0503020204020204" pitchFamily="34" charset="-122"/>
                <a:cs typeface="Times New Roman" panose="02020603050405020304" pitchFamily="18" charset="0"/>
              </a:rPr>
              <a:t> in performance, as indicated by a lower variance in error.</a:t>
            </a:r>
          </a:p>
          <a:p>
            <a:endParaRPr lang="en-US" sz="1400" dirty="0"/>
          </a:p>
        </p:txBody>
      </p:sp>
      <p:sp>
        <p:nvSpPr>
          <p:cNvPr id="5" name="TextBox 4">
            <a:extLst>
              <a:ext uri="{FF2B5EF4-FFF2-40B4-BE49-F238E27FC236}">
                <a16:creationId xmlns:a16="http://schemas.microsoft.com/office/drawing/2014/main" id="{F7C8950D-9316-8F3C-AF02-0460A979109A}"/>
              </a:ext>
            </a:extLst>
          </p:cNvPr>
          <p:cNvSpPr txBox="1"/>
          <p:nvPr/>
        </p:nvSpPr>
        <p:spPr>
          <a:xfrm>
            <a:off x="0" y="4889584"/>
            <a:ext cx="3929281" cy="253916"/>
          </a:xfrm>
          <a:prstGeom prst="rect">
            <a:avLst/>
          </a:prstGeom>
          <a:noFill/>
        </p:spPr>
        <p:txBody>
          <a:bodyPr wrap="none" rtlCol="0">
            <a:spAutoFit/>
          </a:bodyPr>
          <a:lstStyle/>
          <a:p>
            <a:r>
              <a:rPr lang="en-US" sz="1050">
                <a:solidFill>
                  <a:schemeClr val="bg2">
                    <a:lumMod val="75000"/>
                  </a:schemeClr>
                </a:solidFill>
              </a:rPr>
              <a:t>Kelly, Bryan, and </a:t>
            </a:r>
            <a:r>
              <a:rPr lang="en-US" sz="1050" err="1">
                <a:solidFill>
                  <a:schemeClr val="bg2">
                    <a:lumMod val="75000"/>
                  </a:schemeClr>
                </a:solidFill>
              </a:rPr>
              <a:t>Dacheng</a:t>
            </a:r>
            <a:r>
              <a:rPr lang="en-US" sz="1050">
                <a:solidFill>
                  <a:schemeClr val="bg2">
                    <a:lumMod val="75000"/>
                  </a:schemeClr>
                </a:solidFill>
              </a:rPr>
              <a:t> </a:t>
            </a:r>
            <a:r>
              <a:rPr lang="en-US" sz="1050" err="1">
                <a:solidFill>
                  <a:schemeClr val="bg2">
                    <a:lumMod val="75000"/>
                  </a:schemeClr>
                </a:solidFill>
              </a:rPr>
              <a:t>Xiu</a:t>
            </a:r>
            <a:r>
              <a:rPr lang="en-US" sz="1050">
                <a:solidFill>
                  <a:schemeClr val="bg2">
                    <a:lumMod val="75000"/>
                  </a:schemeClr>
                </a:solidFill>
              </a:rPr>
              <a:t>. n.d. “Financial Machine Learning.” </a:t>
            </a:r>
          </a:p>
        </p:txBody>
      </p:sp>
      <p:pic>
        <p:nvPicPr>
          <p:cNvPr id="7" name="Picture 6" descr="A white background with orange text&#10;&#10;Description automatically generated">
            <a:extLst>
              <a:ext uri="{FF2B5EF4-FFF2-40B4-BE49-F238E27FC236}">
                <a16:creationId xmlns:a16="http://schemas.microsoft.com/office/drawing/2014/main" id="{303EBC35-79C6-0CAA-029B-293BE78A8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100" y="3950495"/>
            <a:ext cx="4677410" cy="1058644"/>
          </a:xfrm>
          <a:prstGeom prst="rect">
            <a:avLst/>
          </a:prstGeom>
        </p:spPr>
      </p:pic>
      <p:graphicFrame>
        <p:nvGraphicFramePr>
          <p:cNvPr id="9" name="Table 8">
            <a:extLst>
              <a:ext uri="{FF2B5EF4-FFF2-40B4-BE49-F238E27FC236}">
                <a16:creationId xmlns:a16="http://schemas.microsoft.com/office/drawing/2014/main" id="{BC548A02-31D6-75C8-799D-2F91593E42BE}"/>
              </a:ext>
            </a:extLst>
          </p:cNvPr>
          <p:cNvGraphicFramePr>
            <a:graphicFrameLocks noGrp="1"/>
          </p:cNvGraphicFramePr>
          <p:nvPr>
            <p:extLst>
              <p:ext uri="{D42A27DB-BD31-4B8C-83A1-F6EECF244321}">
                <p14:modId xmlns:p14="http://schemas.microsoft.com/office/powerpoint/2010/main" val="1169679686"/>
              </p:ext>
            </p:extLst>
          </p:nvPr>
        </p:nvGraphicFramePr>
        <p:xfrm>
          <a:off x="307181" y="1671638"/>
          <a:ext cx="3622100" cy="733522"/>
        </p:xfrm>
        <a:graphic>
          <a:graphicData uri="http://schemas.openxmlformats.org/drawingml/2006/table">
            <a:tbl>
              <a:tblPr>
                <a:tableStyleId>{9D7B26C5-4107-4FEC-AEDC-1716B250A1EF}</a:tableStyleId>
              </a:tblPr>
              <a:tblGrid>
                <a:gridCol w="1075504">
                  <a:extLst>
                    <a:ext uri="{9D8B030D-6E8A-4147-A177-3AD203B41FA5}">
                      <a16:colId xmlns:a16="http://schemas.microsoft.com/office/drawing/2014/main" val="3962314368"/>
                    </a:ext>
                  </a:extLst>
                </a:gridCol>
                <a:gridCol w="1031903">
                  <a:extLst>
                    <a:ext uri="{9D8B030D-6E8A-4147-A177-3AD203B41FA5}">
                      <a16:colId xmlns:a16="http://schemas.microsoft.com/office/drawing/2014/main" val="4043893203"/>
                    </a:ext>
                  </a:extLst>
                </a:gridCol>
                <a:gridCol w="1514693">
                  <a:extLst>
                    <a:ext uri="{9D8B030D-6E8A-4147-A177-3AD203B41FA5}">
                      <a16:colId xmlns:a16="http://schemas.microsoft.com/office/drawing/2014/main" val="3182830368"/>
                    </a:ext>
                  </a:extLst>
                </a:gridCol>
              </a:tblGrid>
              <a:tr h="348712">
                <a:tc>
                  <a:txBody>
                    <a:bodyPr/>
                    <a:lstStyle/>
                    <a:p>
                      <a:pPr algn="l" fontAlgn="b"/>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200" b="1" u="none" strike="noStrike">
                          <a:effectLst/>
                        </a:rPr>
                        <a:t>LSTM</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200" b="1" u="none" strike="noStrike" err="1">
                          <a:effectLst/>
                        </a:rPr>
                        <a:t>Autoencoder+LSTM</a:t>
                      </a:r>
                      <a:endParaRPr lang="en-US" sz="1200" b="1" i="0" u="none" strike="noStrike">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2026606107"/>
                  </a:ext>
                </a:extLst>
              </a:tr>
              <a:tr h="188812">
                <a:tc>
                  <a:txBody>
                    <a:bodyPr/>
                    <a:lstStyle/>
                    <a:p>
                      <a:pPr algn="ctr" fontAlgn="b"/>
                      <a:r>
                        <a:rPr lang="en-US" sz="1200" b="1" u="none" strike="noStrike">
                          <a:effectLst/>
                        </a:rPr>
                        <a:t>MSE</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200" u="none" strike="noStrike">
                          <a:effectLst/>
                        </a:rPr>
                        <a:t>0.0539</a:t>
                      </a:r>
                      <a:endParaRPr lang="en-US" sz="1200" b="0"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200" b="1" u="none" strike="noStrike" dirty="0">
                          <a:effectLst/>
                        </a:rPr>
                        <a:t>0.0552</a:t>
                      </a:r>
                      <a:endParaRPr lang="en-US" sz="1200" b="1" i="0" u="none" strike="noStrike" dirty="0">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2949524198"/>
                  </a:ext>
                </a:extLst>
              </a:tr>
              <a:tr h="178781">
                <a:tc>
                  <a:txBody>
                    <a:bodyPr/>
                    <a:lstStyle/>
                    <a:p>
                      <a:pPr algn="ctr" fontAlgn="b"/>
                      <a:r>
                        <a:rPr lang="en-US" sz="1200" b="1" u="none" strike="noStrike">
                          <a:effectLst/>
                        </a:rPr>
                        <a:t>R^2</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200" u="none" strike="noStrike">
                          <a:effectLst/>
                        </a:rPr>
                        <a:t>0.05%</a:t>
                      </a:r>
                      <a:endParaRPr lang="en-US" sz="1200" b="0" i="0" u="none" strike="noStrike">
                        <a:solidFill>
                          <a:srgbClr val="000000"/>
                        </a:solidFill>
                        <a:effectLst/>
                        <a:latin typeface="Menlo" panose="020B0609030804020204" pitchFamily="49" charset="0"/>
                      </a:endParaRPr>
                    </a:p>
                  </a:txBody>
                  <a:tcPr marL="9525" marR="9525" marT="9525" marB="0" anchor="b"/>
                </a:tc>
                <a:tc>
                  <a:txBody>
                    <a:bodyPr/>
                    <a:lstStyle/>
                    <a:p>
                      <a:pPr algn="ctr" fontAlgn="b"/>
                      <a:r>
                        <a:rPr lang="en-US" sz="1200" b="1" u="none" strike="noStrike" dirty="0">
                          <a:effectLst/>
                        </a:rPr>
                        <a:t>2.72%</a:t>
                      </a:r>
                      <a:endParaRPr lang="en-US" sz="1200" b="1" i="0" u="none" strike="noStrike" dirty="0">
                        <a:solidFill>
                          <a:srgbClr val="000000"/>
                        </a:solidFill>
                        <a:effectLst/>
                        <a:latin typeface="Menlo" panose="020B0609030804020204" pitchFamily="49" charset="0"/>
                      </a:endParaRPr>
                    </a:p>
                  </a:txBody>
                  <a:tcPr marL="9525" marR="9525" marT="9525" marB="0" anchor="b"/>
                </a:tc>
                <a:extLst>
                  <a:ext uri="{0D108BD9-81ED-4DB2-BD59-A6C34878D82A}">
                    <a16:rowId xmlns:a16="http://schemas.microsoft.com/office/drawing/2014/main" val="325336842"/>
                  </a:ext>
                </a:extLst>
              </a:tr>
            </a:tbl>
          </a:graphicData>
        </a:graphic>
      </p:graphicFrame>
    </p:spTree>
    <p:extLst>
      <p:ext uri="{BB962C8B-B14F-4D97-AF65-F5344CB8AC3E}">
        <p14:creationId xmlns:p14="http://schemas.microsoft.com/office/powerpoint/2010/main" val="1987554997"/>
      </p:ext>
    </p:extLst>
  </p:cSld>
  <p:clrMapOvr>
    <a:masterClrMapping/>
  </p:clrMapOvr>
  <mc:AlternateContent xmlns:mc="http://schemas.openxmlformats.org/markup-compatibility/2006" xmlns:p14="http://schemas.microsoft.com/office/powerpoint/2010/main">
    <mc:Choice Requires="p14">
      <p:transition spd="med" p14:dur="700" advTm="3000">
        <p:fade/>
        <p:sndAc>
          <p:endSnd/>
        </p:sndAc>
      </p:transition>
    </mc:Choice>
    <mc:Fallback xmlns="">
      <p:transition spd="med" advTm="3000">
        <p:fade/>
        <p:sndAc>
          <p:end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37490" y="419735"/>
            <a:ext cx="788670" cy="782955"/>
            <a:chOff x="3710" y="5019"/>
            <a:chExt cx="2527" cy="2507"/>
          </a:xfrm>
        </p:grpSpPr>
        <p:sp>
          <p:nvSpPr>
            <p:cNvPr id="23" name="泪滴形 22"/>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4" name="泪滴形 23"/>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7" name="泪滴形 26"/>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7" name="泪滴形 46"/>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48" name="内容占位符 2"/>
          <p:cNvSpPr>
            <a:spLocks noGrp="1"/>
          </p:cNvSpPr>
          <p:nvPr/>
        </p:nvSpPr>
        <p:spPr>
          <a:xfrm>
            <a:off x="1113790" y="353060"/>
            <a:ext cx="4604385" cy="788670"/>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fontAlgn="auto">
              <a:spcAft>
                <a:spcPts val="0"/>
              </a:spcAft>
              <a:buClrTx/>
              <a:buSzTx/>
              <a:buFont typeface="Arial" panose="020B0604020202020204"/>
              <a:buNone/>
              <a:defRPr/>
            </a:pPr>
            <a:r>
              <a:rPr lang="en-US" altLang="zh-CN" sz="2400" b="1">
                <a:solidFill>
                  <a:srgbClr val="2A466A"/>
                </a:solidFill>
                <a:latin typeface="Times New Roman"/>
                <a:ea typeface="微软雅黑"/>
                <a:cs typeface="Times New Roman"/>
                <a:sym typeface="Arial"/>
              </a:rPr>
              <a:t>4. Future</a:t>
            </a:r>
            <a:r>
              <a:rPr lang="zh-CN" altLang="en-US" sz="2400" b="1">
                <a:solidFill>
                  <a:srgbClr val="2A466A"/>
                </a:solidFill>
                <a:latin typeface="Times New Roman"/>
                <a:ea typeface="Microsoft YaHei"/>
                <a:cs typeface="Times New Roman"/>
                <a:sym typeface="Arial"/>
              </a:rPr>
              <a:t> </a:t>
            </a:r>
            <a:r>
              <a:rPr lang="en-US" altLang="zh-CN" sz="2400" b="1">
                <a:solidFill>
                  <a:srgbClr val="2A466A"/>
                </a:solidFill>
                <a:latin typeface="Times New Roman"/>
                <a:ea typeface="微软雅黑"/>
                <a:cs typeface="Times New Roman"/>
                <a:sym typeface="Arial"/>
              </a:rPr>
              <a:t>Development</a:t>
            </a:r>
            <a:endParaRPr lang="zh-CN" altLang="en-US" sz="2400">
              <a:solidFill>
                <a:srgbClr val="2A466A"/>
              </a:solidFill>
              <a:latin typeface="Times New Roman"/>
              <a:ea typeface="微软雅黑"/>
              <a:cs typeface="Times New Roman"/>
            </a:endParaRPr>
          </a:p>
          <a:p>
            <a:pPr marL="0">
              <a:buNone/>
              <a:defRPr/>
            </a:pPr>
            <a:r>
              <a:rPr lang="zh-CN" altLang="en-US" sz="2400">
                <a:solidFill>
                  <a:srgbClr val="2A466A"/>
                </a:solidFill>
                <a:latin typeface="Arial"/>
                <a:ea typeface="微软雅黑"/>
                <a:sym typeface="Arial"/>
              </a:rPr>
              <a:t>  </a:t>
            </a:r>
            <a:r>
              <a:rPr lang="en-US" altLang="zh-CN" sz="1200">
                <a:solidFill>
                  <a:srgbClr val="2A466A"/>
                </a:solidFill>
                <a:latin typeface="Arial"/>
                <a:ea typeface="微软雅黑"/>
                <a:sym typeface="Arial"/>
              </a:rPr>
              <a:t>                                                                                     </a:t>
            </a:r>
            <a:endParaRPr lang="zh-CN" altLang="en-US" sz="1400">
              <a:solidFill>
                <a:srgbClr val="2A466A"/>
              </a:solidFill>
              <a:latin typeface="Arial"/>
              <a:ea typeface="微软雅黑"/>
              <a:cs typeface="Arial"/>
            </a:endParaRPr>
          </a:p>
        </p:txBody>
      </p:sp>
      <p:sp>
        <p:nvSpPr>
          <p:cNvPr id="2" name="TextBox 1">
            <a:extLst>
              <a:ext uri="{FF2B5EF4-FFF2-40B4-BE49-F238E27FC236}">
                <a16:creationId xmlns:a16="http://schemas.microsoft.com/office/drawing/2014/main" id="{67489398-2348-A169-85AA-03FC3211ACFB}"/>
              </a:ext>
            </a:extLst>
          </p:cNvPr>
          <p:cNvSpPr txBox="1"/>
          <p:nvPr/>
        </p:nvSpPr>
        <p:spPr>
          <a:xfrm>
            <a:off x="207496" y="1231422"/>
            <a:ext cx="8620760" cy="3323987"/>
          </a:xfrm>
          <a:prstGeom prst="rect">
            <a:avLst/>
          </a:prstGeom>
          <a:noFill/>
        </p:spPr>
        <p:txBody>
          <a:bodyPr wrap="square" lIns="91440" tIns="45720" rIns="91440" bIns="45720" rtlCol="0" anchor="t">
            <a:spAutoFit/>
          </a:bodyPr>
          <a:lstStyle/>
          <a:p>
            <a:pPr algn="l"/>
            <a:r>
              <a:rPr lang="en-US" sz="1400" b="1" i="0" dirty="0">
                <a:effectLst/>
                <a:latin typeface="Times New Roman"/>
                <a:ea typeface="Microsoft YaHei"/>
                <a:cs typeface="Times New Roman"/>
              </a:rPr>
              <a:t>Model Selection Insights:</a:t>
            </a:r>
          </a:p>
          <a:p>
            <a:pPr algn="l">
              <a:buFont typeface="+mj-lt"/>
              <a:buAutoNum type="arabicPeriod"/>
            </a:pPr>
            <a:r>
              <a:rPr lang="en-US" sz="1400" b="1" i="0" dirty="0">
                <a:effectLst/>
                <a:latin typeface="Times New Roman"/>
                <a:ea typeface="Microsoft YaHei"/>
                <a:cs typeface="Times New Roman"/>
              </a:rPr>
              <a:t>Time Series vs. Cross-Sectional Models:</a:t>
            </a:r>
          </a:p>
          <a:p>
            <a:pPr marL="742950" lvl="1" indent="-285750" algn="l">
              <a:buFont typeface="+mj-lt"/>
              <a:buAutoNum type="arabicPeriod"/>
            </a:pPr>
            <a:r>
              <a:rPr lang="en-US" sz="1400" i="0" dirty="0">
                <a:effectLst/>
                <a:latin typeface="Times New Roman"/>
                <a:ea typeface="Microsoft YaHei"/>
                <a:cs typeface="Times New Roman"/>
              </a:rPr>
              <a:t>Research indicates that the 𝑅2 values for time series models typically fall below 3%.</a:t>
            </a:r>
          </a:p>
          <a:p>
            <a:pPr marL="742950" lvl="1" indent="-285750" algn="l">
              <a:buFont typeface="+mj-lt"/>
              <a:buAutoNum type="arabicPeriod"/>
            </a:pPr>
            <a:r>
              <a:rPr lang="en-US" sz="1400" i="0" dirty="0">
                <a:effectLst/>
                <a:latin typeface="Times New Roman"/>
                <a:ea typeface="Microsoft YaHei"/>
                <a:cs typeface="Times New Roman"/>
              </a:rPr>
              <a:t>Utilizing cross-sectional models is recommended to achieve higher performance portfolio.</a:t>
            </a:r>
          </a:p>
          <a:p>
            <a:pPr algn="l"/>
            <a:r>
              <a:rPr lang="en-US" sz="1400" b="1" i="0" dirty="0">
                <a:effectLst/>
                <a:latin typeface="Times New Roman"/>
                <a:ea typeface="Microsoft YaHei"/>
                <a:cs typeface="Times New Roman"/>
              </a:rPr>
              <a:t>Factor Analysis:</a:t>
            </a:r>
          </a:p>
          <a:p>
            <a:pPr algn="l">
              <a:buFont typeface="+mj-lt"/>
              <a:buAutoNum type="arabicPeriod" startAt="2"/>
            </a:pPr>
            <a:r>
              <a:rPr lang="en-US" sz="1400" b="1" i="0" dirty="0">
                <a:effectLst/>
                <a:latin typeface="Times New Roman"/>
                <a:ea typeface="Microsoft YaHei"/>
                <a:cs typeface="Times New Roman"/>
              </a:rPr>
              <a:t>Navigating the Factor Zoo:</a:t>
            </a:r>
          </a:p>
          <a:p>
            <a:pPr marL="742950" lvl="1" indent="-285750" algn="l">
              <a:buFont typeface="+mj-lt"/>
              <a:buAutoNum type="arabicPeriod" startAt="2"/>
            </a:pPr>
            <a:r>
              <a:rPr lang="en-US" sz="1400" i="0" dirty="0">
                <a:effectLst/>
                <a:latin typeface="Times New Roman"/>
                <a:ea typeface="Microsoft YaHei"/>
                <a:cs typeface="Times New Roman"/>
              </a:rPr>
              <a:t>Over the past two decades, thousands of factors have been proposed across academia and the financial industry.</a:t>
            </a:r>
          </a:p>
          <a:p>
            <a:pPr marL="742950" lvl="1" indent="-285750" algn="l">
              <a:buFont typeface="+mj-lt"/>
              <a:buAutoNum type="arabicPeriod" startAt="2"/>
            </a:pPr>
            <a:r>
              <a:rPr lang="en-US" sz="1400" i="0" dirty="0">
                <a:effectLst/>
                <a:latin typeface="Times New Roman"/>
                <a:ea typeface="Microsoft YaHei"/>
                <a:cs typeface="Times New Roman"/>
              </a:rPr>
              <a:t>Identifying effective factors is crucial for enhancing model accuracy and performance.</a:t>
            </a:r>
          </a:p>
          <a:p>
            <a:pPr algn="l">
              <a:buFont typeface="+mj-lt"/>
              <a:buAutoNum type="arabicPeriod" startAt="2"/>
            </a:pPr>
            <a:r>
              <a:rPr lang="en-US" sz="1400" b="1" i="0" dirty="0">
                <a:effectLst/>
                <a:latin typeface="Times New Roman"/>
                <a:ea typeface="Microsoft YaHei"/>
                <a:cs typeface="Times New Roman"/>
              </a:rPr>
              <a:t>Importance of Factor Types:</a:t>
            </a:r>
          </a:p>
          <a:p>
            <a:pPr marL="742950" lvl="1" indent="-285750" algn="l">
              <a:buFont typeface="+mj-lt"/>
              <a:buAutoNum type="arabicPeriod" startAt="2"/>
            </a:pPr>
            <a:r>
              <a:rPr lang="en-US" sz="1400" i="0" dirty="0">
                <a:effectLst/>
                <a:latin typeface="Times New Roman"/>
                <a:ea typeface="Microsoft YaHei"/>
                <a:cs typeface="Times New Roman"/>
              </a:rPr>
              <a:t>Technical indicators represent time series features.</a:t>
            </a:r>
          </a:p>
          <a:p>
            <a:pPr marL="742950" lvl="1" indent="-285750" algn="l">
              <a:buFont typeface="+mj-lt"/>
              <a:buAutoNum type="arabicPeriod" startAt="2"/>
            </a:pPr>
            <a:r>
              <a:rPr lang="en-US" sz="1400" i="0" dirty="0">
                <a:effectLst/>
                <a:latin typeface="Times New Roman"/>
                <a:ea typeface="Microsoft YaHei"/>
                <a:cs typeface="Times New Roman"/>
              </a:rPr>
              <a:t>Five factors are identified as cross-sectional features.</a:t>
            </a:r>
          </a:p>
          <a:p>
            <a:pPr marL="742950" lvl="1" indent="-285750" algn="l">
              <a:buFont typeface="+mj-lt"/>
              <a:buAutoNum type="arabicPeriod" startAt="2"/>
            </a:pPr>
            <a:r>
              <a:rPr lang="en-US" sz="1400" i="0" dirty="0">
                <a:effectLst/>
                <a:latin typeface="Times New Roman"/>
                <a:ea typeface="Microsoft YaHei"/>
                <a:cs typeface="Times New Roman"/>
              </a:rPr>
              <a:t>Studies suggest that relative performance factors are more effective in achieving superior model performance.</a:t>
            </a:r>
          </a:p>
          <a:p>
            <a:endParaRPr lang="en-US" sz="1400" dirty="0">
              <a:latin typeface="Microsoft YaHei"/>
              <a:ea typeface="Microsoft YaHei"/>
              <a:cs typeface="Times New Roman" panose="02020603050405020304" pitchFamily="18" charset="0"/>
            </a:endParaRPr>
          </a:p>
        </p:txBody>
      </p:sp>
      <p:sp>
        <p:nvSpPr>
          <p:cNvPr id="3" name="TextBox 2">
            <a:extLst>
              <a:ext uri="{FF2B5EF4-FFF2-40B4-BE49-F238E27FC236}">
                <a16:creationId xmlns:a16="http://schemas.microsoft.com/office/drawing/2014/main" id="{5EFEB209-125B-0C01-4630-CA311612F3E8}"/>
              </a:ext>
            </a:extLst>
          </p:cNvPr>
          <p:cNvSpPr txBox="1"/>
          <p:nvPr/>
        </p:nvSpPr>
        <p:spPr>
          <a:xfrm>
            <a:off x="57150" y="4743390"/>
            <a:ext cx="8879354" cy="400110"/>
          </a:xfrm>
          <a:prstGeom prst="rect">
            <a:avLst/>
          </a:prstGeom>
          <a:noFill/>
        </p:spPr>
        <p:txBody>
          <a:bodyPr wrap="none" rtlCol="0">
            <a:spAutoFit/>
          </a:bodyPr>
          <a:lstStyle/>
          <a:p>
            <a:r>
              <a:rPr lang="en-US" sz="1000">
                <a:solidFill>
                  <a:schemeClr val="bg2">
                    <a:lumMod val="75000"/>
                  </a:schemeClr>
                </a:solidFill>
                <a:effectLst/>
                <a:latin typeface="Times New Roman" panose="02020603050405020304" pitchFamily="18" charset="0"/>
                <a:cs typeface="Times New Roman" panose="02020603050405020304" pitchFamily="18" charset="0"/>
              </a:rPr>
              <a:t>Arnott, Robert D, Vitali </a:t>
            </a:r>
            <a:r>
              <a:rPr lang="en-US" sz="1000" err="1">
                <a:solidFill>
                  <a:schemeClr val="bg2">
                    <a:lumMod val="75000"/>
                  </a:schemeClr>
                </a:solidFill>
                <a:effectLst/>
                <a:latin typeface="Times New Roman" panose="02020603050405020304" pitchFamily="18" charset="0"/>
                <a:cs typeface="Times New Roman" panose="02020603050405020304" pitchFamily="18" charset="0"/>
              </a:rPr>
              <a:t>Kalesnik</a:t>
            </a:r>
            <a:r>
              <a:rPr lang="en-US" sz="1000">
                <a:solidFill>
                  <a:schemeClr val="bg2">
                    <a:lumMod val="75000"/>
                  </a:schemeClr>
                </a:solidFill>
                <a:effectLst/>
                <a:latin typeface="Times New Roman" panose="02020603050405020304" pitchFamily="18" charset="0"/>
                <a:cs typeface="Times New Roman" panose="02020603050405020304" pitchFamily="18" charset="0"/>
              </a:rPr>
              <a:t>, and Juhani T </a:t>
            </a:r>
            <a:r>
              <a:rPr lang="en-US" sz="1000" err="1">
                <a:solidFill>
                  <a:schemeClr val="bg2">
                    <a:lumMod val="75000"/>
                  </a:schemeClr>
                </a:solidFill>
                <a:effectLst/>
                <a:latin typeface="Times New Roman" panose="02020603050405020304" pitchFamily="18" charset="0"/>
                <a:cs typeface="Times New Roman" panose="02020603050405020304" pitchFamily="18" charset="0"/>
              </a:rPr>
              <a:t>Linnainmaa</a:t>
            </a:r>
            <a:r>
              <a:rPr lang="en-US" sz="1000">
                <a:solidFill>
                  <a:schemeClr val="bg2">
                    <a:lumMod val="75000"/>
                  </a:schemeClr>
                </a:solidFill>
                <a:effectLst/>
                <a:latin typeface="Times New Roman" panose="02020603050405020304" pitchFamily="18" charset="0"/>
                <a:cs typeface="Times New Roman" panose="02020603050405020304" pitchFamily="18" charset="0"/>
              </a:rPr>
              <a:t>. 2023. “Factor Momentum.” Edited by </a:t>
            </a:r>
            <a:r>
              <a:rPr lang="en-US" sz="1000" err="1">
                <a:solidFill>
                  <a:schemeClr val="bg2">
                    <a:lumMod val="75000"/>
                  </a:schemeClr>
                </a:solidFill>
                <a:effectLst/>
                <a:latin typeface="Times New Roman" panose="02020603050405020304" pitchFamily="18" charset="0"/>
                <a:cs typeface="Times New Roman" panose="02020603050405020304" pitchFamily="18" charset="0"/>
              </a:rPr>
              <a:t>Tarun</a:t>
            </a:r>
            <a:r>
              <a:rPr lang="en-US" sz="1000">
                <a:solidFill>
                  <a:schemeClr val="bg2">
                    <a:lumMod val="75000"/>
                  </a:schemeClr>
                </a:solidFill>
                <a:effectLst/>
                <a:latin typeface="Times New Roman" panose="02020603050405020304" pitchFamily="18" charset="0"/>
                <a:cs typeface="Times New Roman" panose="02020603050405020304" pitchFamily="18" charset="0"/>
              </a:rPr>
              <a:t> </a:t>
            </a:r>
            <a:r>
              <a:rPr lang="en-US" sz="1000" err="1">
                <a:solidFill>
                  <a:schemeClr val="bg2">
                    <a:lumMod val="75000"/>
                  </a:schemeClr>
                </a:solidFill>
                <a:effectLst/>
                <a:latin typeface="Times New Roman" panose="02020603050405020304" pitchFamily="18" charset="0"/>
                <a:cs typeface="Times New Roman" panose="02020603050405020304" pitchFamily="18" charset="0"/>
              </a:rPr>
              <a:t>Ramadorai</a:t>
            </a:r>
            <a:r>
              <a:rPr lang="en-US" sz="1000">
                <a:solidFill>
                  <a:schemeClr val="bg2">
                    <a:lumMod val="75000"/>
                  </a:schemeClr>
                </a:solidFill>
                <a:effectLst/>
                <a:latin typeface="Times New Roman" panose="02020603050405020304" pitchFamily="18" charset="0"/>
                <a:cs typeface="Times New Roman" panose="02020603050405020304" pitchFamily="18" charset="0"/>
              </a:rPr>
              <a:t>. </a:t>
            </a:r>
            <a:r>
              <a:rPr lang="en-US" sz="1000" i="1">
                <a:solidFill>
                  <a:schemeClr val="bg2">
                    <a:lumMod val="75000"/>
                  </a:schemeClr>
                </a:solidFill>
                <a:effectLst/>
                <a:latin typeface="Times New Roman" panose="02020603050405020304" pitchFamily="18" charset="0"/>
                <a:cs typeface="Times New Roman" panose="02020603050405020304" pitchFamily="18" charset="0"/>
              </a:rPr>
              <a:t>The Review of Financial Studies </a:t>
            </a:r>
            <a:r>
              <a:rPr lang="en-US" sz="1000">
                <a:solidFill>
                  <a:schemeClr val="bg2">
                    <a:lumMod val="75000"/>
                  </a:schemeClr>
                </a:solidFill>
                <a:effectLst/>
                <a:latin typeface="Times New Roman" panose="02020603050405020304" pitchFamily="18" charset="0"/>
                <a:cs typeface="Times New Roman" panose="02020603050405020304" pitchFamily="18" charset="0"/>
              </a:rPr>
              <a:t>36 (8): 3034–70. </a:t>
            </a:r>
          </a:p>
          <a:p>
            <a:r>
              <a:rPr lang="en-US" sz="1000">
                <a:solidFill>
                  <a:schemeClr val="bg2">
                    <a:lumMod val="75000"/>
                  </a:schemeClr>
                </a:solidFill>
                <a:latin typeface="Times New Roman" panose="02020603050405020304" pitchFamily="18" charset="0"/>
                <a:cs typeface="Times New Roman" panose="02020603050405020304" pitchFamily="18" charset="0"/>
              </a:rPr>
              <a:t>Feng, G., Giglio, S., &amp; </a:t>
            </a:r>
            <a:r>
              <a:rPr lang="en-US" sz="1000" err="1">
                <a:solidFill>
                  <a:schemeClr val="bg2">
                    <a:lumMod val="75000"/>
                  </a:schemeClr>
                </a:solidFill>
                <a:latin typeface="Times New Roman" panose="02020603050405020304" pitchFamily="18" charset="0"/>
                <a:cs typeface="Times New Roman" panose="02020603050405020304" pitchFamily="18" charset="0"/>
              </a:rPr>
              <a:t>Xiu</a:t>
            </a:r>
            <a:r>
              <a:rPr lang="en-US" sz="1000">
                <a:solidFill>
                  <a:schemeClr val="bg2">
                    <a:lumMod val="75000"/>
                  </a:schemeClr>
                </a:solidFill>
                <a:latin typeface="Times New Roman" panose="02020603050405020304" pitchFamily="18" charset="0"/>
                <a:cs typeface="Times New Roman" panose="02020603050405020304" pitchFamily="18" charset="0"/>
              </a:rPr>
              <a:t>, D. (2020). Taming the factor zoo: A test of new factors. The Journal of Finance, 75(3), 1327-1370.</a:t>
            </a:r>
          </a:p>
        </p:txBody>
      </p:sp>
    </p:spTree>
    <p:extLst>
      <p:ext uri="{BB962C8B-B14F-4D97-AF65-F5344CB8AC3E}">
        <p14:creationId xmlns:p14="http://schemas.microsoft.com/office/powerpoint/2010/main" val="2864556540"/>
      </p:ext>
    </p:extLst>
  </p:cSld>
  <p:clrMapOvr>
    <a:masterClrMapping/>
  </p:clrMapOvr>
  <mc:AlternateContent xmlns:mc="http://schemas.openxmlformats.org/markup-compatibility/2006" xmlns:p14="http://schemas.microsoft.com/office/powerpoint/2010/main">
    <mc:Choice Requires="p14">
      <p:transition spd="med" p14:dur="700" advTm="3000">
        <p:fade/>
        <p:sndAc>
          <p:endSnd/>
        </p:sndAc>
      </p:transition>
    </mc:Choice>
    <mc:Fallback xmlns="">
      <p:transition spd="med" advTm="3000">
        <p:fade/>
        <p:sndAc>
          <p:end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42" descr="51miz-E748919-59111D97"/>
          <p:cNvPicPr>
            <a:picLocks noChangeAspect="1"/>
          </p:cNvPicPr>
          <p:nvPr/>
        </p:nvPicPr>
        <p:blipFill>
          <a:blip r:embed="rId3"/>
          <a:srcRect r="48305"/>
          <a:stretch>
            <a:fillRect/>
          </a:stretch>
        </p:blipFill>
        <p:spPr>
          <a:xfrm>
            <a:off x="6414770" y="360045"/>
            <a:ext cx="2313940" cy="4510405"/>
          </a:xfrm>
          <a:prstGeom prst="rect">
            <a:avLst/>
          </a:prstGeom>
        </p:spPr>
      </p:pic>
      <p:sp>
        <p:nvSpPr>
          <p:cNvPr id="6" name="标题 1"/>
          <p:cNvSpPr>
            <a:spLocks noGrp="1"/>
          </p:cNvSpPr>
          <p:nvPr/>
        </p:nvSpPr>
        <p:spPr>
          <a:xfrm>
            <a:off x="2990215" y="1630044"/>
            <a:ext cx="3163570" cy="1867535"/>
          </a:xfrm>
          <a:prstGeom prst="rect">
            <a:avLst/>
          </a:prstGeom>
        </p:spPr>
        <p:txBody>
          <a:bodyPr vert="horz" lIns="91440" tIns="45720" rIns="91440" bIns="45720" rtlCol="0" anchor="b">
            <a:normAutofit fontScale="92500" lnSpcReduction="2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lnSpc>
                <a:spcPct val="100000"/>
              </a:lnSpc>
            </a:pPr>
            <a:r>
              <a:rPr lang="en-US" altLang="zh-CN" sz="4800" b="1">
                <a:solidFill>
                  <a:srgbClr val="2A466A"/>
                </a:solidFill>
                <a:latin typeface="Arial"/>
                <a:ea typeface="微软雅黑"/>
                <a:sym typeface="Arial"/>
              </a:rPr>
              <a:t>Thanks for watching</a:t>
            </a:r>
          </a:p>
          <a:p>
            <a:pPr algn="l">
              <a:lnSpc>
                <a:spcPct val="100000"/>
              </a:lnSpc>
            </a:pPr>
            <a:r>
              <a:rPr lang="en-US" altLang="zh-CN" sz="4800" b="1">
                <a:solidFill>
                  <a:srgbClr val="2A466A"/>
                </a:solidFill>
                <a:latin typeface="Arial"/>
                <a:ea typeface="微软雅黑"/>
                <a:sym typeface="Arial"/>
              </a:rPr>
              <a:t>Q &amp; A</a:t>
            </a:r>
          </a:p>
        </p:txBody>
      </p:sp>
      <p:sp>
        <p:nvSpPr>
          <p:cNvPr id="7" name="标题 1"/>
          <p:cNvSpPr>
            <a:spLocks noGrp="1"/>
          </p:cNvSpPr>
          <p:nvPr/>
        </p:nvSpPr>
        <p:spPr>
          <a:xfrm rot="5400000">
            <a:off x="-170815" y="2188845"/>
            <a:ext cx="3354705" cy="749935"/>
          </a:xfrm>
          <a:prstGeom prst="rect">
            <a:avLst/>
          </a:prstGeom>
        </p:spPr>
        <p:txBody>
          <a:bodyPr vert="horz" lIns="91440" tIns="45720" rIns="91440" bIns="45720" rtlCol="0" anchor="b">
            <a:normAutofit fontScale="87500" lnSpcReduction="2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altLang="zh-CN" sz="3200" b="1">
                <a:solidFill>
                  <a:srgbClr val="2A466A"/>
                </a:solidFill>
                <a:latin typeface="Arial"/>
                <a:ea typeface="微软雅黑"/>
                <a:sym typeface="Arial"/>
              </a:rPr>
              <a:t>BIG DATA FINANCE</a:t>
            </a:r>
          </a:p>
        </p:txBody>
      </p:sp>
      <p:grpSp>
        <p:nvGrpSpPr>
          <p:cNvPr id="2" name="组合 1"/>
          <p:cNvGrpSpPr/>
          <p:nvPr/>
        </p:nvGrpSpPr>
        <p:grpSpPr>
          <a:xfrm>
            <a:off x="941705" y="4228465"/>
            <a:ext cx="1033780" cy="191770"/>
            <a:chOff x="1483" y="6659"/>
            <a:chExt cx="1628" cy="302"/>
          </a:xfrm>
        </p:grpSpPr>
        <p:sp>
          <p:nvSpPr>
            <p:cNvPr id="12" name="椭圆 11"/>
            <p:cNvSpPr/>
            <p:nvPr/>
          </p:nvSpPr>
          <p:spPr>
            <a:xfrm>
              <a:off x="1483" y="6659"/>
              <a:ext cx="303" cy="30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椭圆 12"/>
            <p:cNvSpPr/>
            <p:nvPr/>
          </p:nvSpPr>
          <p:spPr>
            <a:xfrm>
              <a:off x="2153" y="6659"/>
              <a:ext cx="303" cy="303"/>
            </a:xfrm>
            <a:prstGeom prst="ellipse">
              <a:avLst/>
            </a:prstGeom>
            <a:solidFill>
              <a:srgbClr val="41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4" name="椭圆 13"/>
            <p:cNvSpPr/>
            <p:nvPr/>
          </p:nvSpPr>
          <p:spPr>
            <a:xfrm>
              <a:off x="2809" y="6659"/>
              <a:ext cx="303" cy="303"/>
            </a:xfrm>
            <a:prstGeom prst="ellipse">
              <a:avLst/>
            </a:prstGeom>
            <a:solidFill>
              <a:srgbClr val="72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7" name="任意多边形 16"/>
          <p:cNvSpPr/>
          <p:nvPr/>
        </p:nvSpPr>
        <p:spPr>
          <a:xfrm>
            <a:off x="1100455" y="748030"/>
            <a:ext cx="717550" cy="0"/>
          </a:xfrm>
          <a:custGeom>
            <a:avLst/>
            <a:gdLst>
              <a:gd name="connisteX0" fmla="*/ 0 w 717550"/>
              <a:gd name="connsiteY0" fmla="*/ 0 h 0"/>
              <a:gd name="connisteX1" fmla="*/ 717550 w 717550"/>
              <a:gd name="connsiteY1" fmla="*/ 0 h 0"/>
            </a:gdLst>
            <a:ahLst/>
            <a:cxnLst>
              <a:cxn ang="0">
                <a:pos x="connisteX0" y="connsiteY0"/>
              </a:cxn>
              <a:cxn ang="0">
                <a:pos x="connisteX1" y="connsiteY1"/>
              </a:cxn>
            </a:cxnLst>
            <a:rect l="l" t="t" r="r" b="b"/>
            <a:pathLst>
              <a:path w="717550">
                <a:moveTo>
                  <a:pt x="0" y="0"/>
                </a:moveTo>
                <a:lnTo>
                  <a:pt x="717550" y="0"/>
                </a:lnTo>
              </a:path>
            </a:pathLst>
          </a:custGeom>
          <a:noFill/>
          <a:ln>
            <a:solidFill>
              <a:srgbClr val="72E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 name="Slide Number Placeholder 2">
            <a:extLst>
              <a:ext uri="{FF2B5EF4-FFF2-40B4-BE49-F238E27FC236}">
                <a16:creationId xmlns:a16="http://schemas.microsoft.com/office/drawing/2014/main" id="{68DCC403-5EC8-3ED9-8C20-7A4E9EC8BD43}"/>
              </a:ext>
            </a:extLst>
          </p:cNvPr>
          <p:cNvSpPr>
            <a:spLocks noGrp="1"/>
          </p:cNvSpPr>
          <p:nvPr>
            <p:ph type="sldNum" sz="quarter" idx="12"/>
          </p:nvPr>
        </p:nvSpPr>
        <p:spPr/>
        <p:txBody>
          <a:bodyPr/>
          <a:lstStyle/>
          <a:p>
            <a:fld id="{716378B4-ACAB-4DF0-B428-1A52F28965DC}" type="slidenum">
              <a:rPr lang="zh-CN" altLang="en-US" smtClean="0"/>
              <a:t>12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sndAc>
          <p:endSnd/>
        </p:sndAc>
      </p:transition>
    </mc:Choice>
    <mc:Fallback xmlns="">
      <p:transition spd="med" advTm="3000">
        <p:fade/>
        <p:sndAc>
          <p:end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574540" y="2154387"/>
            <a:ext cx="616585" cy="419100"/>
            <a:chOff x="1535" y="4011"/>
            <a:chExt cx="971" cy="660"/>
          </a:xfrm>
          <a:solidFill>
            <a:srgbClr val="DAE3F3"/>
          </a:solidFill>
          <a:effectLst>
            <a:outerShdw blurRad="50800" dist="25400" dir="5400000" algn="t" rotWithShape="0">
              <a:prstClr val="black">
                <a:alpha val="19000"/>
              </a:prstClr>
            </a:outerShdw>
          </a:effectLst>
        </p:grpSpPr>
        <p:sp>
          <p:nvSpPr>
            <p:cNvPr id="22" name="圆角矩形 21"/>
            <p:cNvSpPr/>
            <p:nvPr/>
          </p:nvSpPr>
          <p:spPr>
            <a:xfrm>
              <a:off x="1535" y="4134"/>
              <a:ext cx="601" cy="4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等腰三角形 22"/>
            <p:cNvSpPr/>
            <p:nvPr/>
          </p:nvSpPr>
          <p:spPr>
            <a:xfrm rot="5400000">
              <a:off x="1931" y="4096"/>
              <a:ext cx="660" cy="490"/>
            </a:xfrm>
            <a:prstGeom prst="triangle">
              <a:avLst>
                <a:gd name="adj" fmla="val 482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36" name="文本框 35"/>
          <p:cNvSpPr txBox="1"/>
          <p:nvPr/>
        </p:nvSpPr>
        <p:spPr>
          <a:xfrm>
            <a:off x="5335966" y="1238283"/>
            <a:ext cx="3963444" cy="590931"/>
          </a:xfrm>
          <a:prstGeom prst="rect">
            <a:avLst/>
          </a:prstGeom>
          <a:noFill/>
        </p:spPr>
        <p:txBody>
          <a:bodyPr wrap="square" lIns="91440" tIns="45720" rIns="91440" bIns="45720" rtlCol="0" anchor="t">
            <a:spAutoFit/>
          </a:bodyPr>
          <a:lstStyle/>
          <a:p>
            <a:pPr marL="0" lvl="1" defTabSz="685800">
              <a:lnSpc>
                <a:spcPct val="90000"/>
              </a:lnSpc>
              <a:spcBef>
                <a:spcPts val="750"/>
              </a:spcBef>
              <a:buFont typeface="Arial" panose="020B0604020202020204" pitchFamily="34" charset="0"/>
            </a:pPr>
            <a:r>
              <a:rPr lang="en-US" altLang="zh-CN" b="1">
                <a:solidFill>
                  <a:srgbClr val="2A466A"/>
                </a:solidFill>
                <a:latin typeface="Microsoft YaHei"/>
                <a:ea typeface="微软雅黑"/>
                <a:cs typeface="思源宋体 CN" panose="02020400000000000000" charset="-122"/>
              </a:rPr>
              <a:t>Project Introduction&amp; Data Collect</a:t>
            </a:r>
          </a:p>
        </p:txBody>
      </p:sp>
      <p:sp>
        <p:nvSpPr>
          <p:cNvPr id="35" name="文本框 34"/>
          <p:cNvSpPr txBox="1"/>
          <p:nvPr/>
        </p:nvSpPr>
        <p:spPr>
          <a:xfrm>
            <a:off x="5335193" y="2206617"/>
            <a:ext cx="2858524" cy="341632"/>
          </a:xfrm>
          <a:prstGeom prst="rect">
            <a:avLst/>
          </a:prstGeom>
          <a:noFill/>
        </p:spPr>
        <p:txBody>
          <a:bodyPr wrap="square" lIns="91440" tIns="45720" rIns="91440" bIns="45720" rtlCol="0" anchor="t">
            <a:spAutoFit/>
          </a:bodyPr>
          <a:lstStyle/>
          <a:p>
            <a:pPr>
              <a:lnSpc>
                <a:spcPct val="90000"/>
              </a:lnSpc>
              <a:spcBef>
                <a:spcPts val="1000"/>
              </a:spcBef>
              <a:buFont typeface="Arial" panose="020B0604020202020204"/>
              <a:defRPr/>
            </a:pPr>
            <a:r>
              <a:rPr lang="en-US" altLang="zh-CN" b="1">
                <a:solidFill>
                  <a:srgbClr val="2A466A"/>
                </a:solidFill>
                <a:latin typeface="Microsoft YaHei"/>
                <a:ea typeface="微软雅黑"/>
                <a:cs typeface="思源宋体 CN" panose="02020400000000000000" charset="-122"/>
              </a:rPr>
              <a:t>Feature Engineering</a:t>
            </a:r>
            <a:endParaRPr lang="en-US" altLang="zh-CN" b="1">
              <a:solidFill>
                <a:srgbClr val="2A466A"/>
              </a:solidFill>
              <a:latin typeface="Microsoft YaHei"/>
              <a:ea typeface="微软雅黑"/>
              <a:cs typeface="Arial"/>
            </a:endParaRPr>
          </a:p>
        </p:txBody>
      </p:sp>
      <p:grpSp>
        <p:nvGrpSpPr>
          <p:cNvPr id="3" name="组合 2"/>
          <p:cNvGrpSpPr/>
          <p:nvPr/>
        </p:nvGrpSpPr>
        <p:grpSpPr>
          <a:xfrm>
            <a:off x="237490" y="41973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 name="泪滴形 3"/>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 name="泪滴形 6"/>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1" name="泪滴形 10"/>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2" name="内容占位符 2"/>
          <p:cNvSpPr>
            <a:spLocks noGrp="1"/>
          </p:cNvSpPr>
          <p:nvPr/>
        </p:nvSpPr>
        <p:spPr>
          <a:xfrm>
            <a:off x="1088390" y="353060"/>
            <a:ext cx="4604385" cy="788670"/>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fontAlgn="auto">
              <a:spcAft>
                <a:spcPts val="0"/>
              </a:spcAft>
              <a:buClrTx/>
              <a:buSzTx/>
              <a:buFont typeface="Arial" panose="020B0604020202020204"/>
              <a:buNone/>
              <a:defRPr/>
            </a:pPr>
            <a:r>
              <a:rPr lang="zh-CN" altLang="en-US" sz="2400" b="1">
                <a:solidFill>
                  <a:srgbClr val="2A466A"/>
                </a:solidFill>
                <a:latin typeface="Arial"/>
                <a:ea typeface="微软雅黑"/>
                <a:cs typeface="Arial"/>
              </a:rPr>
              <a:t>Agenda</a:t>
            </a:r>
          </a:p>
          <a:p>
            <a:pPr marL="0">
              <a:buNone/>
              <a:defRPr/>
            </a:pPr>
            <a:r>
              <a:rPr lang="en-US" altLang="zh-CN" sz="1200">
                <a:solidFill>
                  <a:srgbClr val="2A466A"/>
                </a:solidFill>
                <a:latin typeface="Arial"/>
                <a:ea typeface="微软雅黑"/>
                <a:sym typeface="Arial"/>
              </a:rPr>
              <a:t>                                                                                               </a:t>
            </a:r>
            <a:endParaRPr lang="zh-CN" altLang="en-US" sz="1400">
              <a:solidFill>
                <a:srgbClr val="2A466A"/>
              </a:solidFill>
              <a:latin typeface="Arial"/>
              <a:ea typeface="微软雅黑"/>
              <a:sym typeface="Arial"/>
            </a:endParaRPr>
          </a:p>
        </p:txBody>
      </p:sp>
      <p:pic>
        <p:nvPicPr>
          <p:cNvPr id="13" name="图片 12" descr="51miz-E1197883-7984C96C-3840x1920"/>
          <p:cNvPicPr>
            <a:picLocks noChangeAspect="1"/>
          </p:cNvPicPr>
          <p:nvPr/>
        </p:nvPicPr>
        <p:blipFill>
          <a:blip r:embed="rId3"/>
          <a:srcRect l="16576" r="43875"/>
          <a:stretch>
            <a:fillRect/>
          </a:stretch>
        </p:blipFill>
        <p:spPr>
          <a:xfrm>
            <a:off x="1226820" y="1082859"/>
            <a:ext cx="2645410" cy="4061276"/>
          </a:xfrm>
          <a:prstGeom prst="rect">
            <a:avLst/>
          </a:prstGeom>
        </p:spPr>
      </p:pic>
      <p:grpSp>
        <p:nvGrpSpPr>
          <p:cNvPr id="15" name="组合 14"/>
          <p:cNvGrpSpPr/>
          <p:nvPr/>
        </p:nvGrpSpPr>
        <p:grpSpPr>
          <a:xfrm>
            <a:off x="4574540" y="3120390"/>
            <a:ext cx="616585" cy="419100"/>
            <a:chOff x="1535" y="4011"/>
            <a:chExt cx="971" cy="660"/>
          </a:xfrm>
          <a:solidFill>
            <a:srgbClr val="2A466A"/>
          </a:solidFill>
          <a:effectLst>
            <a:outerShdw blurRad="50800" dist="25400" dir="5400000" algn="t" rotWithShape="0">
              <a:prstClr val="black">
                <a:alpha val="19000"/>
              </a:prstClr>
            </a:outerShdw>
          </a:effectLst>
        </p:grpSpPr>
        <p:sp>
          <p:nvSpPr>
            <p:cNvPr id="16" name="圆角矩形 15"/>
            <p:cNvSpPr/>
            <p:nvPr/>
          </p:nvSpPr>
          <p:spPr>
            <a:xfrm>
              <a:off x="1535" y="4134"/>
              <a:ext cx="601" cy="4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7" name="等腰三角形 16"/>
            <p:cNvSpPr/>
            <p:nvPr/>
          </p:nvSpPr>
          <p:spPr>
            <a:xfrm rot="5400000">
              <a:off x="1931" y="4096"/>
              <a:ext cx="660" cy="490"/>
            </a:xfrm>
            <a:prstGeom prst="triangle">
              <a:avLst>
                <a:gd name="adj" fmla="val 482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29" name="文本框 28"/>
          <p:cNvSpPr txBox="1"/>
          <p:nvPr/>
        </p:nvSpPr>
        <p:spPr>
          <a:xfrm>
            <a:off x="5273223" y="4310419"/>
            <a:ext cx="3691733" cy="341632"/>
          </a:xfrm>
          <a:prstGeom prst="rect">
            <a:avLst/>
          </a:prstGeom>
          <a:noFill/>
        </p:spPr>
        <p:txBody>
          <a:bodyPr wrap="square" lIns="91440" tIns="45720" rIns="91440" bIns="45720" rtlCol="0" anchor="t">
            <a:spAutoFit/>
          </a:bodyPr>
          <a:lstStyle/>
          <a:p>
            <a:pPr>
              <a:lnSpc>
                <a:spcPct val="90000"/>
              </a:lnSpc>
              <a:spcBef>
                <a:spcPts val="1000"/>
              </a:spcBef>
              <a:defRPr/>
            </a:pPr>
            <a:r>
              <a:rPr lang="en-US" b="1">
                <a:solidFill>
                  <a:srgbClr val="2A466A"/>
                </a:solidFill>
                <a:latin typeface="Microsoft YaHei"/>
                <a:ea typeface="微软雅黑"/>
                <a:cs typeface="Arial"/>
                <a:sym typeface="Arial"/>
              </a:rPr>
              <a:t>Result &amp; Future development</a:t>
            </a:r>
            <a:endParaRPr lang="en-US" b="1">
              <a:latin typeface="Microsoft YaHei"/>
              <a:ea typeface="等线"/>
            </a:endParaRPr>
          </a:p>
        </p:txBody>
      </p:sp>
      <p:grpSp>
        <p:nvGrpSpPr>
          <p:cNvPr id="38" name="组合 37"/>
          <p:cNvGrpSpPr/>
          <p:nvPr/>
        </p:nvGrpSpPr>
        <p:grpSpPr>
          <a:xfrm>
            <a:off x="4574540" y="4260215"/>
            <a:ext cx="616585" cy="419100"/>
            <a:chOff x="1535" y="4011"/>
            <a:chExt cx="971" cy="660"/>
          </a:xfrm>
          <a:solidFill>
            <a:srgbClr val="72EFFF"/>
          </a:solidFill>
          <a:effectLst>
            <a:outerShdw blurRad="50800" dist="25400" dir="5400000" algn="t" rotWithShape="0">
              <a:prstClr val="black">
                <a:alpha val="19000"/>
              </a:prstClr>
            </a:outerShdw>
          </a:effectLst>
        </p:grpSpPr>
        <p:sp>
          <p:nvSpPr>
            <p:cNvPr id="41" name="圆角矩形 40"/>
            <p:cNvSpPr/>
            <p:nvPr/>
          </p:nvSpPr>
          <p:spPr>
            <a:xfrm>
              <a:off x="1535" y="4134"/>
              <a:ext cx="601" cy="4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2" name="等腰三角形 41"/>
            <p:cNvSpPr/>
            <p:nvPr/>
          </p:nvSpPr>
          <p:spPr>
            <a:xfrm rot="5400000">
              <a:off x="1931" y="4096"/>
              <a:ext cx="660" cy="490"/>
            </a:xfrm>
            <a:prstGeom prst="triangle">
              <a:avLst>
                <a:gd name="adj" fmla="val 482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grpSp>
        <p:nvGrpSpPr>
          <p:cNvPr id="10" name="组合 14">
            <a:extLst>
              <a:ext uri="{FF2B5EF4-FFF2-40B4-BE49-F238E27FC236}">
                <a16:creationId xmlns:a16="http://schemas.microsoft.com/office/drawing/2014/main" id="{FD2352EE-A807-9080-6036-94D56B53549E}"/>
              </a:ext>
            </a:extLst>
          </p:cNvPr>
          <p:cNvGrpSpPr/>
          <p:nvPr/>
        </p:nvGrpSpPr>
        <p:grpSpPr>
          <a:xfrm>
            <a:off x="4582344" y="1282868"/>
            <a:ext cx="616585" cy="419100"/>
            <a:chOff x="1535" y="4011"/>
            <a:chExt cx="971" cy="660"/>
          </a:xfrm>
          <a:solidFill>
            <a:srgbClr val="2A466A"/>
          </a:solidFill>
          <a:effectLst>
            <a:outerShdw blurRad="50800" dist="25400" dir="5400000" algn="t" rotWithShape="0">
              <a:prstClr val="black">
                <a:alpha val="19000"/>
              </a:prstClr>
            </a:outerShdw>
          </a:effectLst>
        </p:grpSpPr>
        <p:sp>
          <p:nvSpPr>
            <p:cNvPr id="8" name="圆角矩形 15">
              <a:extLst>
                <a:ext uri="{FF2B5EF4-FFF2-40B4-BE49-F238E27FC236}">
                  <a16:creationId xmlns:a16="http://schemas.microsoft.com/office/drawing/2014/main" id="{0D4F0AAE-EF0F-1363-2E5C-8D9714635213}"/>
                </a:ext>
              </a:extLst>
            </p:cNvPr>
            <p:cNvSpPr/>
            <p:nvPr/>
          </p:nvSpPr>
          <p:spPr>
            <a:xfrm>
              <a:off x="1535" y="4134"/>
              <a:ext cx="601" cy="45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 name="等腰三角形 16">
              <a:extLst>
                <a:ext uri="{FF2B5EF4-FFF2-40B4-BE49-F238E27FC236}">
                  <a16:creationId xmlns:a16="http://schemas.microsoft.com/office/drawing/2014/main" id="{50CC2A62-5974-C504-B720-2CF04B924B9C}"/>
                </a:ext>
              </a:extLst>
            </p:cNvPr>
            <p:cNvSpPr/>
            <p:nvPr/>
          </p:nvSpPr>
          <p:spPr>
            <a:xfrm rot="5400000">
              <a:off x="1931" y="4096"/>
              <a:ext cx="660" cy="490"/>
            </a:xfrm>
            <a:prstGeom prst="triangle">
              <a:avLst>
                <a:gd name="adj" fmla="val 482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4" name="TextBox 13">
            <a:extLst>
              <a:ext uri="{FF2B5EF4-FFF2-40B4-BE49-F238E27FC236}">
                <a16:creationId xmlns:a16="http://schemas.microsoft.com/office/drawing/2014/main" id="{B95A730B-2BC6-5807-C725-058D1456066C}"/>
              </a:ext>
            </a:extLst>
          </p:cNvPr>
          <p:cNvSpPr txBox="1"/>
          <p:nvPr/>
        </p:nvSpPr>
        <p:spPr>
          <a:xfrm>
            <a:off x="5334918" y="320384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2A466A"/>
                </a:solidFill>
                <a:latin typeface="Microsoft YaHei"/>
                <a:ea typeface="Microsoft YaHei"/>
                <a:cs typeface="Arial"/>
              </a:rPr>
              <a:t>LSTM </a:t>
            </a:r>
            <a:r>
              <a:rPr lang="en-US" b="1" err="1">
                <a:solidFill>
                  <a:srgbClr val="2A466A"/>
                </a:solidFill>
                <a:latin typeface="Microsoft YaHei"/>
                <a:ea typeface="Microsoft YaHei"/>
                <a:cs typeface="Arial"/>
              </a:rPr>
              <a:t>AutoEncoder</a:t>
            </a:r>
          </a:p>
        </p:txBody>
      </p:sp>
      <p:sp>
        <p:nvSpPr>
          <p:cNvPr id="5" name="Slide Number Placeholder 4">
            <a:extLst>
              <a:ext uri="{FF2B5EF4-FFF2-40B4-BE49-F238E27FC236}">
                <a16:creationId xmlns:a16="http://schemas.microsoft.com/office/drawing/2014/main" id="{085A9B9F-9E6C-9A04-9FA8-E91B1B402363}"/>
              </a:ext>
            </a:extLst>
          </p:cNvPr>
          <p:cNvSpPr>
            <a:spLocks noGrp="1"/>
          </p:cNvSpPr>
          <p:nvPr>
            <p:ph type="sldNum" sz="quarter" idx="12"/>
          </p:nvPr>
        </p:nvSpPr>
        <p:spPr/>
        <p:txBody>
          <a:bodyPr/>
          <a:lstStyle/>
          <a:p>
            <a:fld id="{716378B4-ACAB-4DF0-B428-1A52F28965DC}"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sndAc>
          <p:endSnd/>
        </p:sndAc>
      </p:transition>
    </mc:Choice>
    <mc:Fallback xmlns="">
      <p:transition spd="med" advTm="3000">
        <p:fade/>
        <p:sndAc>
          <p:end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1" name="内容占位符 2"/>
          <p:cNvSpPr>
            <a:spLocks noGrp="1"/>
          </p:cNvSpPr>
          <p:nvPr/>
        </p:nvSpPr>
        <p:spPr>
          <a:xfrm>
            <a:off x="1088390" y="353060"/>
            <a:ext cx="4036060" cy="958850"/>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en-US" altLang="zh-CN" sz="2400">
                <a:solidFill>
                  <a:srgbClr val="2A466A"/>
                </a:solidFill>
                <a:latin typeface="Microsoft YaHei"/>
                <a:ea typeface="微软雅黑"/>
                <a:sym typeface="Arial"/>
              </a:rPr>
              <a:t>2.</a:t>
            </a:r>
            <a:r>
              <a:rPr lang="zh-CN" altLang="en-US" sz="2400">
                <a:solidFill>
                  <a:srgbClr val="2A466A"/>
                </a:solidFill>
                <a:latin typeface="Microsoft YaHei"/>
                <a:ea typeface="Microsoft YaHei"/>
                <a:sym typeface="Arial"/>
              </a:rPr>
              <a:t> </a:t>
            </a:r>
            <a:r>
              <a:rPr lang="en-US" altLang="zh-CN" sz="2400" b="1">
                <a:solidFill>
                  <a:srgbClr val="2A466A"/>
                </a:solidFill>
                <a:latin typeface="Times New Roman"/>
                <a:ea typeface="微软雅黑"/>
                <a:cs typeface="Times New Roman"/>
                <a:sym typeface="Arial"/>
              </a:rPr>
              <a:t>Data collect</a:t>
            </a:r>
            <a:endParaRPr lang="en-US" altLang="zh-CN" sz="2400" b="1">
              <a:solidFill>
                <a:srgbClr val="2A466A"/>
              </a:solidFill>
              <a:latin typeface="Times New Roman"/>
              <a:ea typeface="微软雅黑"/>
              <a:cs typeface="Times New Roman"/>
            </a:endParaRPr>
          </a:p>
        </p:txBody>
      </p:sp>
      <p:sp>
        <p:nvSpPr>
          <p:cNvPr id="12" name="内容占位符 2"/>
          <p:cNvSpPr>
            <a:spLocks noGrp="1"/>
          </p:cNvSpPr>
          <p:nvPr/>
        </p:nvSpPr>
        <p:spPr>
          <a:xfrm>
            <a:off x="2043430" y="3678555"/>
            <a:ext cx="1133475" cy="4102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zh-CN" altLang="en-US" sz="1600">
                <a:solidFill>
                  <a:schemeClr val="bg1"/>
                </a:solidFill>
                <a:latin typeface="Arial"/>
                <a:ea typeface="微软雅黑"/>
                <a:sym typeface="Arial"/>
              </a:rPr>
              <a:t>数据不足</a:t>
            </a:r>
          </a:p>
        </p:txBody>
      </p:sp>
      <p:sp>
        <p:nvSpPr>
          <p:cNvPr id="14" name="内容占位符 2"/>
          <p:cNvSpPr>
            <a:spLocks noGrp="1"/>
          </p:cNvSpPr>
          <p:nvPr/>
        </p:nvSpPr>
        <p:spPr>
          <a:xfrm>
            <a:off x="6163310" y="3666808"/>
            <a:ext cx="1133475" cy="4102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fontAlgn="auto">
              <a:spcAft>
                <a:spcPts val="0"/>
              </a:spcAft>
              <a:buFont typeface="Arial" panose="020B0604020202020204"/>
              <a:buNone/>
              <a:defRPr/>
            </a:pPr>
            <a:r>
              <a:rPr lang="zh-CN" altLang="en-US" sz="1600">
                <a:solidFill>
                  <a:schemeClr val="bg1"/>
                </a:solidFill>
                <a:latin typeface="Arial"/>
                <a:ea typeface="微软雅黑"/>
                <a:sym typeface="Arial"/>
              </a:rPr>
              <a:t>技术不足</a:t>
            </a:r>
          </a:p>
        </p:txBody>
      </p:sp>
      <p:sp>
        <p:nvSpPr>
          <p:cNvPr id="10" name="TextBox 9">
            <a:extLst>
              <a:ext uri="{FF2B5EF4-FFF2-40B4-BE49-F238E27FC236}">
                <a16:creationId xmlns:a16="http://schemas.microsoft.com/office/drawing/2014/main" id="{86258A02-C6A3-3DF7-89A0-1979D1B09F78}"/>
              </a:ext>
            </a:extLst>
          </p:cNvPr>
          <p:cNvSpPr txBox="1"/>
          <p:nvPr/>
        </p:nvSpPr>
        <p:spPr>
          <a:xfrm>
            <a:off x="971550" y="1871663"/>
            <a:ext cx="184731" cy="369332"/>
          </a:xfrm>
          <a:prstGeom prst="rect">
            <a:avLst/>
          </a:prstGeom>
          <a:noFill/>
        </p:spPr>
        <p:txBody>
          <a:bodyPr wrap="none" rtlCol="0">
            <a:spAutoFit/>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6241AC3D-F84D-CD31-ED0E-D1133B6728A4}"/>
              </a:ext>
            </a:extLst>
          </p:cNvPr>
          <p:cNvPicPr>
            <a:picLocks noChangeAspect="1"/>
          </p:cNvPicPr>
          <p:nvPr/>
        </p:nvPicPr>
        <p:blipFill>
          <a:blip r:embed="rId3"/>
          <a:stretch>
            <a:fillRect/>
          </a:stretch>
        </p:blipFill>
        <p:spPr>
          <a:xfrm>
            <a:off x="5511944" y="2039649"/>
            <a:ext cx="2440998" cy="2588203"/>
          </a:xfrm>
          <a:prstGeom prst="rect">
            <a:avLst/>
          </a:prstGeom>
        </p:spPr>
      </p:pic>
      <p:sp>
        <p:nvSpPr>
          <p:cNvPr id="6" name="矩形 3">
            <a:extLst>
              <a:ext uri="{FF2B5EF4-FFF2-40B4-BE49-F238E27FC236}">
                <a16:creationId xmlns:a16="http://schemas.microsoft.com/office/drawing/2014/main" id="{E75D78D5-2C1C-ACC6-1FD3-C5E0746E12F2}"/>
              </a:ext>
            </a:extLst>
          </p:cNvPr>
          <p:cNvSpPr/>
          <p:nvPr/>
        </p:nvSpPr>
        <p:spPr>
          <a:xfrm>
            <a:off x="970337" y="1510665"/>
            <a:ext cx="3824201" cy="916305"/>
          </a:xfrm>
          <a:prstGeom prst="rect">
            <a:avLst/>
          </a:prstGeom>
          <a:solidFill>
            <a:schemeClr val="bg1"/>
          </a:solidFill>
          <a:ln>
            <a:noFill/>
          </a:ln>
          <a:effectLst>
            <a:outerShdw blurRad="177800" dist="508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矩形 5">
            <a:extLst>
              <a:ext uri="{FF2B5EF4-FFF2-40B4-BE49-F238E27FC236}">
                <a16:creationId xmlns:a16="http://schemas.microsoft.com/office/drawing/2014/main" id="{19DD4046-8CA7-FAE7-DA0A-14F157606F2F}"/>
              </a:ext>
            </a:extLst>
          </p:cNvPr>
          <p:cNvSpPr/>
          <p:nvPr/>
        </p:nvSpPr>
        <p:spPr>
          <a:xfrm>
            <a:off x="970337" y="2717165"/>
            <a:ext cx="3824201" cy="937086"/>
          </a:xfrm>
          <a:prstGeom prst="rect">
            <a:avLst/>
          </a:prstGeom>
          <a:solidFill>
            <a:schemeClr val="bg1"/>
          </a:solidFill>
          <a:ln>
            <a:noFill/>
          </a:ln>
          <a:effectLst>
            <a:outerShdw blurRad="177800" dist="508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6" name="矩形 9">
            <a:extLst>
              <a:ext uri="{FF2B5EF4-FFF2-40B4-BE49-F238E27FC236}">
                <a16:creationId xmlns:a16="http://schemas.microsoft.com/office/drawing/2014/main" id="{8FC42A8C-CAAA-1BDF-56EC-91F6D2478E92}"/>
              </a:ext>
            </a:extLst>
          </p:cNvPr>
          <p:cNvSpPr/>
          <p:nvPr/>
        </p:nvSpPr>
        <p:spPr>
          <a:xfrm>
            <a:off x="939165" y="3923665"/>
            <a:ext cx="3585210" cy="916305"/>
          </a:xfrm>
          <a:prstGeom prst="rect">
            <a:avLst/>
          </a:prstGeom>
          <a:solidFill>
            <a:schemeClr val="bg1"/>
          </a:solidFill>
          <a:ln>
            <a:noFill/>
          </a:ln>
          <a:effectLst>
            <a:outerShdw blurRad="177800" dist="508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9" name="文本框 24">
            <a:extLst>
              <a:ext uri="{FF2B5EF4-FFF2-40B4-BE49-F238E27FC236}">
                <a16:creationId xmlns:a16="http://schemas.microsoft.com/office/drawing/2014/main" id="{D7C007BA-87B9-14F9-9E53-BD15FEE71913}"/>
              </a:ext>
            </a:extLst>
          </p:cNvPr>
          <p:cNvSpPr txBox="1"/>
          <p:nvPr/>
        </p:nvSpPr>
        <p:spPr>
          <a:xfrm>
            <a:off x="1161069" y="1815407"/>
            <a:ext cx="971550" cy="313932"/>
          </a:xfrm>
          <a:prstGeom prst="rect">
            <a:avLst/>
          </a:prstGeom>
          <a:noFill/>
        </p:spPr>
        <p:txBody>
          <a:bodyPr wrap="square" lIns="91440" tIns="45720" rIns="91440" bIns="45720" rtlCol="0" anchor="t">
            <a:spAutoFit/>
          </a:bodyPr>
          <a:lstStyle/>
          <a:p>
            <a:pPr algn="l" fontAlgn="auto">
              <a:lnSpc>
                <a:spcPct val="90000"/>
              </a:lnSpc>
              <a:spcBef>
                <a:spcPts val="1000"/>
              </a:spcBef>
              <a:buClrTx/>
              <a:buSzTx/>
              <a:buFont typeface="Arial" panose="020B0604020202020204"/>
              <a:defRPr/>
            </a:pPr>
            <a:r>
              <a:rPr lang="zh-CN" altLang="en-US" sz="1600">
                <a:solidFill>
                  <a:srgbClr val="0D1A54"/>
                </a:solidFill>
                <a:latin typeface="Arial"/>
                <a:ea typeface="微软雅黑"/>
                <a:sym typeface="Arial"/>
              </a:rPr>
              <a:t>9502</a:t>
            </a:r>
          </a:p>
        </p:txBody>
      </p:sp>
      <p:sp>
        <p:nvSpPr>
          <p:cNvPr id="21" name="文本框 24">
            <a:extLst>
              <a:ext uri="{FF2B5EF4-FFF2-40B4-BE49-F238E27FC236}">
                <a16:creationId xmlns:a16="http://schemas.microsoft.com/office/drawing/2014/main" id="{1F2C60E0-0FE0-5465-CFE8-1FAA81F44A57}"/>
              </a:ext>
            </a:extLst>
          </p:cNvPr>
          <p:cNvSpPr txBox="1"/>
          <p:nvPr/>
        </p:nvSpPr>
        <p:spPr>
          <a:xfrm>
            <a:off x="1161069" y="3019021"/>
            <a:ext cx="971550" cy="312420"/>
          </a:xfrm>
          <a:prstGeom prst="rect">
            <a:avLst/>
          </a:prstGeom>
          <a:noFill/>
        </p:spPr>
        <p:txBody>
          <a:bodyPr wrap="square" lIns="91440" tIns="45720" rIns="91440" bIns="45720" rtlCol="0" anchor="t">
            <a:spAutoFit/>
          </a:bodyPr>
          <a:lstStyle/>
          <a:p>
            <a:pPr algn="l" fontAlgn="auto">
              <a:lnSpc>
                <a:spcPct val="90000"/>
              </a:lnSpc>
              <a:spcBef>
                <a:spcPts val="1000"/>
              </a:spcBef>
              <a:buClrTx/>
              <a:buSzTx/>
              <a:buFont typeface="Arial" panose="020B0604020202020204"/>
              <a:defRPr/>
            </a:pPr>
            <a:r>
              <a:rPr lang="zh-CN" altLang="en-US" sz="1600">
                <a:solidFill>
                  <a:srgbClr val="0D1A54"/>
                </a:solidFill>
                <a:latin typeface="Arial"/>
                <a:ea typeface="微软雅黑"/>
                <a:sym typeface="Arial"/>
              </a:rPr>
              <a:t>6010</a:t>
            </a:r>
          </a:p>
        </p:txBody>
      </p:sp>
      <p:sp>
        <p:nvSpPr>
          <p:cNvPr id="23" name="文本框 24">
            <a:extLst>
              <a:ext uri="{FF2B5EF4-FFF2-40B4-BE49-F238E27FC236}">
                <a16:creationId xmlns:a16="http://schemas.microsoft.com/office/drawing/2014/main" id="{3C6C9CF4-84D2-FF50-4555-FF0DD77F70E7}"/>
              </a:ext>
            </a:extLst>
          </p:cNvPr>
          <p:cNvSpPr txBox="1"/>
          <p:nvPr/>
        </p:nvSpPr>
        <p:spPr>
          <a:xfrm>
            <a:off x="1161069" y="4309225"/>
            <a:ext cx="971550" cy="312420"/>
          </a:xfrm>
          <a:prstGeom prst="rect">
            <a:avLst/>
          </a:prstGeom>
          <a:noFill/>
        </p:spPr>
        <p:txBody>
          <a:bodyPr wrap="square" lIns="91440" tIns="45720" rIns="91440" bIns="45720" rtlCol="0" anchor="t">
            <a:spAutoFit/>
          </a:bodyPr>
          <a:lstStyle/>
          <a:p>
            <a:pPr algn="l" fontAlgn="auto">
              <a:lnSpc>
                <a:spcPct val="90000"/>
              </a:lnSpc>
              <a:spcBef>
                <a:spcPts val="1000"/>
              </a:spcBef>
              <a:buClrTx/>
              <a:buSzTx/>
              <a:buFont typeface="Arial" panose="020B0604020202020204"/>
              <a:defRPr/>
            </a:pPr>
            <a:r>
              <a:rPr lang="zh-CN" altLang="en-US" sz="1600">
                <a:solidFill>
                  <a:srgbClr val="0D1A54"/>
                </a:solidFill>
                <a:latin typeface="Arial"/>
                <a:ea typeface="微软雅黑"/>
                <a:cs typeface="Arial"/>
              </a:rPr>
              <a:t>300</a:t>
            </a:r>
          </a:p>
        </p:txBody>
      </p:sp>
      <p:sp>
        <p:nvSpPr>
          <p:cNvPr id="25" name="文本框 25">
            <a:extLst>
              <a:ext uri="{FF2B5EF4-FFF2-40B4-BE49-F238E27FC236}">
                <a16:creationId xmlns:a16="http://schemas.microsoft.com/office/drawing/2014/main" id="{754BFADD-B892-0028-ACE5-0E67050C4627}"/>
              </a:ext>
            </a:extLst>
          </p:cNvPr>
          <p:cNvSpPr txBox="1"/>
          <p:nvPr/>
        </p:nvSpPr>
        <p:spPr>
          <a:xfrm>
            <a:off x="1386205" y="1661391"/>
            <a:ext cx="3404174" cy="646331"/>
          </a:xfrm>
          <a:prstGeom prst="rect">
            <a:avLst/>
          </a:prstGeom>
          <a:noFill/>
        </p:spPr>
        <p:txBody>
          <a:bodyPr wrap="square" lIns="91440" tIns="45720" rIns="91440" bIns="45720" rtlCol="0" anchor="t">
            <a:spAutoFit/>
          </a:bodyPr>
          <a:lstStyle/>
          <a:p>
            <a:pPr lvl="1">
              <a:buFont typeface="Arial" panose="020B0604020202020204"/>
              <a:buChar char="–"/>
              <a:defRPr/>
            </a:pPr>
            <a:r>
              <a:rPr lang="en-US" altLang="zh-CN" sz="1200" dirty="0">
                <a:solidFill>
                  <a:srgbClr val="2A466A"/>
                </a:solidFill>
                <a:latin typeface="Arial"/>
                <a:ea typeface="微软雅黑"/>
                <a:cs typeface="思源宋体 CN" panose="02020400000000000000" charset="-122"/>
              </a:rPr>
              <a:t> </a:t>
            </a:r>
            <a:r>
              <a:rPr lang="en-US" altLang="zh-CN" sz="1200" b="1" dirty="0">
                <a:solidFill>
                  <a:srgbClr val="2A466A"/>
                </a:solidFill>
                <a:latin typeface="Times New Roman"/>
                <a:ea typeface="微软雅黑"/>
                <a:cs typeface="思源宋体 CN" panose="02020400000000000000" charset="-122"/>
              </a:rPr>
              <a:t> America total stock</a:t>
            </a:r>
          </a:p>
          <a:p>
            <a:pPr lvl="1">
              <a:buFont typeface="Arial" panose="020B0604020202020204"/>
              <a:buChar char="–"/>
              <a:defRPr/>
            </a:pPr>
            <a:r>
              <a:rPr lang="en-US" altLang="zh-CN" sz="1200" b="1" dirty="0">
                <a:solidFill>
                  <a:srgbClr val="2A466A"/>
                </a:solidFill>
                <a:latin typeface="Times New Roman"/>
                <a:ea typeface="微软雅黑"/>
                <a:cs typeface="思源宋体 CN" panose="02020400000000000000" charset="-122"/>
              </a:rPr>
              <a:t>  Yahoo finance API (</a:t>
            </a:r>
            <a:r>
              <a:rPr lang="en-US" altLang="zh-CN" sz="1200" b="1" dirty="0" err="1">
                <a:solidFill>
                  <a:srgbClr val="2A466A"/>
                </a:solidFill>
                <a:latin typeface="Times New Roman"/>
                <a:ea typeface="微软雅黑"/>
                <a:cs typeface="思源宋体 CN" panose="02020400000000000000" charset="-122"/>
              </a:rPr>
              <a:t>yahooquery</a:t>
            </a:r>
            <a:r>
              <a:rPr lang="en-US" altLang="zh-CN" sz="1200" b="1" dirty="0">
                <a:solidFill>
                  <a:srgbClr val="2A466A"/>
                </a:solidFill>
                <a:latin typeface="Times New Roman"/>
                <a:ea typeface="微软雅黑"/>
                <a:cs typeface="思源宋体 CN" panose="02020400000000000000" charset="-122"/>
              </a:rPr>
              <a:t>)</a:t>
            </a:r>
          </a:p>
          <a:p>
            <a:pPr lvl="1">
              <a:buFont typeface="Arial" panose="020B0604020202020204"/>
              <a:buChar char="–"/>
              <a:defRPr/>
            </a:pPr>
            <a:r>
              <a:rPr lang="en-US" altLang="zh-CN" sz="1200" b="1" dirty="0">
                <a:solidFill>
                  <a:srgbClr val="2A466A"/>
                </a:solidFill>
                <a:latin typeface="Times New Roman"/>
                <a:ea typeface="微软雅黑"/>
                <a:cs typeface="思源宋体 CN" panose="02020400000000000000" charset="-122"/>
              </a:rPr>
              <a:t>  2022/5/1 - 2024/5/1 Daily data</a:t>
            </a:r>
          </a:p>
        </p:txBody>
      </p:sp>
      <p:sp>
        <p:nvSpPr>
          <p:cNvPr id="27" name="文本框 25">
            <a:extLst>
              <a:ext uri="{FF2B5EF4-FFF2-40B4-BE49-F238E27FC236}">
                <a16:creationId xmlns:a16="http://schemas.microsoft.com/office/drawing/2014/main" id="{BF9E922F-6745-7C9E-65A1-BC47D508DDAB}"/>
              </a:ext>
            </a:extLst>
          </p:cNvPr>
          <p:cNvSpPr txBox="1"/>
          <p:nvPr/>
        </p:nvSpPr>
        <p:spPr>
          <a:xfrm>
            <a:off x="1386205" y="2949863"/>
            <a:ext cx="2863850" cy="461665"/>
          </a:xfrm>
          <a:prstGeom prst="rect">
            <a:avLst/>
          </a:prstGeom>
          <a:noFill/>
        </p:spPr>
        <p:txBody>
          <a:bodyPr wrap="square" lIns="91440" tIns="45720" rIns="91440" bIns="45720" rtlCol="0" anchor="t">
            <a:spAutoFit/>
          </a:bodyPr>
          <a:lstStyle/>
          <a:p>
            <a:pPr lvl="1">
              <a:buFont typeface="Arial" panose="020B0604020202020204"/>
              <a:buChar char="–"/>
              <a:defRPr/>
            </a:pPr>
            <a:r>
              <a:rPr lang="en-US" altLang="zh-CN" sz="1200">
                <a:solidFill>
                  <a:srgbClr val="2A466A"/>
                </a:solidFill>
                <a:latin typeface="Times New Roman"/>
                <a:ea typeface="微软雅黑"/>
                <a:cs typeface="思源宋体 CN" panose="02020400000000000000" charset="-122"/>
              </a:rPr>
              <a:t> </a:t>
            </a:r>
            <a:r>
              <a:rPr lang="en-US" altLang="zh-CN" sz="1200" b="1">
                <a:solidFill>
                  <a:srgbClr val="2A466A"/>
                </a:solidFill>
                <a:latin typeface="Times New Roman"/>
                <a:ea typeface="微软雅黑"/>
                <a:cs typeface="思源宋体 CN" panose="02020400000000000000" charset="-122"/>
              </a:rPr>
              <a:t> Exclude ETF</a:t>
            </a:r>
          </a:p>
          <a:p>
            <a:pPr lvl="1">
              <a:buFont typeface="Arial" panose="020B0604020202020204"/>
              <a:buChar char="–"/>
              <a:defRPr/>
            </a:pPr>
            <a:r>
              <a:rPr lang="en-US" altLang="zh-CN" sz="1200" b="1">
                <a:solidFill>
                  <a:srgbClr val="2A466A"/>
                </a:solidFill>
                <a:latin typeface="Times New Roman"/>
                <a:ea typeface="微软雅黑"/>
                <a:cs typeface="思源宋体 CN" panose="02020400000000000000" charset="-122"/>
              </a:rPr>
              <a:t>  Individual company</a:t>
            </a:r>
          </a:p>
        </p:txBody>
      </p:sp>
      <p:sp>
        <p:nvSpPr>
          <p:cNvPr id="29" name="文本框 25">
            <a:extLst>
              <a:ext uri="{FF2B5EF4-FFF2-40B4-BE49-F238E27FC236}">
                <a16:creationId xmlns:a16="http://schemas.microsoft.com/office/drawing/2014/main" id="{A8CA2D65-6414-5DEF-FB78-DF30B60C97AC}"/>
              </a:ext>
            </a:extLst>
          </p:cNvPr>
          <p:cNvSpPr txBox="1"/>
          <p:nvPr/>
        </p:nvSpPr>
        <p:spPr>
          <a:xfrm>
            <a:off x="1227179" y="4092410"/>
            <a:ext cx="3449200" cy="646331"/>
          </a:xfrm>
          <a:prstGeom prst="rect">
            <a:avLst/>
          </a:prstGeom>
          <a:noFill/>
        </p:spPr>
        <p:txBody>
          <a:bodyPr wrap="square" lIns="91440" tIns="45720" rIns="91440" bIns="45720" rtlCol="0" anchor="t">
            <a:spAutoFit/>
          </a:bodyPr>
          <a:lstStyle/>
          <a:p>
            <a:pPr lvl="1">
              <a:buFont typeface="Arial" panose="020B0604020202020204"/>
              <a:buChar char="–"/>
              <a:defRPr/>
            </a:pPr>
            <a:r>
              <a:rPr lang="en-US" altLang="zh-CN" sz="1200">
                <a:solidFill>
                  <a:srgbClr val="2A466A"/>
                </a:solidFill>
                <a:latin typeface="Times New Roman"/>
                <a:ea typeface="微软雅黑"/>
                <a:cs typeface="Times New Roman"/>
                <a:sym typeface="Arial"/>
              </a:rPr>
              <a:t>  </a:t>
            </a:r>
            <a:r>
              <a:rPr lang="en-US" altLang="zh-CN" sz="1200" b="1">
                <a:solidFill>
                  <a:srgbClr val="2A466A"/>
                </a:solidFill>
                <a:latin typeface="Times New Roman"/>
                <a:ea typeface="微软雅黑"/>
                <a:cs typeface="Times New Roman"/>
                <a:sym typeface="Arial"/>
              </a:rPr>
              <a:t>Small asset</a:t>
            </a:r>
            <a:endParaRPr lang="en-US" altLang="zh-CN" sz="1200" b="1">
              <a:solidFill>
                <a:srgbClr val="2A466A"/>
              </a:solidFill>
              <a:latin typeface="Times New Roman"/>
              <a:ea typeface="微软雅黑"/>
              <a:cs typeface="Times New Roman"/>
            </a:endParaRPr>
          </a:p>
          <a:p>
            <a:pPr lvl="1">
              <a:buFont typeface="Arial" panose="020B0604020202020204"/>
              <a:buChar char="–"/>
              <a:defRPr/>
            </a:pPr>
            <a:r>
              <a:rPr lang="en-US" altLang="zh-CN" sz="1200" b="1">
                <a:solidFill>
                  <a:srgbClr val="2A466A"/>
                </a:solidFill>
                <a:latin typeface="Times New Roman"/>
                <a:ea typeface="微软雅黑"/>
                <a:cs typeface="思源宋体 CN" panose="02020400000000000000" charset="-122"/>
              </a:rPr>
              <a:t>  Market capitalization</a:t>
            </a:r>
            <a:r>
              <a:rPr lang="zh-CN" altLang="en-US" sz="1200" b="1">
                <a:solidFill>
                  <a:srgbClr val="2A466A"/>
                </a:solidFill>
                <a:latin typeface="Times New Roman"/>
                <a:ea typeface="微软雅黑"/>
                <a:cs typeface="思源宋体 CN" panose="02020400000000000000" charset="-122"/>
              </a:rPr>
              <a:t> </a:t>
            </a:r>
            <a:r>
              <a:rPr lang="en-US" altLang="zh-CN" sz="1200" b="1">
                <a:solidFill>
                  <a:srgbClr val="2A466A"/>
                </a:solidFill>
                <a:latin typeface="Times New Roman"/>
                <a:ea typeface="微软雅黑"/>
                <a:cs typeface="思源宋体 CN" panose="02020400000000000000" charset="-122"/>
              </a:rPr>
              <a:t>percentile is 0.05</a:t>
            </a:r>
          </a:p>
          <a:p>
            <a:pPr lvl="1">
              <a:buFont typeface="Arial" panose="020B0604020202020204"/>
              <a:buChar char="–"/>
              <a:defRPr/>
            </a:pPr>
            <a:r>
              <a:rPr lang="en-US" altLang="zh-CN" sz="1200" b="1">
                <a:solidFill>
                  <a:srgbClr val="2A466A"/>
                </a:solidFill>
                <a:latin typeface="Times New Roman"/>
                <a:ea typeface="微软雅黑"/>
                <a:cs typeface="思源宋体 CN" panose="02020400000000000000" charset="-122"/>
              </a:rPr>
              <a:t>  Small volatility </a:t>
            </a:r>
          </a:p>
        </p:txBody>
      </p:sp>
      <p:pic>
        <p:nvPicPr>
          <p:cNvPr id="30" name="Picture 29" descr="A close-up of a computer screen&#10;&#10;Description automatically generated">
            <a:extLst>
              <a:ext uri="{FF2B5EF4-FFF2-40B4-BE49-F238E27FC236}">
                <a16:creationId xmlns:a16="http://schemas.microsoft.com/office/drawing/2014/main" id="{D12CFB44-6475-3B66-0130-C9992D24AF8D}"/>
              </a:ext>
            </a:extLst>
          </p:cNvPr>
          <p:cNvPicPr>
            <a:picLocks noChangeAspect="1"/>
          </p:cNvPicPr>
          <p:nvPr/>
        </p:nvPicPr>
        <p:blipFill>
          <a:blip r:embed="rId4"/>
          <a:stretch>
            <a:fillRect/>
          </a:stretch>
        </p:blipFill>
        <p:spPr>
          <a:xfrm>
            <a:off x="5509780" y="505258"/>
            <a:ext cx="2436668" cy="1317048"/>
          </a:xfrm>
          <a:prstGeom prst="rect">
            <a:avLst/>
          </a:prstGeom>
        </p:spPr>
      </p:pic>
    </p:spTree>
    <p:extLst>
      <p:ext uri="{BB962C8B-B14F-4D97-AF65-F5344CB8AC3E}">
        <p14:creationId xmlns:p14="http://schemas.microsoft.com/office/powerpoint/2010/main" val="2463758685"/>
      </p:ext>
    </p:extLst>
  </p:cSld>
  <p:clrMapOvr>
    <a:masterClrMapping/>
  </p:clrMapOvr>
  <mc:AlternateContent xmlns:mc="http://schemas.openxmlformats.org/markup-compatibility/2006" xmlns:p14="http://schemas.microsoft.com/office/powerpoint/2010/main">
    <mc:Choice Requires="p14">
      <p:transition spd="med" p14:dur="700" advTm="3000">
        <p:fade/>
        <p:sndAc>
          <p:endSnd/>
        </p:sndAc>
      </p:transition>
    </mc:Choice>
    <mc:Fallback xmlns="">
      <p:transition spd="med" advTm="3000">
        <p:fade/>
        <p:sndAc>
          <p:end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2" name="内容占位符 2"/>
          <p:cNvSpPr>
            <a:spLocks noGrp="1"/>
          </p:cNvSpPr>
          <p:nvPr/>
        </p:nvSpPr>
        <p:spPr>
          <a:xfrm>
            <a:off x="2043430" y="3678555"/>
            <a:ext cx="1133475" cy="4102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zh-CN" altLang="en-US" sz="1600">
                <a:solidFill>
                  <a:schemeClr val="bg1"/>
                </a:solidFill>
                <a:latin typeface="Arial"/>
                <a:ea typeface="微软雅黑"/>
                <a:sym typeface="Arial"/>
              </a:rPr>
              <a:t>数据不足</a:t>
            </a:r>
          </a:p>
        </p:txBody>
      </p:sp>
      <p:sp>
        <p:nvSpPr>
          <p:cNvPr id="14" name="内容占位符 2"/>
          <p:cNvSpPr>
            <a:spLocks noGrp="1"/>
          </p:cNvSpPr>
          <p:nvPr/>
        </p:nvSpPr>
        <p:spPr>
          <a:xfrm>
            <a:off x="6163310" y="3666808"/>
            <a:ext cx="1133475" cy="4102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fontAlgn="auto">
              <a:spcAft>
                <a:spcPts val="0"/>
              </a:spcAft>
              <a:buFont typeface="Arial" panose="020B0604020202020204"/>
              <a:buNone/>
              <a:defRPr/>
            </a:pPr>
            <a:r>
              <a:rPr lang="zh-CN" altLang="en-US" sz="1600">
                <a:solidFill>
                  <a:schemeClr val="bg1"/>
                </a:solidFill>
                <a:latin typeface="Arial"/>
                <a:ea typeface="微软雅黑"/>
                <a:sym typeface="Arial"/>
              </a:rPr>
              <a:t>技术不足</a:t>
            </a:r>
          </a:p>
        </p:txBody>
      </p:sp>
      <p:sp>
        <p:nvSpPr>
          <p:cNvPr id="10" name="TextBox 9">
            <a:extLst>
              <a:ext uri="{FF2B5EF4-FFF2-40B4-BE49-F238E27FC236}">
                <a16:creationId xmlns:a16="http://schemas.microsoft.com/office/drawing/2014/main" id="{86258A02-C6A3-3DF7-89A0-1979D1B09F78}"/>
              </a:ext>
            </a:extLst>
          </p:cNvPr>
          <p:cNvSpPr txBox="1"/>
          <p:nvPr/>
        </p:nvSpPr>
        <p:spPr>
          <a:xfrm>
            <a:off x="971550" y="1871663"/>
            <a:ext cx="184731" cy="369332"/>
          </a:xfrm>
          <a:prstGeom prst="rect">
            <a:avLst/>
          </a:prstGeom>
          <a:noFill/>
        </p:spPr>
        <p:txBody>
          <a:bodyPr wrap="none" rtlCol="0">
            <a:spAutoFit/>
          </a:bodyPr>
          <a:lstStyle/>
          <a:p>
            <a:endParaRPr lang="en-US"/>
          </a:p>
        </p:txBody>
      </p:sp>
      <p:sp>
        <p:nvSpPr>
          <p:cNvPr id="13" name="TextBox 12">
            <a:extLst>
              <a:ext uri="{FF2B5EF4-FFF2-40B4-BE49-F238E27FC236}">
                <a16:creationId xmlns:a16="http://schemas.microsoft.com/office/drawing/2014/main" id="{A10AECE2-1DC4-454B-5FC8-167BBDDF7ABE}"/>
              </a:ext>
            </a:extLst>
          </p:cNvPr>
          <p:cNvSpPr txBox="1"/>
          <p:nvPr/>
        </p:nvSpPr>
        <p:spPr>
          <a:xfrm>
            <a:off x="148194" y="1514623"/>
            <a:ext cx="5215983" cy="3323987"/>
          </a:xfrm>
          <a:prstGeom prst="rect">
            <a:avLst/>
          </a:prstGeom>
          <a:noFill/>
        </p:spPr>
        <p:txBody>
          <a:bodyPr wrap="square" lIns="91440" tIns="45720" rIns="91440" bIns="45720" rtlCol="0" anchor="t">
            <a:spAutoFit/>
          </a:bodyPr>
          <a:lstStyle/>
          <a:p>
            <a:r>
              <a:rPr lang="en-US" sz="1400" dirty="0">
                <a:latin typeface="Times New Roman"/>
                <a:cs typeface="Times New Roman"/>
              </a:rPr>
              <a:t>The stock market is complex, simply based on opening high and closing low does not reflect enough factors.</a:t>
            </a:r>
          </a:p>
          <a:p>
            <a:endParaRPr lang="en-US" sz="1400" dirty="0">
              <a:latin typeface="Times New Roman"/>
              <a:cs typeface="Times New Roman"/>
            </a:endParaRPr>
          </a:p>
          <a:p>
            <a:r>
              <a:rPr lang="en-US" sz="1400" b="1" dirty="0">
                <a:latin typeface="Times New Roman"/>
                <a:cs typeface="Times New Roman"/>
              </a:rPr>
              <a:t>Feature Creation</a:t>
            </a:r>
            <a:endParaRPr lang="en-US" dirty="0"/>
          </a:p>
          <a:p>
            <a:pPr marL="285750" indent="-285750">
              <a:buFont typeface="Arial"/>
              <a:buChar char="•"/>
            </a:pPr>
            <a:r>
              <a:rPr lang="en-US" sz="1400" dirty="0">
                <a:latin typeface="Times New Roman"/>
                <a:ea typeface="等线"/>
                <a:cs typeface="Times New Roman"/>
              </a:rPr>
              <a:t>54</a:t>
            </a:r>
            <a:r>
              <a:rPr lang="en-US" sz="1400" dirty="0">
                <a:latin typeface="Times New Roman"/>
                <a:cs typeface="Times New Roman"/>
              </a:rPr>
              <a:t> important indicators (technical indicators) +</a:t>
            </a:r>
            <a:r>
              <a:rPr lang="en-US" sz="1400" dirty="0" err="1">
                <a:latin typeface="Times New Roman"/>
                <a:cs typeface="Times New Roman"/>
              </a:rPr>
              <a:t>Fama</a:t>
            </a:r>
            <a:r>
              <a:rPr lang="en-US" sz="1400" dirty="0">
                <a:latin typeface="Times New Roman"/>
                <a:cs typeface="Times New Roman"/>
              </a:rPr>
              <a:t> five-factor (SMB, HML, RMW, CMA, Mkt-Rf) </a:t>
            </a:r>
            <a:endParaRPr lang="en-US" dirty="0">
              <a:ea typeface="等线"/>
            </a:endParaRPr>
          </a:p>
          <a:p>
            <a:endParaRPr lang="en-US" sz="1400" dirty="0">
              <a:latin typeface="Times New Roman"/>
              <a:ea typeface="+mn-lt"/>
              <a:cs typeface="Times New Roman"/>
            </a:endParaRPr>
          </a:p>
          <a:p>
            <a:r>
              <a:rPr lang="en-US" sz="1400" b="1" dirty="0">
                <a:latin typeface="Times New Roman"/>
                <a:ea typeface="+mn-lt"/>
                <a:cs typeface="Times New Roman"/>
              </a:rPr>
              <a:t>Dimensionality Reduction</a:t>
            </a:r>
            <a:endParaRPr lang="en-US" dirty="0"/>
          </a:p>
          <a:p>
            <a:pPr marL="285750" indent="-285750">
              <a:buFont typeface="Arial"/>
              <a:buChar char="•"/>
            </a:pPr>
            <a:r>
              <a:rPr lang="en-US" sz="1400" dirty="0">
                <a:latin typeface="Times New Roman"/>
                <a:ea typeface="等线"/>
                <a:cs typeface="Times New Roman"/>
              </a:rPr>
              <a:t>We imported, adjusted, standardized, formatted these indicator data.</a:t>
            </a:r>
          </a:p>
          <a:p>
            <a:pPr marL="285750" indent="-285750">
              <a:buFont typeface="Arial"/>
              <a:buChar char="•"/>
            </a:pPr>
            <a:r>
              <a:rPr lang="en-US" sz="1400" dirty="0">
                <a:latin typeface="Times New Roman"/>
                <a:ea typeface="等线"/>
                <a:cs typeface="Times New Roman"/>
              </a:rPr>
              <a:t>PCA: Linear method. It tends to preserve the global structure of the data.</a:t>
            </a:r>
          </a:p>
          <a:p>
            <a:pPr marL="285750" indent="-285750">
              <a:buFont typeface="Arial"/>
              <a:buChar char="•"/>
            </a:pPr>
            <a:r>
              <a:rPr lang="en-US" sz="1400" dirty="0">
                <a:latin typeface="Times New Roman"/>
                <a:ea typeface="等线"/>
                <a:cs typeface="Times New Roman"/>
              </a:rPr>
              <a:t>T-SNE: Non-linear method. T-SNE is more visually attractive and interpretable than PCA.</a:t>
            </a:r>
          </a:p>
          <a:p>
            <a:endParaRPr lang="en-US" sz="1400" dirty="0">
              <a:latin typeface="Times New Roman"/>
              <a:ea typeface="等线"/>
              <a:cs typeface="Times New Roman"/>
            </a:endParaRPr>
          </a:p>
        </p:txBody>
      </p:sp>
      <p:sp>
        <p:nvSpPr>
          <p:cNvPr id="4" name="文本框 3">
            <a:extLst>
              <a:ext uri="{FF2B5EF4-FFF2-40B4-BE49-F238E27FC236}">
                <a16:creationId xmlns:a16="http://schemas.microsoft.com/office/drawing/2014/main" id="{F5EDB001-221A-AFAB-7CDA-3338F8F46E3A}"/>
              </a:ext>
            </a:extLst>
          </p:cNvPr>
          <p:cNvSpPr txBox="1"/>
          <p:nvPr/>
        </p:nvSpPr>
        <p:spPr>
          <a:xfrm>
            <a:off x="1282485" y="585061"/>
            <a:ext cx="6935682"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200" b="1">
                <a:solidFill>
                  <a:srgbClr val="2A466A"/>
                </a:solidFill>
                <a:latin typeface="Times New Roman"/>
                <a:ea typeface="等线"/>
                <a:cs typeface="Times New Roman"/>
              </a:rPr>
              <a:t>2</a:t>
            </a:r>
            <a:r>
              <a:rPr lang="zh-CN" sz="2200" b="1">
                <a:solidFill>
                  <a:srgbClr val="2A466A"/>
                </a:solidFill>
                <a:latin typeface="Times New Roman"/>
                <a:ea typeface="Microsoft YaHei"/>
                <a:cs typeface="Times New Roman"/>
              </a:rPr>
              <a:t>. </a:t>
            </a:r>
            <a:r>
              <a:rPr lang="en-US" altLang="zh-CN" sz="2200" b="1">
                <a:solidFill>
                  <a:srgbClr val="2A466A"/>
                </a:solidFill>
                <a:latin typeface="Times New Roman"/>
                <a:ea typeface="等线"/>
                <a:cs typeface="Times New Roman"/>
              </a:rPr>
              <a:t>Feature Creation&amp; Dimensionality Reduction</a:t>
            </a:r>
            <a:endParaRPr lang="en-US" sz="2200">
              <a:solidFill>
                <a:srgbClr val="2A466A"/>
              </a:solidFill>
              <a:latin typeface="Times New Roman"/>
              <a:ea typeface="等线"/>
              <a:cs typeface="Times New Roman"/>
            </a:endParaRPr>
          </a:p>
        </p:txBody>
      </p:sp>
      <p:pic>
        <p:nvPicPr>
          <p:cNvPr id="5" name="Picture 4" descr="A screen shot of a computer code&#10;&#10;Description automatically generated">
            <a:extLst>
              <a:ext uri="{FF2B5EF4-FFF2-40B4-BE49-F238E27FC236}">
                <a16:creationId xmlns:a16="http://schemas.microsoft.com/office/drawing/2014/main" id="{90EE0BC6-6D3B-3D5C-BABD-E4E0D241D7E6}"/>
              </a:ext>
            </a:extLst>
          </p:cNvPr>
          <p:cNvPicPr>
            <a:picLocks noChangeAspect="1"/>
          </p:cNvPicPr>
          <p:nvPr/>
        </p:nvPicPr>
        <p:blipFill>
          <a:blip r:embed="rId3"/>
          <a:stretch>
            <a:fillRect/>
          </a:stretch>
        </p:blipFill>
        <p:spPr>
          <a:xfrm>
            <a:off x="5213747" y="1016793"/>
            <a:ext cx="3788569" cy="3726061"/>
          </a:xfrm>
          <a:prstGeom prst="rect">
            <a:avLst/>
          </a:prstGeom>
        </p:spPr>
      </p:pic>
      <p:sp>
        <p:nvSpPr>
          <p:cNvPr id="6" name="TextBox 5">
            <a:extLst>
              <a:ext uri="{FF2B5EF4-FFF2-40B4-BE49-F238E27FC236}">
                <a16:creationId xmlns:a16="http://schemas.microsoft.com/office/drawing/2014/main" id="{890DC8FD-173A-1C64-898F-F7D1CF11F0DA}"/>
              </a:ext>
            </a:extLst>
          </p:cNvPr>
          <p:cNvSpPr txBox="1"/>
          <p:nvPr/>
        </p:nvSpPr>
        <p:spPr>
          <a:xfrm>
            <a:off x="0" y="4874195"/>
            <a:ext cx="7332457" cy="261610"/>
          </a:xfrm>
          <a:prstGeom prst="rect">
            <a:avLst/>
          </a:prstGeom>
          <a:noFill/>
        </p:spPr>
        <p:txBody>
          <a:bodyPr wrap="none" rtlCol="0">
            <a:spAutoFit/>
          </a:bodyPr>
          <a:lstStyle/>
          <a:p>
            <a:r>
              <a:rPr lang="en-US" sz="1100" err="1">
                <a:solidFill>
                  <a:srgbClr val="959595"/>
                </a:solidFill>
                <a:effectLst/>
                <a:latin typeface="Helvetica" pitchFamily="2" charset="0"/>
              </a:rPr>
              <a:t>Fama</a:t>
            </a:r>
            <a:r>
              <a:rPr lang="en-US" sz="1100">
                <a:solidFill>
                  <a:srgbClr val="959595"/>
                </a:solidFill>
                <a:effectLst/>
                <a:latin typeface="Helvetica" pitchFamily="2" charset="0"/>
              </a:rPr>
              <a:t>, E. F., &amp; French, K. R. (2015). A five-factor asset pricing model. Journal of financial economics, 116(1), 1-22.</a:t>
            </a:r>
          </a:p>
        </p:txBody>
      </p:sp>
    </p:spTree>
    <p:extLst>
      <p:ext uri="{BB962C8B-B14F-4D97-AF65-F5344CB8AC3E}">
        <p14:creationId xmlns:p14="http://schemas.microsoft.com/office/powerpoint/2010/main" val="3999533853"/>
      </p:ext>
    </p:extLst>
  </p:cSld>
  <p:clrMapOvr>
    <a:masterClrMapping/>
  </p:clrMapOvr>
  <mc:AlternateContent xmlns:mc="http://schemas.openxmlformats.org/markup-compatibility/2006" xmlns:p14="http://schemas.microsoft.com/office/powerpoint/2010/main">
    <mc:Choice Requires="p14">
      <p:transition spd="med" p14:dur="700" advTm="3000">
        <p:fade/>
        <p:sndAc>
          <p:endSnd/>
        </p:sndAc>
      </p:transition>
    </mc:Choice>
    <mc:Fallback xmlns="">
      <p:transition spd="med" advTm="3000">
        <p:fade/>
        <p:sndAc>
          <p:end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D076F-6DD3-FEA0-2C44-84D1AEF2874E}"/>
              </a:ext>
            </a:extLst>
          </p:cNvPr>
          <p:cNvSpPr>
            <a:spLocks noGrp="1"/>
          </p:cNvSpPr>
          <p:nvPr>
            <p:ph type="title"/>
          </p:nvPr>
        </p:nvSpPr>
        <p:spPr>
          <a:xfrm>
            <a:off x="1142112" y="434963"/>
            <a:ext cx="5319792" cy="406055"/>
          </a:xfrm>
        </p:spPr>
        <p:txBody>
          <a:bodyPr>
            <a:normAutofit fontScale="90000"/>
          </a:bodyPr>
          <a:lstStyle/>
          <a:p>
            <a:r>
              <a:rPr lang="zh-CN" altLang="en-US" sz="2400" b="1">
                <a:solidFill>
                  <a:srgbClr val="2A466A"/>
                </a:solidFill>
                <a:latin typeface="Times New Roman"/>
                <a:ea typeface="微软雅黑"/>
                <a:cs typeface="Times New Roman"/>
              </a:rPr>
              <a:t>2. Feature Selection&amp;Cluster</a:t>
            </a:r>
            <a:endParaRPr lang="en-US" altLang="zh-CN" sz="2400" b="1">
              <a:solidFill>
                <a:srgbClr val="2A466A"/>
              </a:solidFill>
              <a:latin typeface="Times New Roman"/>
              <a:ea typeface="微软雅黑"/>
              <a:cs typeface="Times New Roman"/>
            </a:endParaRPr>
          </a:p>
        </p:txBody>
      </p:sp>
      <p:sp>
        <p:nvSpPr>
          <p:cNvPr id="4" name="灯片编号占位符 3">
            <a:extLst>
              <a:ext uri="{FF2B5EF4-FFF2-40B4-BE49-F238E27FC236}">
                <a16:creationId xmlns:a16="http://schemas.microsoft.com/office/drawing/2014/main" id="{714D96FB-D76C-8467-3324-1BD3FCEB8CEF}"/>
              </a:ext>
            </a:extLst>
          </p:cNvPr>
          <p:cNvSpPr>
            <a:spLocks noGrp="1"/>
          </p:cNvSpPr>
          <p:nvPr>
            <p:ph type="sldNum" sz="quarter" idx="12"/>
          </p:nvPr>
        </p:nvSpPr>
        <p:spPr/>
        <p:txBody>
          <a:bodyPr/>
          <a:lstStyle/>
          <a:p>
            <a:fld id="{716378B4-ACAB-4DF0-B428-1A52F28965DC}" type="slidenum">
              <a:rPr lang="zh-CN" altLang="en-US" smtClean="0"/>
              <a:t>5</a:t>
            </a:fld>
            <a:endParaRPr lang="zh-CN" altLang="en-US"/>
          </a:p>
        </p:txBody>
      </p:sp>
      <p:grpSp>
        <p:nvGrpSpPr>
          <p:cNvPr id="10" name="组合 9">
            <a:extLst>
              <a:ext uri="{FF2B5EF4-FFF2-40B4-BE49-F238E27FC236}">
                <a16:creationId xmlns:a16="http://schemas.microsoft.com/office/drawing/2014/main" id="{5EB58861-858D-9D8B-1FD2-104E78F50D2D}"/>
              </a:ext>
            </a:extLst>
          </p:cNvPr>
          <p:cNvGrpSpPr/>
          <p:nvPr/>
        </p:nvGrpSpPr>
        <p:grpSpPr>
          <a:xfrm>
            <a:off x="237492" y="246177"/>
            <a:ext cx="788671" cy="782956"/>
            <a:chOff x="3710" y="5019"/>
            <a:chExt cx="2527" cy="2507"/>
          </a:xfrm>
        </p:grpSpPr>
        <p:sp>
          <p:nvSpPr>
            <p:cNvPr id="6" name="泪滴形 5">
              <a:extLst>
                <a:ext uri="{FF2B5EF4-FFF2-40B4-BE49-F238E27FC236}">
                  <a16:creationId xmlns:a16="http://schemas.microsoft.com/office/drawing/2014/main" id="{C8966CD0-E9F3-7558-6C50-D92D06008471}"/>
                </a:ext>
              </a:extLst>
            </p:cNvPr>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 name="泪滴形 6">
              <a:extLst>
                <a:ext uri="{FF2B5EF4-FFF2-40B4-BE49-F238E27FC236}">
                  <a16:creationId xmlns:a16="http://schemas.microsoft.com/office/drawing/2014/main" id="{9F6CA0DB-325B-2BA1-D2C5-942EA17ABF12}"/>
                </a:ext>
              </a:extLst>
            </p:cNvPr>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泪滴形 7">
              <a:extLst>
                <a:ext uri="{FF2B5EF4-FFF2-40B4-BE49-F238E27FC236}">
                  <a16:creationId xmlns:a16="http://schemas.microsoft.com/office/drawing/2014/main" id="{C63CE618-FC8E-E153-4104-9D2987CA3025}"/>
                </a:ext>
              </a:extLst>
            </p:cNvPr>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 name="泪滴形 8">
              <a:extLst>
                <a:ext uri="{FF2B5EF4-FFF2-40B4-BE49-F238E27FC236}">
                  <a16:creationId xmlns:a16="http://schemas.microsoft.com/office/drawing/2014/main" id="{88D49D13-D7AE-3356-75D7-2D4A4B92EEA4}"/>
                </a:ext>
              </a:extLst>
            </p:cNvPr>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5" name="文本框 2">
            <a:extLst>
              <a:ext uri="{FF2B5EF4-FFF2-40B4-BE49-F238E27FC236}">
                <a16:creationId xmlns:a16="http://schemas.microsoft.com/office/drawing/2014/main" id="{BA9A3E01-2088-233E-DCD3-55521F50D44C}"/>
              </a:ext>
            </a:extLst>
          </p:cNvPr>
          <p:cNvSpPr txBox="1"/>
          <p:nvPr/>
        </p:nvSpPr>
        <p:spPr>
          <a:xfrm>
            <a:off x="371622" y="941051"/>
            <a:ext cx="4558876" cy="452431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latin typeface="Times New Roman"/>
                <a:ea typeface="等线"/>
                <a:cs typeface="Times New Roman"/>
              </a:rPr>
              <a:t>It is not that the more features, the more accurate predictions can be made.</a:t>
            </a:r>
            <a:endParaRPr lang="en-US" dirty="0"/>
          </a:p>
          <a:p>
            <a:r>
              <a:rPr lang="en-US" altLang="zh-CN" sz="1600" b="1" dirty="0">
                <a:solidFill>
                  <a:srgbClr val="0D0D0D"/>
                </a:solidFill>
                <a:latin typeface="Times New Roman"/>
                <a:ea typeface="等线"/>
                <a:cs typeface="Times New Roman"/>
              </a:rPr>
              <a:t>K-mean</a:t>
            </a:r>
            <a:endParaRPr lang="zh-CN" sz="1600" b="1" dirty="0">
              <a:latin typeface="Times New Roman"/>
              <a:ea typeface="等线"/>
              <a:cs typeface="Times New Roman"/>
            </a:endParaRPr>
          </a:p>
          <a:p>
            <a:pPr marL="285750" indent="-285750">
              <a:buFont typeface="Arial"/>
              <a:buChar char="•"/>
            </a:pPr>
            <a:r>
              <a:rPr lang="en-US" altLang="zh-CN" sz="1400" dirty="0">
                <a:latin typeface="Times New Roman"/>
                <a:ea typeface="+mn-lt"/>
                <a:cs typeface="Times New Roman"/>
              </a:rPr>
              <a:t>optimizing homogeneity within cluster by minimizing the variance to the cluster centroids</a:t>
            </a:r>
            <a:endParaRPr lang="zh-CN" sz="2000" dirty="0">
              <a:latin typeface="Times New Roman"/>
              <a:cs typeface="Times New Roman"/>
            </a:endParaRPr>
          </a:p>
          <a:p>
            <a:pPr marL="285750" indent="-285750">
              <a:buFont typeface="Arial"/>
              <a:buChar char="•"/>
            </a:pPr>
            <a:r>
              <a:rPr lang="en-US" altLang="zh-CN" sz="1400" dirty="0">
                <a:latin typeface="Times New Roman"/>
                <a:ea typeface="+mn-lt"/>
                <a:cs typeface="Times New Roman"/>
              </a:rPr>
              <a:t>Difficult to apply to complex data sets due to sensitivity</a:t>
            </a:r>
          </a:p>
          <a:p>
            <a:pPr marL="285750" indent="-285750">
              <a:buFont typeface="Arial"/>
              <a:buChar char="•"/>
            </a:pPr>
            <a:endParaRPr lang="en-US" altLang="zh-CN" sz="1400" dirty="0">
              <a:solidFill>
                <a:srgbClr val="000000"/>
              </a:solidFill>
              <a:latin typeface="Times New Roman"/>
              <a:ea typeface="等线"/>
              <a:cs typeface="Times New Roman"/>
            </a:endParaRPr>
          </a:p>
          <a:p>
            <a:r>
              <a:rPr lang="en-US" altLang="zh-CN" sz="1600" b="1" dirty="0">
                <a:solidFill>
                  <a:srgbClr val="0D0D0D"/>
                </a:solidFill>
                <a:latin typeface="Times New Roman"/>
                <a:ea typeface="等线"/>
                <a:cs typeface="Times New Roman"/>
              </a:rPr>
              <a:t>Optics</a:t>
            </a:r>
          </a:p>
          <a:p>
            <a:pPr marL="285750" indent="-285750">
              <a:buFont typeface="Arial"/>
              <a:buChar char="•"/>
            </a:pPr>
            <a:r>
              <a:rPr lang="en-US" altLang="zh-CN" sz="1400" dirty="0">
                <a:latin typeface="Times New Roman"/>
                <a:ea typeface="等线"/>
                <a:cs typeface="Times New Roman"/>
              </a:rPr>
              <a:t>A density-based clustering algorithm</a:t>
            </a:r>
            <a:endParaRPr lang="zh-CN" altLang="en-US" sz="1400" dirty="0">
              <a:latin typeface="Times New Roman"/>
              <a:ea typeface="等线"/>
              <a:cs typeface="Times New Roman"/>
            </a:endParaRPr>
          </a:p>
          <a:p>
            <a:pPr marL="285750" indent="-285750">
              <a:buFont typeface="Arial"/>
              <a:buChar char="•"/>
            </a:pPr>
            <a:r>
              <a:rPr lang="en-US" altLang="zh-CN" sz="1400" dirty="0">
                <a:latin typeface="Times New Roman"/>
                <a:ea typeface="等线"/>
                <a:cs typeface="Times New Roman"/>
              </a:rPr>
              <a:t>Unable to determine center point</a:t>
            </a:r>
          </a:p>
          <a:p>
            <a:pPr marL="285750" indent="-285750">
              <a:buFont typeface="Arial"/>
              <a:buChar char="•"/>
            </a:pPr>
            <a:r>
              <a:rPr lang="en-US" altLang="zh-CN" sz="1400" dirty="0">
                <a:solidFill>
                  <a:srgbClr val="000000"/>
                </a:solidFill>
                <a:latin typeface="Times New Roman"/>
                <a:ea typeface="等线"/>
                <a:cs typeface="Times New Roman"/>
              </a:rPr>
              <a:t>Hard to determine feature category</a:t>
            </a:r>
          </a:p>
          <a:p>
            <a:pPr marL="285750" indent="-285750">
              <a:buFont typeface="Arial"/>
              <a:buChar char="•"/>
            </a:pPr>
            <a:endParaRPr lang="en-US" altLang="zh-CN" sz="1400" dirty="0">
              <a:solidFill>
                <a:srgbClr val="000000"/>
              </a:solidFill>
              <a:latin typeface="Times New Roman"/>
              <a:ea typeface="等线"/>
              <a:cs typeface="Times New Roman"/>
            </a:endParaRPr>
          </a:p>
          <a:p>
            <a:r>
              <a:rPr lang="en-US" sz="1600" b="1" dirty="0">
                <a:solidFill>
                  <a:srgbClr val="0D0D0D"/>
                </a:solidFill>
                <a:latin typeface="Times New Roman"/>
                <a:ea typeface="等线"/>
                <a:cs typeface="Times New Roman"/>
              </a:rPr>
              <a:t>Hierarchical Clustering Dendrogram</a:t>
            </a:r>
            <a:endParaRPr lang="en-US" dirty="0"/>
          </a:p>
          <a:p>
            <a:pPr marL="285750" indent="-285750">
              <a:buFont typeface="Arial"/>
              <a:buChar char="•"/>
            </a:pPr>
            <a:r>
              <a:rPr lang="en-US" sz="1400" dirty="0">
                <a:latin typeface="Times New Roman"/>
                <a:ea typeface="等线"/>
                <a:cs typeface="Times New Roman"/>
              </a:rPr>
              <a:t>Builds a tree of clusters by merging or splitting groups based on their distance or similarity.</a:t>
            </a:r>
          </a:p>
          <a:p>
            <a:pPr marL="285750" indent="-285750">
              <a:buFont typeface="Arial"/>
              <a:buChar char="•"/>
            </a:pPr>
            <a:r>
              <a:rPr lang="en-US" sz="1400" dirty="0">
                <a:solidFill>
                  <a:srgbClr val="000000"/>
                </a:solidFill>
                <a:latin typeface="Times New Roman"/>
                <a:ea typeface="等线"/>
                <a:cs typeface="Times New Roman"/>
              </a:rPr>
              <a:t>The computing requirements are high and the output image is not intuitive enough.</a:t>
            </a:r>
          </a:p>
          <a:p>
            <a:r>
              <a:rPr lang="en-US" sz="1600" b="1" dirty="0">
                <a:solidFill>
                  <a:srgbClr val="0D0D0D"/>
                </a:solidFill>
                <a:latin typeface="Times New Roman"/>
                <a:ea typeface="等线"/>
                <a:cs typeface="Times New Roman"/>
              </a:rPr>
              <a:t>Affinity Propagation Clustering</a:t>
            </a:r>
            <a:endParaRPr lang="en-US" dirty="0">
              <a:latin typeface="等线"/>
              <a:ea typeface="等线"/>
              <a:cs typeface="Times New Roman"/>
            </a:endParaRPr>
          </a:p>
          <a:p>
            <a:pPr marL="285750" indent="-285750">
              <a:buFont typeface="Arial"/>
              <a:buChar char="•"/>
            </a:pPr>
            <a:endParaRPr lang="en-US" altLang="zh-CN" sz="1400" dirty="0">
              <a:latin typeface="Times New Roman"/>
              <a:ea typeface="等线"/>
              <a:cs typeface="Times New Roman"/>
            </a:endParaRPr>
          </a:p>
          <a:p>
            <a:endParaRPr lang="zh-CN" altLang="en-US" sz="1400" b="1" dirty="0">
              <a:latin typeface="Times New Roman"/>
              <a:ea typeface="等线"/>
              <a:cs typeface="Times New Roman"/>
            </a:endParaRPr>
          </a:p>
        </p:txBody>
      </p:sp>
      <p:pic>
        <p:nvPicPr>
          <p:cNvPr id="3" name="Picture 2">
            <a:extLst>
              <a:ext uri="{FF2B5EF4-FFF2-40B4-BE49-F238E27FC236}">
                <a16:creationId xmlns:a16="http://schemas.microsoft.com/office/drawing/2014/main" id="{067BB599-E543-9006-4172-5ADBFA143DEA}"/>
              </a:ext>
            </a:extLst>
          </p:cNvPr>
          <p:cNvPicPr>
            <a:picLocks noChangeAspect="1"/>
          </p:cNvPicPr>
          <p:nvPr/>
        </p:nvPicPr>
        <p:blipFill>
          <a:blip r:embed="rId3"/>
          <a:stretch>
            <a:fillRect/>
          </a:stretch>
        </p:blipFill>
        <p:spPr>
          <a:xfrm>
            <a:off x="4921789" y="98227"/>
            <a:ext cx="4220683" cy="2830712"/>
          </a:xfrm>
          <a:prstGeom prst="rect">
            <a:avLst/>
          </a:prstGeom>
        </p:spPr>
      </p:pic>
      <p:pic>
        <p:nvPicPr>
          <p:cNvPr id="12" name="Picture 11">
            <a:extLst>
              <a:ext uri="{FF2B5EF4-FFF2-40B4-BE49-F238E27FC236}">
                <a16:creationId xmlns:a16="http://schemas.microsoft.com/office/drawing/2014/main" id="{0BD03DA0-21B3-1FE5-004D-F46C1C743663}"/>
              </a:ext>
            </a:extLst>
          </p:cNvPr>
          <p:cNvPicPr>
            <a:picLocks noChangeAspect="1"/>
          </p:cNvPicPr>
          <p:nvPr/>
        </p:nvPicPr>
        <p:blipFill>
          <a:blip r:embed="rId4"/>
          <a:stretch>
            <a:fillRect/>
          </a:stretch>
        </p:blipFill>
        <p:spPr>
          <a:xfrm>
            <a:off x="5023843" y="3019425"/>
            <a:ext cx="3980854" cy="2122886"/>
          </a:xfrm>
          <a:prstGeom prst="rect">
            <a:avLst/>
          </a:prstGeom>
        </p:spPr>
      </p:pic>
    </p:spTree>
    <p:extLst>
      <p:ext uri="{BB962C8B-B14F-4D97-AF65-F5344CB8AC3E}">
        <p14:creationId xmlns:p14="http://schemas.microsoft.com/office/powerpoint/2010/main" val="803861503"/>
      </p:ext>
    </p:extLst>
  </p:cSld>
  <p:clrMapOvr>
    <a:masterClrMapping/>
  </p:clrMapOvr>
  <mc:AlternateContent xmlns:mc="http://schemas.openxmlformats.org/markup-compatibility/2006" xmlns:p14="http://schemas.microsoft.com/office/powerpoint/2010/main">
    <mc:Choice Requires="p14">
      <p:transition spd="med" p14:dur="700">
        <p:fade/>
        <p:sndAc>
          <p:endSnd/>
        </p:sndAc>
      </p:transition>
    </mc:Choice>
    <mc:Fallback xmlns="">
      <p:transition spd="med">
        <p:fade/>
        <p:sndAc>
          <p:end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2" name="内容占位符 2"/>
          <p:cNvSpPr>
            <a:spLocks noGrp="1"/>
          </p:cNvSpPr>
          <p:nvPr/>
        </p:nvSpPr>
        <p:spPr>
          <a:xfrm>
            <a:off x="2043430" y="3678555"/>
            <a:ext cx="1133475" cy="4102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zh-CN" altLang="en-US" sz="1600">
                <a:solidFill>
                  <a:schemeClr val="bg1"/>
                </a:solidFill>
                <a:latin typeface="Arial"/>
                <a:ea typeface="微软雅黑"/>
                <a:sym typeface="Arial"/>
              </a:rPr>
              <a:t>数据不足</a:t>
            </a:r>
          </a:p>
        </p:txBody>
      </p:sp>
      <p:sp>
        <p:nvSpPr>
          <p:cNvPr id="14" name="内容占位符 2"/>
          <p:cNvSpPr>
            <a:spLocks noGrp="1"/>
          </p:cNvSpPr>
          <p:nvPr/>
        </p:nvSpPr>
        <p:spPr>
          <a:xfrm>
            <a:off x="6163310" y="3666808"/>
            <a:ext cx="1133475" cy="4102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fontAlgn="auto">
              <a:spcAft>
                <a:spcPts val="0"/>
              </a:spcAft>
              <a:buFont typeface="Arial" panose="020B0604020202020204"/>
              <a:buNone/>
              <a:defRPr/>
            </a:pPr>
            <a:r>
              <a:rPr lang="zh-CN" altLang="en-US" sz="1600">
                <a:solidFill>
                  <a:schemeClr val="bg1"/>
                </a:solidFill>
                <a:latin typeface="Arial"/>
                <a:ea typeface="微软雅黑"/>
                <a:sym typeface="Arial"/>
              </a:rPr>
              <a:t>技术不足</a:t>
            </a:r>
          </a:p>
        </p:txBody>
      </p:sp>
      <p:sp>
        <p:nvSpPr>
          <p:cNvPr id="10" name="TextBox 9">
            <a:extLst>
              <a:ext uri="{FF2B5EF4-FFF2-40B4-BE49-F238E27FC236}">
                <a16:creationId xmlns:a16="http://schemas.microsoft.com/office/drawing/2014/main" id="{86258A02-C6A3-3DF7-89A0-1979D1B09F78}"/>
              </a:ext>
            </a:extLst>
          </p:cNvPr>
          <p:cNvSpPr txBox="1"/>
          <p:nvPr/>
        </p:nvSpPr>
        <p:spPr>
          <a:xfrm>
            <a:off x="971550" y="1871663"/>
            <a:ext cx="184731" cy="369332"/>
          </a:xfrm>
          <a:prstGeom prst="rect">
            <a:avLst/>
          </a:prstGeom>
          <a:noFill/>
        </p:spPr>
        <p:txBody>
          <a:bodyPr wrap="none" rtlCol="0">
            <a:spAutoFit/>
          </a:bodyPr>
          <a:lstStyle/>
          <a:p>
            <a:endParaRPr lang="en-US"/>
          </a:p>
        </p:txBody>
      </p:sp>
      <p:sp>
        <p:nvSpPr>
          <p:cNvPr id="13" name="TextBox 12">
            <a:extLst>
              <a:ext uri="{FF2B5EF4-FFF2-40B4-BE49-F238E27FC236}">
                <a16:creationId xmlns:a16="http://schemas.microsoft.com/office/drawing/2014/main" id="{A10AECE2-1DC4-454B-5FC8-167BBDDF7ABE}"/>
              </a:ext>
            </a:extLst>
          </p:cNvPr>
          <p:cNvSpPr txBox="1"/>
          <p:nvPr/>
        </p:nvSpPr>
        <p:spPr>
          <a:xfrm>
            <a:off x="237491" y="1621779"/>
            <a:ext cx="3849742" cy="2893100"/>
          </a:xfrm>
          <a:prstGeom prst="rect">
            <a:avLst/>
          </a:prstGeom>
          <a:noFill/>
        </p:spPr>
        <p:txBody>
          <a:bodyPr wrap="square" lIns="91440" tIns="45720" rIns="91440" bIns="45720" rtlCol="0" anchor="t">
            <a:spAutoFit/>
          </a:bodyPr>
          <a:lstStyle/>
          <a:p>
            <a:endParaRPr lang="en-US" sz="1400" dirty="0">
              <a:latin typeface="Times New Roman"/>
              <a:cs typeface="Times New Roman"/>
            </a:endParaRPr>
          </a:p>
          <a:p>
            <a:r>
              <a:rPr lang="en-US" sz="1400" b="1" dirty="0">
                <a:latin typeface="Times New Roman"/>
                <a:cs typeface="Times New Roman"/>
              </a:rPr>
              <a:t>Affinity Propagation Clustering</a:t>
            </a:r>
            <a:endParaRPr lang="en-US" dirty="0"/>
          </a:p>
          <a:p>
            <a:pPr marL="285750" indent="-285750">
              <a:buFont typeface="Arial"/>
              <a:buChar char="•"/>
            </a:pPr>
            <a:r>
              <a:rPr lang="en-US" sz="1400" dirty="0">
                <a:latin typeface="Times New Roman"/>
                <a:ea typeface="等线"/>
                <a:cs typeface="Times New Roman"/>
              </a:rPr>
              <a:t>Automatically determines the number of clusters based on the similarity between data points</a:t>
            </a:r>
            <a:endParaRPr lang="en-US" dirty="0">
              <a:ea typeface="等线"/>
            </a:endParaRPr>
          </a:p>
          <a:p>
            <a:pPr marL="285750" indent="-285750">
              <a:buFont typeface="Arial"/>
              <a:buChar char="•"/>
            </a:pPr>
            <a:r>
              <a:rPr lang="en-US" sz="1400" dirty="0">
                <a:latin typeface="Times New Roman"/>
                <a:ea typeface="等线"/>
                <a:cs typeface="Times New Roman"/>
              </a:rPr>
              <a:t>Intuitively know the central feature</a:t>
            </a:r>
            <a:endParaRPr lang="en-US" dirty="0">
              <a:ea typeface="等线"/>
            </a:endParaRPr>
          </a:p>
          <a:p>
            <a:endParaRPr lang="en-US" sz="1400" dirty="0">
              <a:latin typeface="Times New Roman"/>
              <a:ea typeface="+mn-lt"/>
              <a:cs typeface="Times New Roman"/>
            </a:endParaRPr>
          </a:p>
          <a:p>
            <a:r>
              <a:rPr lang="en-US" sz="1400" b="1" dirty="0">
                <a:latin typeface="Times New Roman"/>
                <a:ea typeface="+mn-lt"/>
                <a:cs typeface="Times New Roman"/>
              </a:rPr>
              <a:t>Feature Conclusion</a:t>
            </a:r>
            <a:endParaRPr lang="en-US" dirty="0"/>
          </a:p>
          <a:p>
            <a:r>
              <a:rPr lang="en-US" sz="1400" dirty="0">
                <a:latin typeface="Times New Roman"/>
                <a:cs typeface="Times New Roman"/>
              </a:rPr>
              <a:t>Technical indicators (HT_TRENDLINE, </a:t>
            </a:r>
            <a:r>
              <a:rPr lang="en-US" sz="1400" dirty="0" err="1">
                <a:latin typeface="Times New Roman"/>
                <a:cs typeface="Times New Roman"/>
              </a:rPr>
              <a:t>MiDPOINT</a:t>
            </a:r>
            <a:r>
              <a:rPr lang="en-US" sz="1400" dirty="0">
                <a:latin typeface="Times New Roman"/>
                <a:cs typeface="Times New Roman"/>
              </a:rPr>
              <a:t>, TEMA, DX, ROCP, TYPPRICE) + </a:t>
            </a:r>
            <a:r>
              <a:rPr lang="en-US" sz="1400" dirty="0" err="1">
                <a:latin typeface="Times New Roman"/>
                <a:cs typeface="Times New Roman"/>
              </a:rPr>
              <a:t>Fama</a:t>
            </a:r>
            <a:r>
              <a:rPr lang="en-US" sz="1400" dirty="0">
                <a:latin typeface="Times New Roman"/>
                <a:cs typeface="Times New Roman"/>
              </a:rPr>
              <a:t> five-factor (SMB, HML, RMW, CMA, Mkt-Rf) </a:t>
            </a:r>
          </a:p>
          <a:p>
            <a:endParaRPr lang="en-US" sz="1400" dirty="0">
              <a:latin typeface="Times New Roman"/>
              <a:cs typeface="Times New Roman"/>
            </a:endParaRPr>
          </a:p>
        </p:txBody>
      </p:sp>
      <p:sp>
        <p:nvSpPr>
          <p:cNvPr id="4" name="文本框 3">
            <a:extLst>
              <a:ext uri="{FF2B5EF4-FFF2-40B4-BE49-F238E27FC236}">
                <a16:creationId xmlns:a16="http://schemas.microsoft.com/office/drawing/2014/main" id="{F5EDB001-221A-AFAB-7CDA-3338F8F46E3A}"/>
              </a:ext>
            </a:extLst>
          </p:cNvPr>
          <p:cNvSpPr txBox="1"/>
          <p:nvPr/>
        </p:nvSpPr>
        <p:spPr>
          <a:xfrm>
            <a:off x="1282485" y="585061"/>
            <a:ext cx="733199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200" b="1">
                <a:solidFill>
                  <a:srgbClr val="2A466A"/>
                </a:solidFill>
                <a:latin typeface="Times New Roman"/>
                <a:ea typeface="等线"/>
                <a:cs typeface="Times New Roman"/>
              </a:rPr>
              <a:t>2</a:t>
            </a:r>
            <a:r>
              <a:rPr lang="zh-CN" sz="2200" b="1">
                <a:solidFill>
                  <a:srgbClr val="2A466A"/>
                </a:solidFill>
                <a:latin typeface="Times New Roman"/>
                <a:ea typeface="等线"/>
                <a:cs typeface="Times New Roman"/>
              </a:rPr>
              <a:t>. </a:t>
            </a:r>
            <a:r>
              <a:rPr lang="en-US" altLang="zh-CN" sz="2200" b="1">
                <a:solidFill>
                  <a:srgbClr val="2A466A"/>
                </a:solidFill>
                <a:latin typeface="Times New Roman"/>
                <a:ea typeface="等线"/>
                <a:cs typeface="Times New Roman"/>
              </a:rPr>
              <a:t>Affinity</a:t>
            </a:r>
            <a:r>
              <a:rPr lang="zh-CN" altLang="en-US" sz="2200" b="1">
                <a:solidFill>
                  <a:srgbClr val="2A466A"/>
                </a:solidFill>
                <a:latin typeface="Times New Roman"/>
                <a:ea typeface="等线"/>
                <a:cs typeface="Times New Roman"/>
              </a:rPr>
              <a:t> </a:t>
            </a:r>
            <a:r>
              <a:rPr lang="en-US" altLang="zh-CN" sz="2200" b="1">
                <a:solidFill>
                  <a:srgbClr val="2A466A"/>
                </a:solidFill>
                <a:latin typeface="Times New Roman"/>
                <a:ea typeface="等线"/>
                <a:cs typeface="Times New Roman"/>
              </a:rPr>
              <a:t>Propagation</a:t>
            </a:r>
            <a:r>
              <a:rPr lang="zh-CN" altLang="en-US" sz="2200" b="1">
                <a:solidFill>
                  <a:srgbClr val="2A466A"/>
                </a:solidFill>
                <a:latin typeface="Times New Roman"/>
                <a:ea typeface="等线"/>
                <a:cs typeface="Times New Roman"/>
              </a:rPr>
              <a:t> </a:t>
            </a:r>
            <a:r>
              <a:rPr lang="en-US" altLang="zh-CN" sz="2200" b="1">
                <a:solidFill>
                  <a:srgbClr val="2A466A"/>
                </a:solidFill>
                <a:latin typeface="Times New Roman"/>
                <a:ea typeface="等线"/>
                <a:cs typeface="Times New Roman"/>
              </a:rPr>
              <a:t>Clustering&amp; Feature Conclusion</a:t>
            </a:r>
          </a:p>
        </p:txBody>
      </p:sp>
      <p:pic>
        <p:nvPicPr>
          <p:cNvPr id="5" name="Picture 4" descr="A diagram of a network&#10;&#10;Description automatically generated">
            <a:extLst>
              <a:ext uri="{FF2B5EF4-FFF2-40B4-BE49-F238E27FC236}">
                <a16:creationId xmlns:a16="http://schemas.microsoft.com/office/drawing/2014/main" id="{694C6266-BE61-B0E1-6D60-F98E1A8C8F37}"/>
              </a:ext>
            </a:extLst>
          </p:cNvPr>
          <p:cNvPicPr>
            <a:picLocks noChangeAspect="1"/>
          </p:cNvPicPr>
          <p:nvPr/>
        </p:nvPicPr>
        <p:blipFill>
          <a:blip r:embed="rId3"/>
          <a:stretch>
            <a:fillRect/>
          </a:stretch>
        </p:blipFill>
        <p:spPr>
          <a:xfrm>
            <a:off x="4000155" y="1017984"/>
            <a:ext cx="5001315" cy="3741539"/>
          </a:xfrm>
          <a:prstGeom prst="rect">
            <a:avLst/>
          </a:prstGeom>
        </p:spPr>
      </p:pic>
    </p:spTree>
    <p:extLst>
      <p:ext uri="{BB962C8B-B14F-4D97-AF65-F5344CB8AC3E}">
        <p14:creationId xmlns:p14="http://schemas.microsoft.com/office/powerpoint/2010/main" val="2817054203"/>
      </p:ext>
    </p:extLst>
  </p:cSld>
  <p:clrMapOvr>
    <a:masterClrMapping/>
  </p:clrMapOvr>
  <mc:AlternateContent xmlns:mc="http://schemas.openxmlformats.org/markup-compatibility/2006" xmlns:p14="http://schemas.microsoft.com/office/powerpoint/2010/main">
    <mc:Choice Requires="p14">
      <p:transition spd="med" p14:dur="700" advTm="3000">
        <p:fade/>
        <p:sndAc>
          <p:endSnd/>
        </p:sndAc>
      </p:transition>
    </mc:Choice>
    <mc:Fallback xmlns="">
      <p:transition spd="med" advTm="3000">
        <p:fade/>
        <p:sndAc>
          <p:end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sp>
        <p:nvSpPr>
          <p:cNvPr id="12" name="内容占位符 2"/>
          <p:cNvSpPr>
            <a:spLocks noGrp="1"/>
          </p:cNvSpPr>
          <p:nvPr/>
        </p:nvSpPr>
        <p:spPr>
          <a:xfrm>
            <a:off x="2043430" y="3678555"/>
            <a:ext cx="1133475" cy="4102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zh-CN" altLang="en-US" sz="1600">
                <a:solidFill>
                  <a:schemeClr val="bg1"/>
                </a:solidFill>
                <a:latin typeface="Arial"/>
                <a:ea typeface="微软雅黑"/>
                <a:sym typeface="Arial"/>
              </a:rPr>
              <a:t>数据不足</a:t>
            </a:r>
          </a:p>
        </p:txBody>
      </p:sp>
      <p:sp>
        <p:nvSpPr>
          <p:cNvPr id="14" name="内容占位符 2"/>
          <p:cNvSpPr>
            <a:spLocks noGrp="1"/>
          </p:cNvSpPr>
          <p:nvPr/>
        </p:nvSpPr>
        <p:spPr>
          <a:xfrm>
            <a:off x="6163310" y="3666808"/>
            <a:ext cx="1133475" cy="4102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charset="-122"/>
                <a:ea typeface="微软雅黑" panose="020B050302020402020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charset="-122"/>
                <a:ea typeface="微软雅黑" panose="020B050302020402020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charset="-122"/>
                <a:ea typeface="微软雅黑" panose="020B050302020402020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fontAlgn="auto">
              <a:spcAft>
                <a:spcPts val="0"/>
              </a:spcAft>
              <a:buFont typeface="Arial" panose="020B0604020202020204"/>
              <a:buNone/>
              <a:defRPr/>
            </a:pPr>
            <a:r>
              <a:rPr lang="zh-CN" altLang="en-US" sz="1600">
                <a:solidFill>
                  <a:schemeClr val="bg1"/>
                </a:solidFill>
                <a:latin typeface="Arial"/>
                <a:ea typeface="微软雅黑"/>
                <a:sym typeface="Arial"/>
              </a:rPr>
              <a:t>技术不足</a:t>
            </a:r>
          </a:p>
        </p:txBody>
      </p:sp>
      <p:sp>
        <p:nvSpPr>
          <p:cNvPr id="10" name="TextBox 9">
            <a:extLst>
              <a:ext uri="{FF2B5EF4-FFF2-40B4-BE49-F238E27FC236}">
                <a16:creationId xmlns:a16="http://schemas.microsoft.com/office/drawing/2014/main" id="{86258A02-C6A3-3DF7-89A0-1979D1B09F78}"/>
              </a:ext>
            </a:extLst>
          </p:cNvPr>
          <p:cNvSpPr txBox="1"/>
          <p:nvPr/>
        </p:nvSpPr>
        <p:spPr>
          <a:xfrm>
            <a:off x="971550" y="1871663"/>
            <a:ext cx="184731" cy="369332"/>
          </a:xfrm>
          <a:prstGeom prst="rect">
            <a:avLst/>
          </a:prstGeom>
          <a:noFill/>
        </p:spPr>
        <p:txBody>
          <a:bodyPr wrap="none" rtlCol="0">
            <a:spAutoFit/>
          </a:bodyPr>
          <a:lstStyle/>
          <a:p>
            <a:endParaRPr lang="en-US"/>
          </a:p>
        </p:txBody>
      </p:sp>
      <p:sp>
        <p:nvSpPr>
          <p:cNvPr id="13" name="TextBox 12">
            <a:extLst>
              <a:ext uri="{FF2B5EF4-FFF2-40B4-BE49-F238E27FC236}">
                <a16:creationId xmlns:a16="http://schemas.microsoft.com/office/drawing/2014/main" id="{A10AECE2-1DC4-454B-5FC8-167BBDDF7ABE}"/>
              </a:ext>
            </a:extLst>
          </p:cNvPr>
          <p:cNvSpPr txBox="1"/>
          <p:nvPr/>
        </p:nvSpPr>
        <p:spPr>
          <a:xfrm>
            <a:off x="237491" y="1621779"/>
            <a:ext cx="3849742" cy="2893100"/>
          </a:xfrm>
          <a:prstGeom prst="rect">
            <a:avLst/>
          </a:prstGeom>
          <a:noFill/>
        </p:spPr>
        <p:txBody>
          <a:bodyPr wrap="square" lIns="91440" tIns="45720" rIns="91440" bIns="45720" rtlCol="0" anchor="t">
            <a:spAutoFit/>
          </a:bodyPr>
          <a:lstStyle/>
          <a:p>
            <a:r>
              <a:rPr lang="en-US" sz="1400" dirty="0">
                <a:latin typeface="Times New Roman"/>
                <a:cs typeface="Times New Roman"/>
              </a:rPr>
              <a:t>Encoding high dimension information to low dimension</a:t>
            </a:r>
          </a:p>
          <a:p>
            <a:endParaRPr lang="en-US" sz="1400" dirty="0">
              <a:latin typeface="Times New Roman"/>
              <a:cs typeface="Times New Roman"/>
            </a:endParaRPr>
          </a:p>
          <a:p>
            <a:r>
              <a:rPr lang="en-US" sz="1400" b="1" dirty="0">
                <a:latin typeface="Times New Roman"/>
                <a:cs typeface="Times New Roman"/>
              </a:rPr>
              <a:t>latent information</a:t>
            </a:r>
            <a:endParaRPr lang="en-US" sz="1400" b="1" dirty="0">
              <a:latin typeface="Times New Roman"/>
              <a:ea typeface="等线"/>
              <a:cs typeface="Times New Roman"/>
            </a:endParaRPr>
          </a:p>
          <a:p>
            <a:r>
              <a:rPr lang="en-US" sz="1400" dirty="0">
                <a:latin typeface="Times New Roman"/>
                <a:cs typeface="Times New Roman"/>
              </a:rPr>
              <a:t>construct a model, that can decode the latent</a:t>
            </a:r>
            <a:endParaRPr lang="en-US" sz="1400" dirty="0">
              <a:latin typeface="Times New Roman"/>
              <a:ea typeface="等线"/>
              <a:cs typeface="Times New Roman"/>
            </a:endParaRPr>
          </a:p>
          <a:p>
            <a:r>
              <a:rPr lang="en-US" sz="1400" dirty="0">
                <a:latin typeface="Times New Roman"/>
                <a:cs typeface="Times New Roman"/>
              </a:rPr>
              <a:t>information, and re-construct the original object</a:t>
            </a:r>
            <a:endParaRPr lang="en-US" sz="1400" dirty="0">
              <a:latin typeface="Times New Roman"/>
              <a:ea typeface="等线"/>
              <a:cs typeface="Times New Roman"/>
            </a:endParaRPr>
          </a:p>
          <a:p>
            <a:endParaRPr lang="en-US" sz="1400" dirty="0">
              <a:latin typeface="Times New Roman"/>
              <a:cs typeface="Times New Roman"/>
            </a:endParaRPr>
          </a:p>
          <a:p>
            <a:r>
              <a:rPr lang="en-US" sz="1400" b="1" dirty="0">
                <a:latin typeface="Times New Roman"/>
                <a:cs typeface="Times New Roman"/>
              </a:rPr>
              <a:t>Finance</a:t>
            </a:r>
            <a:r>
              <a:rPr lang="zh-CN" altLang="en-US" sz="1400" b="1" dirty="0">
                <a:latin typeface="Times New Roman"/>
                <a:ea typeface="等线"/>
                <a:cs typeface="Times New Roman"/>
              </a:rPr>
              <a:t>：</a:t>
            </a:r>
            <a:endParaRPr lang="en-US" altLang="zh-CN" sz="1400" b="1" dirty="0">
              <a:latin typeface="Times New Roman"/>
              <a:ea typeface="等线"/>
              <a:cs typeface="Times New Roman"/>
            </a:endParaRPr>
          </a:p>
          <a:p>
            <a:r>
              <a:rPr lang="en-US" sz="1400" dirty="0">
                <a:latin typeface="Times New Roman"/>
                <a:cs typeface="Times New Roman"/>
              </a:rPr>
              <a:t>Autoencoder is usually used for extracting the unobserved information in the financial data</a:t>
            </a:r>
            <a:endParaRPr lang="en-US" sz="1400" dirty="0">
              <a:latin typeface="Times New Roman"/>
              <a:ea typeface="等线"/>
              <a:cs typeface="Times New Roman"/>
            </a:endParaRPr>
          </a:p>
          <a:p>
            <a:endParaRPr lang="en-US" sz="1400" dirty="0">
              <a:latin typeface="Times New Roman"/>
              <a:cs typeface="Times New Roman"/>
            </a:endParaRPr>
          </a:p>
          <a:p>
            <a:r>
              <a:rPr lang="en-US" sz="1400" dirty="0">
                <a:latin typeface="Times New Roman"/>
                <a:cs typeface="Times New Roman"/>
              </a:rPr>
              <a:t>We have </a:t>
            </a:r>
            <a:r>
              <a:rPr lang="en-US" altLang="zh-CN" sz="1400" dirty="0">
                <a:latin typeface="Times New Roman"/>
                <a:ea typeface="等线"/>
                <a:cs typeface="Times New Roman"/>
              </a:rPr>
              <a:t>300</a:t>
            </a:r>
            <a:r>
              <a:rPr lang="en-US" sz="1400" dirty="0">
                <a:latin typeface="Times New Roman"/>
                <a:cs typeface="Times New Roman"/>
              </a:rPr>
              <a:t> stocks’ 8 features in </a:t>
            </a:r>
            <a:r>
              <a:rPr lang="en-US" altLang="zh-CN" sz="1400" dirty="0">
                <a:latin typeface="Times New Roman"/>
                <a:ea typeface="等线"/>
                <a:cs typeface="Times New Roman"/>
              </a:rPr>
              <a:t>2022.05</a:t>
            </a:r>
            <a:r>
              <a:rPr lang="en-US" sz="1400" dirty="0">
                <a:latin typeface="Times New Roman"/>
                <a:cs typeface="Times New Roman"/>
              </a:rPr>
              <a:t>-202</a:t>
            </a:r>
            <a:r>
              <a:rPr lang="en-US" altLang="zh-CN" sz="1400" dirty="0">
                <a:latin typeface="Times New Roman"/>
                <a:ea typeface="等线"/>
                <a:cs typeface="Times New Roman"/>
              </a:rPr>
              <a:t>4.05</a:t>
            </a:r>
            <a:r>
              <a:rPr lang="en-US" sz="1400" dirty="0">
                <a:latin typeface="Times New Roman"/>
                <a:cs typeface="Times New Roman"/>
              </a:rPr>
              <a:t> ( 730 days), the data is a 730*300*8 matrix</a:t>
            </a:r>
            <a:endParaRPr lang="en-US" sz="1400" dirty="0">
              <a:latin typeface="Times New Roman"/>
              <a:ea typeface="等线"/>
              <a:cs typeface="Times New Roman"/>
            </a:endParaRPr>
          </a:p>
        </p:txBody>
      </p:sp>
      <p:sp>
        <p:nvSpPr>
          <p:cNvPr id="4" name="文本框 3">
            <a:extLst>
              <a:ext uri="{FF2B5EF4-FFF2-40B4-BE49-F238E27FC236}">
                <a16:creationId xmlns:a16="http://schemas.microsoft.com/office/drawing/2014/main" id="{F5EDB001-221A-AFAB-7CDA-3338F8F46E3A}"/>
              </a:ext>
            </a:extLst>
          </p:cNvPr>
          <p:cNvSpPr txBox="1"/>
          <p:nvPr/>
        </p:nvSpPr>
        <p:spPr>
          <a:xfrm>
            <a:off x="1282485" y="585061"/>
            <a:ext cx="535853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sz="2200" b="1">
                <a:solidFill>
                  <a:srgbClr val="2A466A"/>
                </a:solidFill>
                <a:latin typeface="Times New Roman"/>
                <a:ea typeface="Microsoft YaHei"/>
                <a:cs typeface="Times New Roman"/>
              </a:rPr>
              <a:t>3. </a:t>
            </a:r>
            <a:r>
              <a:rPr lang="en-US" altLang="zh-CN" sz="2200" b="1" err="1">
                <a:solidFill>
                  <a:srgbClr val="2A466A"/>
                </a:solidFill>
                <a:latin typeface="Times New Roman"/>
                <a:ea typeface="等线"/>
                <a:cs typeface="Arial"/>
              </a:rPr>
              <a:t>A</a:t>
            </a:r>
            <a:r>
              <a:rPr lang="en-US" altLang="zh-CN" sz="2200" b="1" err="1">
                <a:solidFill>
                  <a:srgbClr val="2A466A"/>
                </a:solidFill>
                <a:latin typeface="Times New Roman"/>
                <a:ea typeface="等线"/>
                <a:cs typeface="Times New Roman"/>
              </a:rPr>
              <a:t>utoEncoder</a:t>
            </a:r>
            <a:r>
              <a:rPr lang="en-US" altLang="zh-CN" sz="2200" b="1">
                <a:solidFill>
                  <a:srgbClr val="2A466A"/>
                </a:solidFill>
                <a:latin typeface="Times New Roman"/>
                <a:ea typeface="等线"/>
                <a:cs typeface="Times New Roman"/>
              </a:rPr>
              <a:t> Basic Introduction</a:t>
            </a:r>
            <a:endParaRPr lang="zh-CN" altLang="en-US" b="1">
              <a:latin typeface="Times New Roman"/>
              <a:ea typeface="等线"/>
              <a:cs typeface="Times New Roman"/>
            </a:endParaRPr>
          </a:p>
        </p:txBody>
      </p:sp>
      <p:pic>
        <p:nvPicPr>
          <p:cNvPr id="16" name="Picture 15" descr="A diagram of a process&#10;&#10;Description automatically generated">
            <a:extLst>
              <a:ext uri="{FF2B5EF4-FFF2-40B4-BE49-F238E27FC236}">
                <a16:creationId xmlns:a16="http://schemas.microsoft.com/office/drawing/2014/main" id="{B79CB103-9D5E-BB23-5140-972083D57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754" y="1014531"/>
            <a:ext cx="4824552" cy="3814762"/>
          </a:xfrm>
          <a:prstGeom prst="rect">
            <a:avLst/>
          </a:prstGeom>
        </p:spPr>
      </p:pic>
    </p:spTree>
    <p:extLst>
      <p:ext uri="{BB962C8B-B14F-4D97-AF65-F5344CB8AC3E}">
        <p14:creationId xmlns:p14="http://schemas.microsoft.com/office/powerpoint/2010/main" val="3650778660"/>
      </p:ext>
    </p:extLst>
  </p:cSld>
  <p:clrMapOvr>
    <a:masterClrMapping/>
  </p:clrMapOvr>
  <mc:AlternateContent xmlns:mc="http://schemas.openxmlformats.org/markup-compatibility/2006" xmlns:p14="http://schemas.microsoft.com/office/powerpoint/2010/main">
    <mc:Choice Requires="p14">
      <p:transition spd="med" p14:dur="700" advTm="3000">
        <p:fade/>
        <p:sndAc>
          <p:endSnd/>
        </p:sndAc>
      </p:transition>
    </mc:Choice>
    <mc:Fallback xmlns="">
      <p:transition spd="med" advTm="3000">
        <p:fade/>
        <p:sndAc>
          <p:end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D076F-6DD3-FEA0-2C44-84D1AEF2874E}"/>
              </a:ext>
            </a:extLst>
          </p:cNvPr>
          <p:cNvSpPr>
            <a:spLocks noGrp="1"/>
          </p:cNvSpPr>
          <p:nvPr>
            <p:ph type="title"/>
          </p:nvPr>
        </p:nvSpPr>
        <p:spPr>
          <a:xfrm>
            <a:off x="1142112" y="434963"/>
            <a:ext cx="5319792" cy="406055"/>
          </a:xfrm>
        </p:spPr>
        <p:txBody>
          <a:bodyPr>
            <a:normAutofit fontScale="90000"/>
          </a:bodyPr>
          <a:lstStyle/>
          <a:p>
            <a:r>
              <a:rPr lang="zh-CN" altLang="en-US" sz="2400" b="1">
                <a:solidFill>
                  <a:srgbClr val="2A466A"/>
                </a:solidFill>
                <a:latin typeface="Times New Roman"/>
                <a:ea typeface="Microsoft YaHei"/>
                <a:cs typeface="Times New Roman"/>
              </a:rPr>
              <a:t>3.</a:t>
            </a:r>
            <a:r>
              <a:rPr lang="en-US" altLang="zh-CN" sz="2400" b="1">
                <a:solidFill>
                  <a:srgbClr val="2A466A"/>
                </a:solidFill>
                <a:latin typeface="Times New Roman"/>
                <a:ea typeface="微软雅黑"/>
                <a:cs typeface="Times New Roman"/>
              </a:rPr>
              <a:t> Simple</a:t>
            </a:r>
            <a:r>
              <a:rPr lang="zh-CN" altLang="en-US" sz="2400" b="1">
                <a:solidFill>
                  <a:srgbClr val="2A466A"/>
                </a:solidFill>
                <a:latin typeface="Times New Roman"/>
                <a:ea typeface="Microsoft YaHei"/>
                <a:cs typeface="Times New Roman"/>
              </a:rPr>
              <a:t> </a:t>
            </a:r>
            <a:r>
              <a:rPr lang="en-US" altLang="zh-CN" sz="2400" b="1">
                <a:solidFill>
                  <a:srgbClr val="2A466A"/>
                </a:solidFill>
                <a:latin typeface="Times New Roman"/>
                <a:ea typeface="微软雅黑"/>
                <a:cs typeface="Times New Roman"/>
              </a:rPr>
              <a:t>LSTM vs</a:t>
            </a:r>
            <a:r>
              <a:rPr lang="zh-CN" altLang="en-US" sz="2400" b="1">
                <a:solidFill>
                  <a:srgbClr val="2A466A"/>
                </a:solidFill>
                <a:latin typeface="Times New Roman"/>
                <a:ea typeface="Microsoft YaHei"/>
                <a:cs typeface="Times New Roman"/>
              </a:rPr>
              <a:t> </a:t>
            </a:r>
            <a:r>
              <a:rPr lang="en-US" altLang="zh-CN" sz="2400" b="1">
                <a:solidFill>
                  <a:srgbClr val="2A466A"/>
                </a:solidFill>
                <a:latin typeface="Times New Roman"/>
                <a:ea typeface="微软雅黑"/>
                <a:cs typeface="Times New Roman"/>
              </a:rPr>
              <a:t>LSTM</a:t>
            </a:r>
            <a:r>
              <a:rPr lang="zh-CN" altLang="en-US" sz="2400" b="1">
                <a:solidFill>
                  <a:srgbClr val="2A466A"/>
                </a:solidFill>
                <a:latin typeface="Times New Roman"/>
                <a:ea typeface="Microsoft YaHei"/>
                <a:cs typeface="Times New Roman"/>
              </a:rPr>
              <a:t> A</a:t>
            </a:r>
            <a:r>
              <a:rPr lang="en-US" altLang="zh-CN" sz="2400" b="1" err="1">
                <a:solidFill>
                  <a:srgbClr val="2A466A"/>
                </a:solidFill>
                <a:latin typeface="Times New Roman"/>
                <a:ea typeface="微软雅黑"/>
                <a:cs typeface="Times New Roman"/>
              </a:rPr>
              <a:t>utoEncoder</a:t>
            </a:r>
            <a:endParaRPr lang="zh-CN" altLang="en-US" sz="2400" b="1">
              <a:solidFill>
                <a:srgbClr val="2A466A"/>
              </a:solidFill>
              <a:latin typeface="Times New Roman"/>
              <a:ea typeface="微软雅黑"/>
              <a:cs typeface="Times New Roman"/>
            </a:endParaRPr>
          </a:p>
        </p:txBody>
      </p:sp>
      <p:sp>
        <p:nvSpPr>
          <p:cNvPr id="4" name="灯片编号占位符 3">
            <a:extLst>
              <a:ext uri="{FF2B5EF4-FFF2-40B4-BE49-F238E27FC236}">
                <a16:creationId xmlns:a16="http://schemas.microsoft.com/office/drawing/2014/main" id="{714D96FB-D76C-8467-3324-1BD3FCEB8CEF}"/>
              </a:ext>
            </a:extLst>
          </p:cNvPr>
          <p:cNvSpPr>
            <a:spLocks noGrp="1"/>
          </p:cNvSpPr>
          <p:nvPr>
            <p:ph type="sldNum" sz="quarter" idx="12"/>
          </p:nvPr>
        </p:nvSpPr>
        <p:spPr/>
        <p:txBody>
          <a:bodyPr/>
          <a:lstStyle/>
          <a:p>
            <a:fld id="{716378B4-ACAB-4DF0-B428-1A52F28965DC}" type="slidenum">
              <a:rPr lang="zh-CN" altLang="en-US" smtClean="0"/>
              <a:t>8</a:t>
            </a:fld>
            <a:endParaRPr lang="zh-CN" altLang="en-US"/>
          </a:p>
        </p:txBody>
      </p:sp>
      <p:grpSp>
        <p:nvGrpSpPr>
          <p:cNvPr id="10" name="组合 9">
            <a:extLst>
              <a:ext uri="{FF2B5EF4-FFF2-40B4-BE49-F238E27FC236}">
                <a16:creationId xmlns:a16="http://schemas.microsoft.com/office/drawing/2014/main" id="{5EB58861-858D-9D8B-1FD2-104E78F50D2D}"/>
              </a:ext>
            </a:extLst>
          </p:cNvPr>
          <p:cNvGrpSpPr/>
          <p:nvPr/>
        </p:nvGrpSpPr>
        <p:grpSpPr>
          <a:xfrm>
            <a:off x="237492" y="246177"/>
            <a:ext cx="788671" cy="782956"/>
            <a:chOff x="3710" y="5019"/>
            <a:chExt cx="2527" cy="2507"/>
          </a:xfrm>
        </p:grpSpPr>
        <p:sp>
          <p:nvSpPr>
            <p:cNvPr id="6" name="泪滴形 5">
              <a:extLst>
                <a:ext uri="{FF2B5EF4-FFF2-40B4-BE49-F238E27FC236}">
                  <a16:creationId xmlns:a16="http://schemas.microsoft.com/office/drawing/2014/main" id="{C8966CD0-E9F3-7558-6C50-D92D06008471}"/>
                </a:ext>
              </a:extLst>
            </p:cNvPr>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 name="泪滴形 6">
              <a:extLst>
                <a:ext uri="{FF2B5EF4-FFF2-40B4-BE49-F238E27FC236}">
                  <a16:creationId xmlns:a16="http://schemas.microsoft.com/office/drawing/2014/main" id="{9F6CA0DB-325B-2BA1-D2C5-942EA17ABF12}"/>
                </a:ext>
              </a:extLst>
            </p:cNvPr>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泪滴形 7">
              <a:extLst>
                <a:ext uri="{FF2B5EF4-FFF2-40B4-BE49-F238E27FC236}">
                  <a16:creationId xmlns:a16="http://schemas.microsoft.com/office/drawing/2014/main" id="{C63CE618-FC8E-E153-4104-9D2987CA3025}"/>
                </a:ext>
              </a:extLst>
            </p:cNvPr>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 name="泪滴形 8">
              <a:extLst>
                <a:ext uri="{FF2B5EF4-FFF2-40B4-BE49-F238E27FC236}">
                  <a16:creationId xmlns:a16="http://schemas.microsoft.com/office/drawing/2014/main" id="{88D49D13-D7AE-3356-75D7-2D4A4B92EEA4}"/>
                </a:ext>
              </a:extLst>
            </p:cNvPr>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13" name="Picture 12" descr="A diagram of a forecast&#10;&#10;Description automatically generated with medium confidence">
            <a:extLst>
              <a:ext uri="{FF2B5EF4-FFF2-40B4-BE49-F238E27FC236}">
                <a16:creationId xmlns:a16="http://schemas.microsoft.com/office/drawing/2014/main" id="{3C607FC1-BFF7-3DBC-A345-09835E91D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634" y="887540"/>
            <a:ext cx="3611068" cy="2292553"/>
          </a:xfrm>
          <a:prstGeom prst="rect">
            <a:avLst/>
          </a:prstGeom>
        </p:spPr>
      </p:pic>
      <p:sp>
        <p:nvSpPr>
          <p:cNvPr id="15" name="TextBox 14">
            <a:extLst>
              <a:ext uri="{FF2B5EF4-FFF2-40B4-BE49-F238E27FC236}">
                <a16:creationId xmlns:a16="http://schemas.microsoft.com/office/drawing/2014/main" id="{9EF29A43-E5A2-76B0-9B6D-D8774A025C35}"/>
              </a:ext>
            </a:extLst>
          </p:cNvPr>
          <p:cNvSpPr txBox="1"/>
          <p:nvPr/>
        </p:nvSpPr>
        <p:spPr>
          <a:xfrm>
            <a:off x="239303" y="853464"/>
            <a:ext cx="4783140" cy="4189620"/>
          </a:xfrm>
          <a:prstGeom prst="rect">
            <a:avLst/>
          </a:prstGeom>
          <a:noFill/>
        </p:spPr>
        <p:txBody>
          <a:bodyPr wrap="square" lIns="91440" tIns="45720" rIns="91440" bIns="45720" rtlCol="0" anchor="t">
            <a:spAutoFit/>
          </a:bodyPr>
          <a:lstStyle/>
          <a:p>
            <a:pPr algn="just"/>
            <a:endParaRPr lang="zh-CN" sz="1400" b="1" dirty="0">
              <a:latin typeface="Times New Roman"/>
              <a:ea typeface="等线"/>
              <a:cs typeface="Times New Roman"/>
            </a:endParaRPr>
          </a:p>
          <a:p>
            <a:pPr algn="just"/>
            <a:r>
              <a:rPr lang="zh-CN" sz="1400" b="1" dirty="0">
                <a:solidFill>
                  <a:srgbClr val="000000"/>
                </a:solidFill>
                <a:latin typeface="Times New Roman"/>
                <a:ea typeface="+mn-lt"/>
                <a:cs typeface="+mn-lt"/>
              </a:rPr>
              <a:t>Model architecture</a:t>
            </a:r>
            <a:endParaRPr lang="zh-CN" sz="1400" b="1" dirty="0">
              <a:latin typeface="Times New Roman"/>
              <a:ea typeface="等线"/>
              <a:cs typeface="Times New Roman"/>
            </a:endParaRPr>
          </a:p>
          <a:p>
            <a:pPr algn="just"/>
            <a:r>
              <a:rPr lang="zh-CN" sz="1400" u="sng" dirty="0">
                <a:solidFill>
                  <a:srgbClr val="000000"/>
                </a:solidFill>
                <a:latin typeface="Times New Roman"/>
                <a:ea typeface="+mn-lt"/>
                <a:cs typeface="+mn-lt"/>
              </a:rPr>
              <a:t>Input layer</a:t>
            </a:r>
            <a:r>
              <a:rPr lang="zh-CN" sz="1400" dirty="0">
                <a:solidFill>
                  <a:srgbClr val="000000"/>
                </a:solidFill>
                <a:latin typeface="Times New Roman"/>
                <a:ea typeface="+mn-lt"/>
                <a:cs typeface="+mn-lt"/>
              </a:rPr>
              <a:t>: Match the dimensions of the input data.</a:t>
            </a:r>
            <a:endParaRPr lang="zh-CN" sz="1400" dirty="0">
              <a:latin typeface="Times New Roman"/>
              <a:ea typeface="等线"/>
              <a:cs typeface="Times New Roman"/>
            </a:endParaRPr>
          </a:p>
          <a:p>
            <a:pPr algn="just"/>
            <a:r>
              <a:rPr lang="zh-CN" sz="1400" u="sng" dirty="0">
                <a:solidFill>
                  <a:srgbClr val="000000"/>
                </a:solidFill>
                <a:latin typeface="Times New Roman"/>
                <a:ea typeface="+mn-lt"/>
                <a:cs typeface="+mn-lt"/>
              </a:rPr>
              <a:t>LSTM layer</a:t>
            </a:r>
            <a:r>
              <a:rPr lang="zh-CN" sz="1400" dirty="0">
                <a:solidFill>
                  <a:srgbClr val="000000"/>
                </a:solidFill>
                <a:latin typeface="Times New Roman"/>
                <a:ea typeface="+mn-lt"/>
                <a:cs typeface="+mn-lt"/>
              </a:rPr>
              <a:t>: Two layers of LSTM. The first layer has 128 units and the second layer has 32 units. Both contain 50% Dropout to prevent over-fitting.</a:t>
            </a:r>
            <a:endParaRPr lang="zh-CN" sz="1400" dirty="0">
              <a:latin typeface="Times New Roman"/>
              <a:ea typeface="等线"/>
              <a:cs typeface="Times New Roman"/>
            </a:endParaRPr>
          </a:p>
          <a:p>
            <a:pPr algn="just"/>
            <a:r>
              <a:rPr lang="zh-CN" sz="1400" u="sng" dirty="0">
                <a:solidFill>
                  <a:srgbClr val="000000"/>
                </a:solidFill>
                <a:latin typeface="Times New Roman"/>
                <a:ea typeface="+mn-lt"/>
                <a:cs typeface="+mn-lt"/>
              </a:rPr>
              <a:t>Output layer</a:t>
            </a:r>
            <a:r>
              <a:rPr lang="zh-CN" sz="1400" dirty="0">
                <a:solidFill>
                  <a:srgbClr val="000000"/>
                </a:solidFill>
                <a:latin typeface="Times New Roman"/>
                <a:ea typeface="+mn-lt"/>
                <a:cs typeface="+mn-lt"/>
              </a:rPr>
              <a:t>: a fully connected layer that outputs prediction results.</a:t>
            </a:r>
            <a:endParaRPr lang="zh-CN" sz="1400" dirty="0">
              <a:latin typeface="Times New Roman"/>
              <a:ea typeface="等线"/>
              <a:cs typeface="Times New Roman"/>
            </a:endParaRPr>
          </a:p>
          <a:p>
            <a:pPr algn="just"/>
            <a:endParaRPr lang="zh-CN" altLang="en-US" sz="1400" dirty="0">
              <a:solidFill>
                <a:srgbClr val="000000"/>
              </a:solidFill>
              <a:latin typeface="Times New Roman"/>
              <a:ea typeface="+mn-lt"/>
              <a:cs typeface="+mn-lt"/>
            </a:endParaRPr>
          </a:p>
          <a:p>
            <a:pPr algn="just"/>
            <a:r>
              <a:rPr lang="en-US" altLang="zh-CN" sz="1400" b="1" dirty="0">
                <a:solidFill>
                  <a:srgbClr val="000000"/>
                </a:solidFill>
                <a:latin typeface="Times New Roman"/>
                <a:ea typeface="+mn-lt"/>
                <a:cs typeface="+mn-lt"/>
              </a:rPr>
              <a:t>T</a:t>
            </a:r>
            <a:r>
              <a:rPr lang="zh-CN" sz="1400" b="1" dirty="0">
                <a:solidFill>
                  <a:srgbClr val="000000"/>
                </a:solidFill>
                <a:latin typeface="Times New Roman"/>
                <a:ea typeface="+mn-lt"/>
                <a:cs typeface="+mn-lt"/>
              </a:rPr>
              <a:t>raining strategy</a:t>
            </a:r>
            <a:endParaRPr lang="zh-CN" sz="1400" b="1" dirty="0">
              <a:latin typeface="Times New Roman"/>
              <a:ea typeface="等线"/>
              <a:cs typeface="Times New Roman"/>
            </a:endParaRPr>
          </a:p>
          <a:p>
            <a:pPr algn="just"/>
            <a:r>
              <a:rPr lang="zh-CN" sz="1400" u="sng" dirty="0">
                <a:solidFill>
                  <a:srgbClr val="000000"/>
                </a:solidFill>
                <a:latin typeface="Times New Roman"/>
                <a:ea typeface="+mn-lt"/>
                <a:cs typeface="+mn-lt"/>
              </a:rPr>
              <a:t>Loss function</a:t>
            </a:r>
            <a:r>
              <a:rPr lang="zh-CN" sz="1400" dirty="0">
                <a:solidFill>
                  <a:srgbClr val="000000"/>
                </a:solidFill>
                <a:latin typeface="Times New Roman"/>
                <a:ea typeface="+mn-lt"/>
                <a:cs typeface="+mn-lt"/>
              </a:rPr>
              <a:t>: Use mean square error </a:t>
            </a:r>
            <a:r>
              <a:rPr lang="zh-CN" sz="1400" i="1" u="sng" dirty="0">
                <a:solidFill>
                  <a:srgbClr val="000000"/>
                </a:solidFill>
                <a:latin typeface="Times New Roman"/>
                <a:ea typeface="+mn-lt"/>
                <a:cs typeface="+mn-lt"/>
              </a:rPr>
              <a:t>(MSE)</a:t>
            </a:r>
            <a:r>
              <a:rPr lang="zh-CN" sz="1400" dirty="0">
                <a:solidFill>
                  <a:srgbClr val="000000"/>
                </a:solidFill>
                <a:latin typeface="Times New Roman"/>
                <a:ea typeface="+mn-lt"/>
                <a:cs typeface="+mn-lt"/>
              </a:rPr>
              <a:t>, suitable for regression problems.</a:t>
            </a:r>
            <a:endParaRPr lang="zh-CN" sz="1400" dirty="0">
              <a:latin typeface="Times New Roman"/>
              <a:ea typeface="等线"/>
              <a:cs typeface="Times New Roman"/>
            </a:endParaRPr>
          </a:p>
          <a:p>
            <a:pPr algn="just"/>
            <a:r>
              <a:rPr lang="zh-CN" sz="1400" u="sng" dirty="0">
                <a:solidFill>
                  <a:srgbClr val="000000"/>
                </a:solidFill>
                <a:latin typeface="Times New Roman"/>
                <a:ea typeface="+mn-lt"/>
                <a:cs typeface="+mn-lt"/>
              </a:rPr>
              <a:t>Optimizer</a:t>
            </a:r>
            <a:r>
              <a:rPr lang="zh-CN" sz="1400" dirty="0">
                <a:solidFill>
                  <a:srgbClr val="000000"/>
                </a:solidFill>
                <a:latin typeface="Times New Roman"/>
                <a:ea typeface="+mn-lt"/>
                <a:cs typeface="+mn-lt"/>
              </a:rPr>
              <a:t>: Use the</a:t>
            </a:r>
            <a:r>
              <a:rPr lang="zh-CN" sz="1400" i="1" u="sng" dirty="0">
                <a:solidFill>
                  <a:srgbClr val="000000"/>
                </a:solidFill>
                <a:latin typeface="Times New Roman"/>
                <a:ea typeface="+mn-lt"/>
                <a:cs typeface="+mn-lt"/>
              </a:rPr>
              <a:t> Adam</a:t>
            </a:r>
            <a:r>
              <a:rPr lang="zh-CN" sz="1400" dirty="0">
                <a:solidFill>
                  <a:srgbClr val="000000"/>
                </a:solidFill>
                <a:latin typeface="Times New Roman"/>
                <a:ea typeface="+mn-lt"/>
                <a:cs typeface="+mn-lt"/>
              </a:rPr>
              <a:t> optimizer, which is a highly efficient method of automatically adjusting the learning rate.</a:t>
            </a:r>
            <a:endParaRPr lang="zh-CN" altLang="en-US" sz="1400" dirty="0">
              <a:latin typeface="Times New Roman"/>
              <a:ea typeface="等线"/>
              <a:cs typeface="Times New Roman"/>
            </a:endParaRPr>
          </a:p>
          <a:p>
            <a:pPr algn="just"/>
            <a:r>
              <a:rPr lang="zh-CN" sz="1400" u="sng" dirty="0">
                <a:solidFill>
                  <a:srgbClr val="000000"/>
                </a:solidFill>
                <a:latin typeface="Times New Roman"/>
                <a:ea typeface="+mn-lt"/>
                <a:cs typeface="+mn-lt"/>
              </a:rPr>
              <a:t>Early stopping technology</a:t>
            </a:r>
            <a:r>
              <a:rPr lang="zh-CN" sz="1400" dirty="0">
                <a:solidFill>
                  <a:srgbClr val="000000"/>
                </a:solidFill>
                <a:latin typeface="Times New Roman"/>
                <a:ea typeface="+mn-lt"/>
                <a:cs typeface="+mn-lt"/>
              </a:rPr>
              <a:t>: Set early stopping to avoid overfitting during the training process, monitor the loss of the validation set, and stop training if there is no significant improvement for 6 consecutive cycles.</a:t>
            </a:r>
            <a:endParaRPr lang="zh-CN" sz="1400" dirty="0">
              <a:latin typeface="Times New Roman"/>
              <a:cs typeface="Times New Roman"/>
            </a:endParaRPr>
          </a:p>
          <a:p>
            <a:endParaRPr lang="en-US" sz="1200" dirty="0">
              <a:solidFill>
                <a:srgbClr val="000000"/>
              </a:solidFill>
              <a:latin typeface="Menlo"/>
              <a:ea typeface="等线"/>
            </a:endParaRPr>
          </a:p>
        </p:txBody>
      </p:sp>
      <p:sp>
        <p:nvSpPr>
          <p:cNvPr id="5" name="文本框 4">
            <a:extLst>
              <a:ext uri="{FF2B5EF4-FFF2-40B4-BE49-F238E27FC236}">
                <a16:creationId xmlns:a16="http://schemas.microsoft.com/office/drawing/2014/main" id="{90426D2D-EEFA-DF4C-B334-4C5E224C4F28}"/>
              </a:ext>
            </a:extLst>
          </p:cNvPr>
          <p:cNvSpPr txBox="1"/>
          <p:nvPr/>
        </p:nvSpPr>
        <p:spPr>
          <a:xfrm>
            <a:off x="5156488" y="3303442"/>
            <a:ext cx="374938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tLang="zh-CN" sz="1400" b="1">
                <a:solidFill>
                  <a:srgbClr val="000000"/>
                </a:solidFill>
                <a:latin typeface="Times New Roman"/>
                <a:ea typeface="+mn-lt"/>
                <a:cs typeface="+mn-lt"/>
              </a:rPr>
              <a:t>Dataset details</a:t>
            </a:r>
            <a:endParaRPr lang="zh-CN" altLang="en-US" sz="1400" b="1">
              <a:solidFill>
                <a:srgbClr val="000000"/>
              </a:solidFill>
              <a:latin typeface="Times New Roman"/>
              <a:ea typeface="+mn-lt"/>
              <a:cs typeface="+mn-lt"/>
            </a:endParaRPr>
          </a:p>
          <a:p>
            <a:pPr algn="just"/>
            <a:r>
              <a:rPr lang="en-US" altLang="zh-CN" sz="1400" u="sng">
                <a:solidFill>
                  <a:srgbClr val="000000"/>
                </a:solidFill>
                <a:latin typeface="Times New Roman"/>
                <a:ea typeface="+mn-lt"/>
                <a:cs typeface="+mn-lt"/>
              </a:rPr>
              <a:t>Number of samples:</a:t>
            </a:r>
            <a:r>
              <a:rPr lang="en-US" altLang="zh-CN" sz="1400">
                <a:solidFill>
                  <a:srgbClr val="000000"/>
                </a:solidFill>
                <a:latin typeface="Times New Roman"/>
                <a:ea typeface="+mn-lt"/>
                <a:cs typeface="+mn-lt"/>
              </a:rPr>
              <a:t> The dataset contains a total of </a:t>
            </a:r>
            <a:r>
              <a:rPr lang="en-US" altLang="zh-CN" sz="1400" b="1">
                <a:solidFill>
                  <a:srgbClr val="000000"/>
                </a:solidFill>
                <a:latin typeface="Times New Roman"/>
                <a:ea typeface="+mn-lt"/>
                <a:cs typeface="+mn-lt"/>
              </a:rPr>
              <a:t>4</a:t>
            </a:r>
            <a:r>
              <a:rPr lang="en-US" altLang="zh-CN" sz="1400">
                <a:solidFill>
                  <a:srgbClr val="000000"/>
                </a:solidFill>
                <a:latin typeface="Times New Roman"/>
                <a:ea typeface="+mn-lt"/>
                <a:cs typeface="+mn-lt"/>
              </a:rPr>
              <a:t> samples (sliding window).</a:t>
            </a:r>
            <a:endParaRPr lang="zh-CN" altLang="en-US" sz="1400">
              <a:solidFill>
                <a:srgbClr val="000000"/>
              </a:solidFill>
              <a:latin typeface="Times New Roman"/>
              <a:ea typeface="+mn-lt"/>
              <a:cs typeface="+mn-lt"/>
            </a:endParaRPr>
          </a:p>
          <a:p>
            <a:pPr algn="just"/>
            <a:r>
              <a:rPr lang="en-US" altLang="zh-CN" sz="1400" u="sng">
                <a:solidFill>
                  <a:srgbClr val="000000"/>
                </a:solidFill>
                <a:latin typeface="Times New Roman"/>
                <a:ea typeface="+mn-lt"/>
                <a:cs typeface="+mn-lt"/>
              </a:rPr>
              <a:t>Time step per sample:</a:t>
            </a:r>
            <a:r>
              <a:rPr lang="en-US" altLang="zh-CN" sz="1400">
                <a:solidFill>
                  <a:srgbClr val="000000"/>
                </a:solidFill>
                <a:latin typeface="Times New Roman"/>
                <a:ea typeface="+mn-lt"/>
                <a:cs typeface="+mn-lt"/>
              </a:rPr>
              <a:t> Each training sample contains </a:t>
            </a:r>
            <a:r>
              <a:rPr lang="en-US" altLang="zh-CN" sz="1400" b="1">
                <a:solidFill>
                  <a:srgbClr val="000000"/>
                </a:solidFill>
                <a:latin typeface="Times New Roman"/>
                <a:ea typeface="+mn-lt"/>
                <a:cs typeface="+mn-lt"/>
              </a:rPr>
              <a:t>1</a:t>
            </a:r>
            <a:r>
              <a:rPr lang="en-US" altLang="zh-CN" sz="1400">
                <a:solidFill>
                  <a:srgbClr val="000000"/>
                </a:solidFill>
                <a:latin typeface="Times New Roman"/>
                <a:ea typeface="+mn-lt"/>
                <a:cs typeface="+mn-lt"/>
              </a:rPr>
              <a:t> time step.</a:t>
            </a:r>
            <a:endParaRPr lang="zh-CN" altLang="en-US" sz="1400">
              <a:solidFill>
                <a:srgbClr val="000000"/>
              </a:solidFill>
              <a:latin typeface="Times New Roman"/>
              <a:ea typeface="+mn-lt"/>
              <a:cs typeface="+mn-lt"/>
            </a:endParaRPr>
          </a:p>
          <a:p>
            <a:pPr algn="just"/>
            <a:r>
              <a:rPr lang="en-US" altLang="zh-CN" sz="1400" u="sng">
                <a:solidFill>
                  <a:srgbClr val="000000"/>
                </a:solidFill>
                <a:latin typeface="Times New Roman"/>
                <a:ea typeface="+mn-lt"/>
                <a:cs typeface="+mn-lt"/>
              </a:rPr>
              <a:t>Number of features per time step:</a:t>
            </a:r>
            <a:r>
              <a:rPr lang="en-US" altLang="zh-CN" sz="1400">
                <a:solidFill>
                  <a:srgbClr val="000000"/>
                </a:solidFill>
                <a:latin typeface="Times New Roman"/>
                <a:ea typeface="+mn-lt"/>
                <a:cs typeface="+mn-lt"/>
              </a:rPr>
              <a:t> Each time step contains</a:t>
            </a:r>
            <a:r>
              <a:rPr lang="en-US" altLang="zh-CN" sz="1400" b="1">
                <a:solidFill>
                  <a:srgbClr val="000000"/>
                </a:solidFill>
                <a:latin typeface="Times New Roman"/>
                <a:ea typeface="+mn-lt"/>
                <a:cs typeface="+mn-lt"/>
              </a:rPr>
              <a:t> 8</a:t>
            </a:r>
            <a:r>
              <a:rPr lang="en-US" altLang="zh-CN" sz="1400">
                <a:solidFill>
                  <a:srgbClr val="000000"/>
                </a:solidFill>
                <a:latin typeface="Times New Roman"/>
                <a:ea typeface="+mn-lt"/>
                <a:cs typeface="+mn-lt"/>
              </a:rPr>
              <a:t> features</a:t>
            </a:r>
            <a:endParaRPr lang="zh-CN" altLang="en-US" sz="1400">
              <a:solidFill>
                <a:srgbClr val="000000"/>
              </a:solidFill>
              <a:latin typeface="Times New Roman"/>
              <a:ea typeface="+mn-lt"/>
              <a:cs typeface="+mn-lt"/>
            </a:endParaRPr>
          </a:p>
        </p:txBody>
      </p:sp>
    </p:spTree>
    <p:extLst>
      <p:ext uri="{BB962C8B-B14F-4D97-AF65-F5344CB8AC3E}">
        <p14:creationId xmlns:p14="http://schemas.microsoft.com/office/powerpoint/2010/main" val="1966388266"/>
      </p:ext>
    </p:extLst>
  </p:cSld>
  <p:clrMapOvr>
    <a:masterClrMapping/>
  </p:clrMapOvr>
  <mc:AlternateContent xmlns:mc="http://schemas.openxmlformats.org/markup-compatibility/2006" xmlns:p14="http://schemas.microsoft.com/office/powerpoint/2010/main">
    <mc:Choice Requires="p14">
      <p:transition spd="med" p14:dur="700">
        <p:fade/>
        <p:sndAc>
          <p:endSnd/>
        </p:sndAc>
      </p:transition>
    </mc:Choice>
    <mc:Fallback xmlns="">
      <p:transition spd="med">
        <p:fade/>
        <p:sndAc>
          <p:end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D076F-6DD3-FEA0-2C44-84D1AEF2874E}"/>
              </a:ext>
            </a:extLst>
          </p:cNvPr>
          <p:cNvSpPr>
            <a:spLocks noGrp="1"/>
          </p:cNvSpPr>
          <p:nvPr>
            <p:ph type="title"/>
          </p:nvPr>
        </p:nvSpPr>
        <p:spPr>
          <a:xfrm>
            <a:off x="1142112" y="434963"/>
            <a:ext cx="5319792" cy="406055"/>
          </a:xfrm>
        </p:spPr>
        <p:txBody>
          <a:bodyPr>
            <a:normAutofit fontScale="90000"/>
          </a:bodyPr>
          <a:lstStyle/>
          <a:p>
            <a:r>
              <a:rPr lang="zh-CN" altLang="en-US" sz="2400" b="1">
                <a:solidFill>
                  <a:srgbClr val="2A466A"/>
                </a:solidFill>
                <a:latin typeface="Times New Roman"/>
                <a:ea typeface="Microsoft YaHei"/>
                <a:cs typeface="Times New Roman"/>
              </a:rPr>
              <a:t>3. </a:t>
            </a:r>
            <a:r>
              <a:rPr lang="en-US" altLang="zh-CN" sz="2400" b="1">
                <a:solidFill>
                  <a:srgbClr val="2A466A"/>
                </a:solidFill>
                <a:latin typeface="Times New Roman"/>
                <a:ea typeface="微软雅黑"/>
                <a:cs typeface="Times New Roman"/>
              </a:rPr>
              <a:t>Simple LSTM vs</a:t>
            </a:r>
            <a:r>
              <a:rPr lang="zh-CN" altLang="en-US" sz="2400" b="1">
                <a:solidFill>
                  <a:srgbClr val="2A466A"/>
                </a:solidFill>
                <a:latin typeface="Times New Roman"/>
                <a:ea typeface="Microsoft YaHei"/>
                <a:cs typeface="Times New Roman"/>
              </a:rPr>
              <a:t> </a:t>
            </a:r>
            <a:r>
              <a:rPr lang="en-US" altLang="zh-CN" sz="2400" b="1">
                <a:solidFill>
                  <a:srgbClr val="2A466A"/>
                </a:solidFill>
                <a:latin typeface="Times New Roman"/>
                <a:ea typeface="微软雅黑"/>
                <a:cs typeface="Times New Roman"/>
              </a:rPr>
              <a:t>LSTM</a:t>
            </a:r>
            <a:r>
              <a:rPr lang="zh-CN" altLang="en-US" sz="2400" b="1">
                <a:solidFill>
                  <a:srgbClr val="2A466A"/>
                </a:solidFill>
                <a:latin typeface="Times New Roman"/>
                <a:ea typeface="Microsoft YaHei"/>
                <a:cs typeface="Times New Roman"/>
              </a:rPr>
              <a:t> A</a:t>
            </a:r>
            <a:r>
              <a:rPr lang="en-US" altLang="zh-CN" sz="2400" b="1" err="1">
                <a:solidFill>
                  <a:srgbClr val="2A466A"/>
                </a:solidFill>
                <a:latin typeface="Times New Roman"/>
                <a:ea typeface="微软雅黑"/>
                <a:cs typeface="Times New Roman"/>
              </a:rPr>
              <a:t>utoEncoder</a:t>
            </a:r>
            <a:endParaRPr lang="zh-CN" altLang="en-US" sz="2400" b="1">
              <a:solidFill>
                <a:srgbClr val="2A466A"/>
              </a:solidFill>
              <a:latin typeface="Times New Roman"/>
              <a:ea typeface="微软雅黑"/>
              <a:cs typeface="Times New Roman"/>
            </a:endParaRPr>
          </a:p>
        </p:txBody>
      </p:sp>
      <p:sp>
        <p:nvSpPr>
          <p:cNvPr id="4" name="灯片编号占位符 3">
            <a:extLst>
              <a:ext uri="{FF2B5EF4-FFF2-40B4-BE49-F238E27FC236}">
                <a16:creationId xmlns:a16="http://schemas.microsoft.com/office/drawing/2014/main" id="{714D96FB-D76C-8467-3324-1BD3FCEB8CEF}"/>
              </a:ext>
            </a:extLst>
          </p:cNvPr>
          <p:cNvSpPr>
            <a:spLocks noGrp="1"/>
          </p:cNvSpPr>
          <p:nvPr>
            <p:ph type="sldNum" sz="quarter" idx="12"/>
          </p:nvPr>
        </p:nvSpPr>
        <p:spPr/>
        <p:txBody>
          <a:bodyPr/>
          <a:lstStyle/>
          <a:p>
            <a:fld id="{716378B4-ACAB-4DF0-B428-1A52F28965DC}" type="slidenum">
              <a:rPr lang="zh-CN" altLang="en-US" smtClean="0"/>
              <a:t>9</a:t>
            </a:fld>
            <a:endParaRPr lang="zh-CN" altLang="en-US"/>
          </a:p>
        </p:txBody>
      </p:sp>
      <p:grpSp>
        <p:nvGrpSpPr>
          <p:cNvPr id="10" name="组合 9">
            <a:extLst>
              <a:ext uri="{FF2B5EF4-FFF2-40B4-BE49-F238E27FC236}">
                <a16:creationId xmlns:a16="http://schemas.microsoft.com/office/drawing/2014/main" id="{5EB58861-858D-9D8B-1FD2-104E78F50D2D}"/>
              </a:ext>
            </a:extLst>
          </p:cNvPr>
          <p:cNvGrpSpPr/>
          <p:nvPr/>
        </p:nvGrpSpPr>
        <p:grpSpPr>
          <a:xfrm>
            <a:off x="237492" y="246177"/>
            <a:ext cx="788671" cy="782956"/>
            <a:chOff x="3710" y="5019"/>
            <a:chExt cx="2527" cy="2507"/>
          </a:xfrm>
        </p:grpSpPr>
        <p:sp>
          <p:nvSpPr>
            <p:cNvPr id="6" name="泪滴形 5">
              <a:extLst>
                <a:ext uri="{FF2B5EF4-FFF2-40B4-BE49-F238E27FC236}">
                  <a16:creationId xmlns:a16="http://schemas.microsoft.com/office/drawing/2014/main" id="{C8966CD0-E9F3-7558-6C50-D92D06008471}"/>
                </a:ext>
              </a:extLst>
            </p:cNvPr>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 name="泪滴形 6">
              <a:extLst>
                <a:ext uri="{FF2B5EF4-FFF2-40B4-BE49-F238E27FC236}">
                  <a16:creationId xmlns:a16="http://schemas.microsoft.com/office/drawing/2014/main" id="{9F6CA0DB-325B-2BA1-D2C5-942EA17ABF12}"/>
                </a:ext>
              </a:extLst>
            </p:cNvPr>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泪滴形 7">
              <a:extLst>
                <a:ext uri="{FF2B5EF4-FFF2-40B4-BE49-F238E27FC236}">
                  <a16:creationId xmlns:a16="http://schemas.microsoft.com/office/drawing/2014/main" id="{C63CE618-FC8E-E153-4104-9D2987CA3025}"/>
                </a:ext>
              </a:extLst>
            </p:cNvPr>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 name="泪滴形 8">
              <a:extLst>
                <a:ext uri="{FF2B5EF4-FFF2-40B4-BE49-F238E27FC236}">
                  <a16:creationId xmlns:a16="http://schemas.microsoft.com/office/drawing/2014/main" id="{88D49D13-D7AE-3356-75D7-2D4A4B92EEA4}"/>
                </a:ext>
              </a:extLst>
            </p:cNvPr>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pic>
        <p:nvPicPr>
          <p:cNvPr id="11" name="Picture 10" descr="A diagram of a data processing process&#10;&#10;Description automatically generated">
            <a:extLst>
              <a:ext uri="{FF2B5EF4-FFF2-40B4-BE49-F238E27FC236}">
                <a16:creationId xmlns:a16="http://schemas.microsoft.com/office/drawing/2014/main" id="{C090E488-A733-57F4-A950-950994876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9513" y="1229815"/>
            <a:ext cx="3783013" cy="3383459"/>
          </a:xfrm>
          <a:prstGeom prst="rect">
            <a:avLst/>
          </a:prstGeom>
        </p:spPr>
      </p:pic>
      <p:sp>
        <p:nvSpPr>
          <p:cNvPr id="5" name="文本框 2">
            <a:extLst>
              <a:ext uri="{FF2B5EF4-FFF2-40B4-BE49-F238E27FC236}">
                <a16:creationId xmlns:a16="http://schemas.microsoft.com/office/drawing/2014/main" id="{BA9A3E01-2088-233E-DCD3-55521F50D44C}"/>
              </a:ext>
            </a:extLst>
          </p:cNvPr>
          <p:cNvSpPr txBox="1"/>
          <p:nvPr/>
        </p:nvSpPr>
        <p:spPr>
          <a:xfrm>
            <a:off x="627865" y="917057"/>
            <a:ext cx="4362423" cy="427809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1600" b="1" dirty="0">
                <a:solidFill>
                  <a:srgbClr val="0D0D0D"/>
                </a:solidFill>
                <a:latin typeface="Times New Roman"/>
                <a:ea typeface="等线"/>
                <a:cs typeface="Times New Roman"/>
              </a:rPr>
              <a:t>LSTM (Long Short-Term Memory)</a:t>
            </a:r>
            <a:endParaRPr lang="zh-CN" sz="1600" b="1" dirty="0">
              <a:latin typeface="Times New Roman"/>
              <a:ea typeface="等线"/>
              <a:cs typeface="Times New Roman"/>
            </a:endParaRPr>
          </a:p>
          <a:p>
            <a:pPr marL="285750" indent="-285750">
              <a:buFont typeface="Arial"/>
              <a:buChar char="•"/>
            </a:pPr>
            <a:r>
              <a:rPr lang="zh-CN" sz="1400" dirty="0">
                <a:latin typeface="Times New Roman"/>
                <a:ea typeface="+mn-lt"/>
                <a:cs typeface="Times New Roman"/>
              </a:rPr>
              <a:t>Suited for time series data</a:t>
            </a:r>
            <a:endParaRPr lang="zh-CN" sz="2000" dirty="0">
              <a:latin typeface="Times New Roman"/>
              <a:cs typeface="Times New Roman"/>
            </a:endParaRPr>
          </a:p>
          <a:p>
            <a:pPr marL="285750" indent="-285750">
              <a:buFont typeface="Arial"/>
              <a:buChar char="•"/>
            </a:pPr>
            <a:r>
              <a:rPr lang="zh-CN" sz="1400" dirty="0">
                <a:latin typeface="Times New Roman"/>
                <a:ea typeface="+mn-lt"/>
                <a:cs typeface="Times New Roman"/>
              </a:rPr>
              <a:t>Uses memory cells to store information</a:t>
            </a:r>
            <a:endParaRPr lang="zh-CN" sz="2000" dirty="0">
              <a:latin typeface="Times New Roman"/>
              <a:cs typeface="Times New Roman"/>
            </a:endParaRPr>
          </a:p>
          <a:p>
            <a:pPr marL="285750" indent="-285750">
              <a:buFont typeface="Arial"/>
              <a:buChar char="•"/>
            </a:pPr>
            <a:r>
              <a:rPr lang="zh-CN" sz="1400" dirty="0">
                <a:latin typeface="Times New Roman"/>
                <a:ea typeface="+mn-lt"/>
                <a:cs typeface="Times New Roman"/>
              </a:rPr>
              <a:t>Good for applications like speech recognition, language modeling</a:t>
            </a:r>
          </a:p>
          <a:p>
            <a:pPr marL="285750" indent="-285750">
              <a:buFont typeface="Arial"/>
              <a:buChar char="•"/>
            </a:pPr>
            <a:endParaRPr lang="zh-CN" altLang="en-US" sz="1400" b="1" dirty="0">
              <a:solidFill>
                <a:srgbClr val="000000"/>
              </a:solidFill>
              <a:latin typeface="Times New Roman"/>
              <a:ea typeface="等线"/>
              <a:cs typeface="Times New Roman"/>
            </a:endParaRPr>
          </a:p>
          <a:p>
            <a:r>
              <a:rPr lang="en-US" altLang="zh-CN" sz="1600" b="1" dirty="0">
                <a:solidFill>
                  <a:srgbClr val="0D0D0D"/>
                </a:solidFill>
                <a:latin typeface="Times New Roman"/>
                <a:ea typeface="等线"/>
                <a:cs typeface="Times New Roman"/>
              </a:rPr>
              <a:t>LSTM</a:t>
            </a:r>
            <a:r>
              <a:rPr lang="zh-CN" altLang="en-US" sz="1600" b="1" dirty="0">
                <a:solidFill>
                  <a:srgbClr val="0D0D0D"/>
                </a:solidFill>
                <a:latin typeface="Times New Roman"/>
                <a:ea typeface="等线"/>
                <a:cs typeface="Times New Roman"/>
              </a:rPr>
              <a:t> </a:t>
            </a:r>
            <a:r>
              <a:rPr lang="en-US" altLang="zh-CN" sz="1600" b="1" dirty="0" err="1">
                <a:solidFill>
                  <a:srgbClr val="0D0D0D"/>
                </a:solidFill>
                <a:latin typeface="Times New Roman"/>
                <a:ea typeface="等线"/>
                <a:cs typeface="Times New Roman"/>
              </a:rPr>
              <a:t>AutoEncoder</a:t>
            </a:r>
            <a:endParaRPr lang="zh-CN" altLang="en-US" sz="1600" dirty="0">
              <a:latin typeface="Times New Roman"/>
              <a:ea typeface="等线"/>
              <a:cs typeface="Times New Roman"/>
            </a:endParaRPr>
          </a:p>
          <a:p>
            <a:pPr marL="285750" indent="-285750">
              <a:buFont typeface="Arial,Sans-Serif"/>
              <a:buChar char="•"/>
            </a:pPr>
            <a:r>
              <a:rPr lang="en-US" altLang="zh-CN" sz="1400" dirty="0">
                <a:latin typeface="Times New Roman"/>
                <a:ea typeface="等线"/>
                <a:cs typeface="Times New Roman"/>
              </a:rPr>
              <a:t>Combines</a:t>
            </a:r>
            <a:r>
              <a:rPr lang="zh-CN" altLang="en-US" sz="1400" dirty="0">
                <a:latin typeface="Times New Roman"/>
                <a:ea typeface="等线"/>
                <a:cs typeface="Times New Roman"/>
              </a:rPr>
              <a:t> </a:t>
            </a:r>
            <a:r>
              <a:rPr lang="en-US" altLang="zh-CN" sz="1400" dirty="0">
                <a:latin typeface="Times New Roman"/>
                <a:ea typeface="等线"/>
                <a:cs typeface="Times New Roman"/>
              </a:rPr>
              <a:t>LSTM</a:t>
            </a:r>
            <a:r>
              <a:rPr lang="zh-CN" altLang="en-US" sz="1400" dirty="0">
                <a:latin typeface="Times New Roman"/>
                <a:ea typeface="等线"/>
                <a:cs typeface="Times New Roman"/>
              </a:rPr>
              <a:t> </a:t>
            </a:r>
            <a:r>
              <a:rPr lang="en-US" altLang="zh-CN" sz="1400" dirty="0">
                <a:latin typeface="Times New Roman"/>
                <a:ea typeface="等线"/>
                <a:cs typeface="Times New Roman"/>
              </a:rPr>
              <a:t>with</a:t>
            </a:r>
            <a:r>
              <a:rPr lang="zh-CN" altLang="en-US" sz="1400" dirty="0">
                <a:latin typeface="Times New Roman"/>
                <a:ea typeface="等线"/>
                <a:cs typeface="Times New Roman"/>
              </a:rPr>
              <a:t> </a:t>
            </a:r>
            <a:r>
              <a:rPr lang="en-US" altLang="zh-CN" sz="1400" dirty="0">
                <a:latin typeface="Times New Roman"/>
                <a:ea typeface="等线"/>
                <a:cs typeface="Times New Roman"/>
              </a:rPr>
              <a:t>autoencoding</a:t>
            </a:r>
            <a:r>
              <a:rPr lang="zh-CN" altLang="en-US" sz="1400" dirty="0">
                <a:latin typeface="Times New Roman"/>
                <a:ea typeface="等线"/>
                <a:cs typeface="Times New Roman"/>
              </a:rPr>
              <a:t> </a:t>
            </a:r>
            <a:r>
              <a:rPr lang="en-US" altLang="zh-CN" sz="1400" dirty="0">
                <a:latin typeface="Times New Roman"/>
                <a:ea typeface="等线"/>
                <a:cs typeface="Times New Roman"/>
              </a:rPr>
              <a:t>for</a:t>
            </a:r>
            <a:r>
              <a:rPr lang="zh-CN" altLang="en-US" sz="1400" dirty="0">
                <a:latin typeface="Times New Roman"/>
                <a:ea typeface="等线"/>
                <a:cs typeface="Times New Roman"/>
              </a:rPr>
              <a:t> </a:t>
            </a:r>
            <a:r>
              <a:rPr lang="en-US" altLang="zh-CN" sz="1400" dirty="0">
                <a:latin typeface="Times New Roman"/>
                <a:ea typeface="等线"/>
                <a:cs typeface="Times New Roman"/>
              </a:rPr>
              <a:t>feature</a:t>
            </a:r>
            <a:r>
              <a:rPr lang="zh-CN" altLang="en-US" sz="1400" dirty="0">
                <a:latin typeface="Times New Roman"/>
                <a:ea typeface="等线"/>
                <a:cs typeface="Times New Roman"/>
              </a:rPr>
              <a:t> </a:t>
            </a:r>
            <a:r>
              <a:rPr lang="en-US" altLang="zh-CN" sz="1400" dirty="0">
                <a:latin typeface="Times New Roman"/>
                <a:ea typeface="等线"/>
                <a:cs typeface="Times New Roman"/>
              </a:rPr>
              <a:t>extraction</a:t>
            </a:r>
            <a:endParaRPr lang="zh-CN" altLang="en-US" sz="1400" dirty="0">
              <a:latin typeface="Times New Roman"/>
              <a:ea typeface="等线"/>
              <a:cs typeface="Times New Roman"/>
            </a:endParaRPr>
          </a:p>
          <a:p>
            <a:pPr marL="285750" indent="-285750">
              <a:buFont typeface="Arial,Sans-Serif"/>
              <a:buChar char="•"/>
            </a:pPr>
            <a:r>
              <a:rPr lang="en-US" altLang="zh-CN" sz="1400" dirty="0">
                <a:latin typeface="Times New Roman"/>
                <a:ea typeface="等线"/>
                <a:cs typeface="Times New Roman"/>
              </a:rPr>
              <a:t>Efficient</a:t>
            </a:r>
            <a:r>
              <a:rPr lang="zh-CN" altLang="en-US" sz="1400" dirty="0">
                <a:latin typeface="Times New Roman"/>
                <a:ea typeface="等线"/>
                <a:cs typeface="Times New Roman"/>
              </a:rPr>
              <a:t> </a:t>
            </a:r>
            <a:r>
              <a:rPr lang="en-US" altLang="zh-CN" sz="1400" dirty="0">
                <a:latin typeface="Times New Roman"/>
                <a:ea typeface="等线"/>
                <a:cs typeface="Times New Roman"/>
              </a:rPr>
              <a:t>in</a:t>
            </a:r>
            <a:r>
              <a:rPr lang="zh-CN" altLang="en-US" sz="1400" dirty="0">
                <a:latin typeface="Times New Roman"/>
                <a:ea typeface="等线"/>
                <a:cs typeface="Times New Roman"/>
              </a:rPr>
              <a:t> </a:t>
            </a:r>
            <a:r>
              <a:rPr lang="en-US" altLang="zh-CN" sz="1400" dirty="0">
                <a:latin typeface="Times New Roman"/>
                <a:ea typeface="等线"/>
                <a:cs typeface="Times New Roman"/>
              </a:rPr>
              <a:t>data</a:t>
            </a:r>
            <a:r>
              <a:rPr lang="zh-CN" altLang="en-US" sz="1400" dirty="0">
                <a:latin typeface="Times New Roman"/>
                <a:ea typeface="等线"/>
                <a:cs typeface="Times New Roman"/>
              </a:rPr>
              <a:t> </a:t>
            </a:r>
            <a:r>
              <a:rPr lang="en-US" altLang="zh-CN" sz="1400" dirty="0">
                <a:latin typeface="Times New Roman"/>
                <a:ea typeface="等线"/>
                <a:cs typeface="Times New Roman"/>
              </a:rPr>
              <a:t>compression</a:t>
            </a:r>
            <a:r>
              <a:rPr lang="zh-CN" altLang="en-US" sz="1400" dirty="0">
                <a:latin typeface="Times New Roman"/>
                <a:ea typeface="等线"/>
                <a:cs typeface="Times New Roman"/>
              </a:rPr>
              <a:t> </a:t>
            </a:r>
            <a:r>
              <a:rPr lang="en-US" altLang="zh-CN" sz="1400" dirty="0">
                <a:latin typeface="Times New Roman"/>
                <a:ea typeface="等线"/>
                <a:cs typeface="Times New Roman"/>
              </a:rPr>
              <a:t>and</a:t>
            </a:r>
            <a:r>
              <a:rPr lang="zh-CN" altLang="en-US" sz="1400" dirty="0">
                <a:latin typeface="Times New Roman"/>
                <a:ea typeface="等线"/>
                <a:cs typeface="Times New Roman"/>
              </a:rPr>
              <a:t> </a:t>
            </a:r>
            <a:r>
              <a:rPr lang="en-US" altLang="zh-CN" sz="1400" dirty="0">
                <a:latin typeface="Times New Roman"/>
                <a:ea typeface="等线"/>
                <a:cs typeface="Times New Roman"/>
              </a:rPr>
              <a:t>noise</a:t>
            </a:r>
            <a:r>
              <a:rPr lang="zh-CN" altLang="en-US" sz="1400" dirty="0">
                <a:latin typeface="Times New Roman"/>
                <a:ea typeface="等线"/>
                <a:cs typeface="Times New Roman"/>
              </a:rPr>
              <a:t> </a:t>
            </a:r>
            <a:r>
              <a:rPr lang="en-US" altLang="zh-CN" sz="1400" dirty="0">
                <a:latin typeface="Times New Roman"/>
                <a:ea typeface="等线"/>
                <a:cs typeface="Times New Roman"/>
              </a:rPr>
              <a:t>reduction</a:t>
            </a:r>
            <a:endParaRPr lang="zh-CN" altLang="en-US" sz="1400" dirty="0">
              <a:latin typeface="Times New Roman"/>
              <a:ea typeface="等线"/>
              <a:cs typeface="Times New Roman"/>
            </a:endParaRPr>
          </a:p>
          <a:p>
            <a:pPr marL="285750" indent="-285750">
              <a:buFont typeface="Arial,Sans-Serif"/>
              <a:buChar char="•"/>
            </a:pPr>
            <a:r>
              <a:rPr lang="en-US" altLang="zh-CN" sz="1400" dirty="0">
                <a:latin typeface="Times New Roman"/>
                <a:ea typeface="等线"/>
                <a:cs typeface="Times New Roman"/>
              </a:rPr>
              <a:t>Ideal</a:t>
            </a:r>
            <a:r>
              <a:rPr lang="zh-CN" altLang="en-US" sz="1400" dirty="0">
                <a:latin typeface="Times New Roman"/>
                <a:ea typeface="等线"/>
                <a:cs typeface="Times New Roman"/>
              </a:rPr>
              <a:t> </a:t>
            </a:r>
            <a:r>
              <a:rPr lang="en-US" altLang="zh-CN" sz="1400" dirty="0">
                <a:latin typeface="Times New Roman"/>
                <a:ea typeface="等线"/>
                <a:cs typeface="Times New Roman"/>
              </a:rPr>
              <a:t>for</a:t>
            </a:r>
            <a:r>
              <a:rPr lang="zh-CN" altLang="en-US" sz="1400" dirty="0">
                <a:latin typeface="Times New Roman"/>
                <a:ea typeface="等线"/>
                <a:cs typeface="Times New Roman"/>
              </a:rPr>
              <a:t> </a:t>
            </a:r>
            <a:r>
              <a:rPr lang="en-US" altLang="zh-CN" sz="1400" dirty="0">
                <a:latin typeface="Times New Roman"/>
                <a:ea typeface="等线"/>
                <a:cs typeface="Times New Roman"/>
              </a:rPr>
              <a:t>anomaly</a:t>
            </a:r>
            <a:r>
              <a:rPr lang="zh-CN" altLang="en-US" sz="1400" dirty="0">
                <a:latin typeface="Times New Roman"/>
                <a:ea typeface="等线"/>
                <a:cs typeface="Times New Roman"/>
              </a:rPr>
              <a:t> </a:t>
            </a:r>
            <a:r>
              <a:rPr lang="en-US" altLang="zh-CN" sz="1400" dirty="0">
                <a:latin typeface="Times New Roman"/>
                <a:ea typeface="等线"/>
                <a:cs typeface="Times New Roman"/>
              </a:rPr>
              <a:t>detection,</a:t>
            </a:r>
            <a:r>
              <a:rPr lang="zh-CN" altLang="en-US" sz="1400" dirty="0">
                <a:latin typeface="Times New Roman"/>
                <a:ea typeface="等线"/>
                <a:cs typeface="Times New Roman"/>
              </a:rPr>
              <a:t> </a:t>
            </a:r>
            <a:r>
              <a:rPr lang="en-US" altLang="zh-CN" sz="1400" dirty="0">
                <a:latin typeface="Times New Roman"/>
                <a:ea typeface="等线"/>
                <a:cs typeface="Times New Roman"/>
              </a:rPr>
              <a:t>data</a:t>
            </a:r>
            <a:r>
              <a:rPr lang="zh-CN" altLang="en-US" sz="1400" dirty="0">
                <a:latin typeface="Times New Roman"/>
                <a:ea typeface="等线"/>
                <a:cs typeface="Times New Roman"/>
              </a:rPr>
              <a:t> </a:t>
            </a:r>
            <a:r>
              <a:rPr lang="en-US" altLang="zh-CN" sz="1400" dirty="0">
                <a:latin typeface="Times New Roman"/>
                <a:ea typeface="等线"/>
                <a:cs typeface="Times New Roman"/>
              </a:rPr>
              <a:t>denoising</a:t>
            </a:r>
            <a:endParaRPr lang="zh-CN" sz="2000" dirty="0">
              <a:latin typeface="Times New Roman"/>
              <a:cs typeface="Times New Roman"/>
            </a:endParaRPr>
          </a:p>
          <a:p>
            <a:endParaRPr lang="en-US" altLang="zh-CN" sz="1400" b="1" dirty="0">
              <a:latin typeface="Times New Roman"/>
              <a:ea typeface="等线"/>
              <a:cs typeface="Times New Roman"/>
            </a:endParaRPr>
          </a:p>
          <a:p>
            <a:r>
              <a:rPr lang="en-US" sz="1600" b="1" dirty="0">
                <a:solidFill>
                  <a:srgbClr val="0D0D0D"/>
                </a:solidFill>
                <a:latin typeface="Times New Roman"/>
                <a:ea typeface="等线"/>
                <a:cs typeface="Times New Roman"/>
              </a:rPr>
              <a:t>Autoencoder + LSTM</a:t>
            </a:r>
          </a:p>
          <a:p>
            <a:pPr marL="285750" indent="-285750">
              <a:buFont typeface="Arial,Sans-Serif"/>
              <a:buChar char="•"/>
            </a:pPr>
            <a:r>
              <a:rPr lang="en-US" sz="1400" dirty="0">
                <a:latin typeface="Times New Roman"/>
                <a:ea typeface="等线"/>
                <a:cs typeface="Times New Roman"/>
              </a:rPr>
              <a:t> Extract latent information from the features</a:t>
            </a:r>
          </a:p>
          <a:p>
            <a:pPr marL="285750" indent="-285750">
              <a:buFont typeface="Arial,Sans-Serif"/>
              <a:buChar char="•"/>
            </a:pPr>
            <a:r>
              <a:rPr lang="en-US" sz="1400" dirty="0">
                <a:latin typeface="Times New Roman"/>
                <a:ea typeface="等线"/>
                <a:cs typeface="Times New Roman"/>
              </a:rPr>
              <a:t> Combine the latent information with the original features and train a separated LSTM for forecasting the asset return</a:t>
            </a:r>
          </a:p>
          <a:p>
            <a:endParaRPr lang="en-US" altLang="zh-CN" sz="1400" b="1" dirty="0">
              <a:latin typeface="Times New Roman"/>
              <a:ea typeface="等线"/>
              <a:cs typeface="Times New Roman"/>
            </a:endParaRPr>
          </a:p>
          <a:p>
            <a:endParaRPr lang="zh-CN" altLang="en-US" sz="1400" b="1" dirty="0">
              <a:latin typeface="Times New Roman"/>
              <a:ea typeface="等线"/>
              <a:cs typeface="Times New Roman"/>
            </a:endParaRPr>
          </a:p>
        </p:txBody>
      </p:sp>
      <p:sp>
        <p:nvSpPr>
          <p:cNvPr id="13" name="TextBox 12">
            <a:extLst>
              <a:ext uri="{FF2B5EF4-FFF2-40B4-BE49-F238E27FC236}">
                <a16:creationId xmlns:a16="http://schemas.microsoft.com/office/drawing/2014/main" id="{CE186F40-1FAB-C6FC-5CFB-30835263CBF2}"/>
              </a:ext>
            </a:extLst>
          </p:cNvPr>
          <p:cNvSpPr txBox="1"/>
          <p:nvPr/>
        </p:nvSpPr>
        <p:spPr>
          <a:xfrm>
            <a:off x="-10650" y="4817405"/>
            <a:ext cx="8218917" cy="369332"/>
          </a:xfrm>
          <a:prstGeom prst="rect">
            <a:avLst/>
          </a:prstGeom>
          <a:noFill/>
        </p:spPr>
        <p:txBody>
          <a:bodyPr wrap="none" rtlCol="0">
            <a:spAutoFit/>
          </a:bodyPr>
          <a:lstStyle/>
          <a:p>
            <a:r>
              <a:rPr lang="en-US" sz="900">
                <a:solidFill>
                  <a:srgbClr val="959595"/>
                </a:solidFill>
                <a:effectLst/>
                <a:latin typeface="Helvetica" pitchFamily="2" charset="0"/>
              </a:rPr>
              <a:t>Kelly, B. T., S. Pruitt, and Y. </a:t>
            </a:r>
            <a:r>
              <a:rPr lang="en-US" sz="900" err="1">
                <a:solidFill>
                  <a:srgbClr val="959595"/>
                </a:solidFill>
                <a:effectLst/>
                <a:latin typeface="Helvetica" pitchFamily="2" charset="0"/>
              </a:rPr>
              <a:t>Su</a:t>
            </a:r>
            <a:r>
              <a:rPr lang="en-US" sz="900">
                <a:solidFill>
                  <a:srgbClr val="959595"/>
                </a:solidFill>
                <a:effectLst/>
                <a:latin typeface="Helvetica" pitchFamily="2" charset="0"/>
              </a:rPr>
              <a:t> (2019). Characteristics are covariances: A unified model of risk and return. Journal of Financial Economics 134(3), 501 – 524.</a:t>
            </a:r>
          </a:p>
          <a:p>
            <a:r>
              <a:rPr lang="en-US" sz="900">
                <a:solidFill>
                  <a:srgbClr val="959595"/>
                </a:solidFill>
                <a:effectLst/>
                <a:latin typeface="Helvetica" pitchFamily="2" charset="0"/>
              </a:rPr>
              <a:t>Gu, S., B. T. Kelly, and D. </a:t>
            </a:r>
            <a:r>
              <a:rPr lang="en-US" sz="900" err="1">
                <a:solidFill>
                  <a:srgbClr val="959595"/>
                </a:solidFill>
                <a:effectLst/>
                <a:latin typeface="Helvetica" pitchFamily="2" charset="0"/>
              </a:rPr>
              <a:t>Xiu</a:t>
            </a:r>
            <a:r>
              <a:rPr lang="en-US" sz="900">
                <a:solidFill>
                  <a:srgbClr val="959595"/>
                </a:solidFill>
                <a:effectLst/>
                <a:latin typeface="Helvetica" pitchFamily="2" charset="0"/>
              </a:rPr>
              <a:t> (2021). Autoencoder asset pricing models. Journal of Econometrics 222(1), 429 – 450</a:t>
            </a:r>
          </a:p>
        </p:txBody>
      </p:sp>
    </p:spTree>
    <p:extLst>
      <p:ext uri="{BB962C8B-B14F-4D97-AF65-F5344CB8AC3E}">
        <p14:creationId xmlns:p14="http://schemas.microsoft.com/office/powerpoint/2010/main" val="2354442052"/>
      </p:ext>
    </p:extLst>
  </p:cSld>
  <p:clrMapOvr>
    <a:masterClrMapping/>
  </p:clrMapOvr>
  <mc:AlternateContent xmlns:mc="http://schemas.openxmlformats.org/markup-compatibility/2006" xmlns:p14="http://schemas.microsoft.com/office/powerpoint/2010/main">
    <mc:Choice Requires="p14">
      <p:transition spd="med" p14:dur="700">
        <p:fade/>
        <p:sndAc>
          <p:endSnd/>
        </p:sndAc>
      </p:transition>
    </mc:Choice>
    <mc:Fallback xmlns="">
      <p:transition spd="med">
        <p:fade/>
        <p:sndAc>
          <p:endSnd/>
        </p:sndAc>
      </p:transition>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0</TotalTime>
  <Words>3288</Words>
  <Application>Microsoft Macintosh PowerPoint</Application>
  <PresentationFormat>On-screen Show (16:9)</PresentationFormat>
  <Paragraphs>211</Paragraphs>
  <Slides>12</Slides>
  <Notes>12</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12</vt:i4>
      </vt:variant>
    </vt:vector>
  </HeadingPairs>
  <TitlesOfParts>
    <vt:vector size="28" baseType="lpstr">
      <vt:lpstr>Arial,Sans-Serif</vt:lpstr>
      <vt:lpstr>等线</vt:lpstr>
      <vt:lpstr>等线 Light</vt:lpstr>
      <vt:lpstr>KaTeX_Main</vt:lpstr>
      <vt:lpstr>KaTeX_Math</vt:lpstr>
      <vt:lpstr>微软雅黑</vt:lpstr>
      <vt:lpstr>微软雅黑</vt:lpstr>
      <vt:lpstr>Söhne</vt:lpstr>
      <vt:lpstr>TimesNewRomanPS</vt:lpstr>
      <vt:lpstr>Aptos Narrow</vt:lpstr>
      <vt:lpstr>Arial</vt:lpstr>
      <vt:lpstr>Helvetica</vt:lpstr>
      <vt:lpstr>Menlo</vt:lpstr>
      <vt:lpstr>Times New Roman</vt:lpstr>
      <vt:lpstr>第一PPT，www.1ppt.com</vt:lpstr>
      <vt:lpstr>自定义设计方案</vt:lpstr>
      <vt:lpstr>PowerPoint Presentation</vt:lpstr>
      <vt:lpstr>PowerPoint Presentation</vt:lpstr>
      <vt:lpstr>PowerPoint Presentation</vt:lpstr>
      <vt:lpstr>PowerPoint Presentation</vt:lpstr>
      <vt:lpstr>2. Feature Selection&amp;Cluster</vt:lpstr>
      <vt:lpstr>PowerPoint Presentation</vt:lpstr>
      <vt:lpstr>PowerPoint Presentation</vt:lpstr>
      <vt:lpstr>3. Simple LSTM vs LSTM AutoEncoder</vt:lpstr>
      <vt:lpstr>3. Simple LSTM vs LSTM AutoEncoder</vt:lpstr>
      <vt:lpstr>PowerPoint Presentation</vt:lpstr>
      <vt:lpstr>PowerPoint Presentation</vt:lpstr>
      <vt:lpstr>PowerPoint Presentation</vt:lpstr>
    </vt:vector>
  </TitlesOfParts>
  <Manager>第一PPT</Manager>
  <Company>第一PPT，www.1ppt.com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dc:title>
  <dc:creator>第一PPT</dc:creator>
  <cp:keywords>www.1ppt.com</cp:keywords>
  <dc:description>www.1ppt.com</dc:description>
  <cp:lastModifiedBy>Jiahao Zhang</cp:lastModifiedBy>
  <cp:revision>1</cp:revision>
  <dcterms:created xsi:type="dcterms:W3CDTF">2021-08-05T06:29:00Z</dcterms:created>
  <dcterms:modified xsi:type="dcterms:W3CDTF">2024-05-07T16:56:16Z</dcterms:modified>
</cp:coreProperties>
</file>