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《登记3.0表单开发及IReport工具介绍》</a:t>
            </a:r>
            <a:endParaRPr lang="zh-CN" altLang="en-US" sz="40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64723"/>
            <a:ext cx="9144000" cy="1655762"/>
          </a:xfrm>
        </p:spPr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                                讲课人：郑俊杭</a:t>
            </a:r>
            <a:endParaRPr lang="zh-CN" altLang="en-US"/>
          </a:p>
          <a:p>
            <a:r>
              <a:rPr lang="zh-CN" altLang="en-US"/>
              <a:t>                                                                                      讲课时间：</a:t>
            </a:r>
            <a:r>
              <a:rPr lang="en-US" altLang="zh-CN"/>
              <a:t>2021-03-13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4910" y="2131060"/>
            <a:ext cx="982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一、</a:t>
            </a: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IRport 5.6.0 </a:t>
            </a:r>
            <a:r>
              <a:rPr lang="zh-CN" altLang="en-US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工具的使用介绍</a:t>
            </a:r>
            <a:endParaRPr lang="zh-CN" altLang="en-US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4910" y="3776345"/>
            <a:ext cx="982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二、结合登记</a:t>
            </a: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3.0</a:t>
            </a:r>
            <a:r>
              <a:rPr lang="zh-CN" altLang="en-US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代码讲解如何生成</a:t>
            </a: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PDF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Mr Zheng</cp:lastModifiedBy>
  <cp:revision>3</cp:revision>
  <dcterms:created xsi:type="dcterms:W3CDTF">2021-03-12T09:14:00Z</dcterms:created>
  <dcterms:modified xsi:type="dcterms:W3CDTF">2021-03-12T09:22:41Z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