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4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EE94B-6E18-4F17-BB12-5FC22618272C}" v="2567" dt="2021-09-11T03:50:55.926"/>
    <p1510:client id="{9BF51198-6651-4524-8EF6-72FD362AE567}" v="340" dt="2021-09-12T04:05:27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 Ang" userId="2e7962e96cc2f929" providerId="Windows Live" clId="Web-{9BF51198-6651-4524-8EF6-72FD362AE567}"/>
    <pc:docChg chg="addSld modSld sldOrd addMainMaster">
      <pc:chgData name="Ed Ang" userId="2e7962e96cc2f929" providerId="Windows Live" clId="Web-{9BF51198-6651-4524-8EF6-72FD362AE567}" dt="2021-09-12T04:05:06.037" v="167" actId="20577"/>
      <pc:docMkLst>
        <pc:docMk/>
      </pc:docMkLst>
      <pc:sldChg chg="add">
        <pc:chgData name="Ed Ang" userId="2e7962e96cc2f929" providerId="Windows Live" clId="Web-{9BF51198-6651-4524-8EF6-72FD362AE567}" dt="2021-09-12T03:46:39.578" v="0"/>
        <pc:sldMkLst>
          <pc:docMk/>
          <pc:sldMk cId="381606739" sldId="263"/>
        </pc:sldMkLst>
      </pc:sldChg>
      <pc:sldChg chg="addSp modSp add ord replId">
        <pc:chgData name="Ed Ang" userId="2e7962e96cc2f929" providerId="Windows Live" clId="Web-{9BF51198-6651-4524-8EF6-72FD362AE567}" dt="2021-09-12T04:05:06.037" v="167" actId="20577"/>
        <pc:sldMkLst>
          <pc:docMk/>
          <pc:sldMk cId="2579410015" sldId="264"/>
        </pc:sldMkLst>
        <pc:spChg chg="mod">
          <ac:chgData name="Ed Ang" userId="2e7962e96cc2f929" providerId="Windows Live" clId="Web-{9BF51198-6651-4524-8EF6-72FD362AE567}" dt="2021-09-12T03:47:30.314" v="29" actId="20577"/>
          <ac:spMkLst>
            <pc:docMk/>
            <pc:sldMk cId="2579410015" sldId="264"/>
            <ac:spMk id="2" creationId="{8A1D49C2-0116-48D7-8113-46C0C00C0D9D}"/>
          </ac:spMkLst>
        </pc:spChg>
        <pc:spChg chg="mod">
          <ac:chgData name="Ed Ang" userId="2e7962e96cc2f929" providerId="Windows Live" clId="Web-{9BF51198-6651-4524-8EF6-72FD362AE567}" dt="2021-09-12T04:05:06.037" v="167" actId="20577"/>
          <ac:spMkLst>
            <pc:docMk/>
            <pc:sldMk cId="2579410015" sldId="264"/>
            <ac:spMk id="3" creationId="{E2DBB7D6-F7B0-4320-912C-2DD8FD562AF2}"/>
          </ac:spMkLst>
        </pc:spChg>
        <pc:picChg chg="add mod">
          <ac:chgData name="Ed Ang" userId="2e7962e96cc2f929" providerId="Windows Live" clId="Web-{9BF51198-6651-4524-8EF6-72FD362AE567}" dt="2021-09-12T03:49:10.862" v="124" actId="1076"/>
          <ac:picMkLst>
            <pc:docMk/>
            <pc:sldMk cId="2579410015" sldId="264"/>
            <ac:picMk id="5" creationId="{A05A0096-64D9-4719-9AAE-246C85361430}"/>
          </ac:picMkLst>
        </pc:picChg>
        <pc:picChg chg="add mod">
          <ac:chgData name="Ed Ang" userId="2e7962e96cc2f929" providerId="Windows Live" clId="Web-{9BF51198-6651-4524-8EF6-72FD362AE567}" dt="2021-09-12T04:03:51.395" v="162" actId="1076"/>
          <ac:picMkLst>
            <pc:docMk/>
            <pc:sldMk cId="2579410015" sldId="264"/>
            <ac:picMk id="6" creationId="{43E3801C-CB46-4542-9D6B-DD563D5053E2}"/>
          </ac:picMkLst>
        </pc:picChg>
      </pc:sldChg>
      <pc:sldMasterChg chg="add addSldLayout">
        <pc:chgData name="Ed Ang" userId="2e7962e96cc2f929" providerId="Windows Live" clId="Web-{9BF51198-6651-4524-8EF6-72FD362AE567}" dt="2021-09-12T03:46:39.578" v="0"/>
        <pc:sldMasterMkLst>
          <pc:docMk/>
          <pc:sldMasterMk cId="1576294589" sldId="2147483842"/>
        </pc:sldMasterMkLst>
        <pc:sldLayoutChg chg="add">
          <pc:chgData name="Ed Ang" userId="2e7962e96cc2f929" providerId="Windows Live" clId="Web-{9BF51198-6651-4524-8EF6-72FD362AE567}" dt="2021-09-12T03:46:39.578" v="0"/>
          <pc:sldLayoutMkLst>
            <pc:docMk/>
            <pc:sldMasterMk cId="1576294589" sldId="2147483842"/>
            <pc:sldLayoutMk cId="1344527396" sldId="2147483843"/>
          </pc:sldLayoutMkLst>
        </pc:sldLayoutChg>
        <pc:sldLayoutChg chg="add">
          <pc:chgData name="Ed Ang" userId="2e7962e96cc2f929" providerId="Windows Live" clId="Web-{9BF51198-6651-4524-8EF6-72FD362AE567}" dt="2021-09-12T03:46:39.578" v="0"/>
          <pc:sldLayoutMkLst>
            <pc:docMk/>
            <pc:sldMasterMk cId="1576294589" sldId="2147483842"/>
            <pc:sldLayoutMk cId="2525973998" sldId="2147483844"/>
          </pc:sldLayoutMkLst>
        </pc:sldLayoutChg>
        <pc:sldLayoutChg chg="add">
          <pc:chgData name="Ed Ang" userId="2e7962e96cc2f929" providerId="Windows Live" clId="Web-{9BF51198-6651-4524-8EF6-72FD362AE567}" dt="2021-09-12T03:46:39.578" v="0"/>
          <pc:sldLayoutMkLst>
            <pc:docMk/>
            <pc:sldMasterMk cId="1576294589" sldId="2147483842"/>
            <pc:sldLayoutMk cId="878206031" sldId="2147483845"/>
          </pc:sldLayoutMkLst>
        </pc:sldLayoutChg>
        <pc:sldLayoutChg chg="add">
          <pc:chgData name="Ed Ang" userId="2e7962e96cc2f929" providerId="Windows Live" clId="Web-{9BF51198-6651-4524-8EF6-72FD362AE567}" dt="2021-09-12T03:46:39.578" v="0"/>
          <pc:sldLayoutMkLst>
            <pc:docMk/>
            <pc:sldMasterMk cId="1576294589" sldId="2147483842"/>
            <pc:sldLayoutMk cId="3428413742" sldId="2147483846"/>
          </pc:sldLayoutMkLst>
        </pc:sldLayoutChg>
        <pc:sldLayoutChg chg="add">
          <pc:chgData name="Ed Ang" userId="2e7962e96cc2f929" providerId="Windows Live" clId="Web-{9BF51198-6651-4524-8EF6-72FD362AE567}" dt="2021-09-12T03:46:39.578" v="0"/>
          <pc:sldLayoutMkLst>
            <pc:docMk/>
            <pc:sldMasterMk cId="1576294589" sldId="2147483842"/>
            <pc:sldLayoutMk cId="509179211" sldId="2147483847"/>
          </pc:sldLayoutMkLst>
        </pc:sldLayoutChg>
        <pc:sldLayoutChg chg="add">
          <pc:chgData name="Ed Ang" userId="2e7962e96cc2f929" providerId="Windows Live" clId="Web-{9BF51198-6651-4524-8EF6-72FD362AE567}" dt="2021-09-12T03:46:39.578" v="0"/>
          <pc:sldLayoutMkLst>
            <pc:docMk/>
            <pc:sldMasterMk cId="1576294589" sldId="2147483842"/>
            <pc:sldLayoutMk cId="1309883120" sldId="2147483848"/>
          </pc:sldLayoutMkLst>
        </pc:sldLayoutChg>
        <pc:sldLayoutChg chg="add">
          <pc:chgData name="Ed Ang" userId="2e7962e96cc2f929" providerId="Windows Live" clId="Web-{9BF51198-6651-4524-8EF6-72FD362AE567}" dt="2021-09-12T03:46:39.578" v="0"/>
          <pc:sldLayoutMkLst>
            <pc:docMk/>
            <pc:sldMasterMk cId="1576294589" sldId="2147483842"/>
            <pc:sldLayoutMk cId="627931047" sldId="2147483849"/>
          </pc:sldLayoutMkLst>
        </pc:sldLayoutChg>
        <pc:sldLayoutChg chg="add">
          <pc:chgData name="Ed Ang" userId="2e7962e96cc2f929" providerId="Windows Live" clId="Web-{9BF51198-6651-4524-8EF6-72FD362AE567}" dt="2021-09-12T03:46:39.578" v="0"/>
          <pc:sldLayoutMkLst>
            <pc:docMk/>
            <pc:sldMasterMk cId="1576294589" sldId="2147483842"/>
            <pc:sldLayoutMk cId="1994161184" sldId="2147483850"/>
          </pc:sldLayoutMkLst>
        </pc:sldLayoutChg>
        <pc:sldLayoutChg chg="add">
          <pc:chgData name="Ed Ang" userId="2e7962e96cc2f929" providerId="Windows Live" clId="Web-{9BF51198-6651-4524-8EF6-72FD362AE567}" dt="2021-09-12T03:46:39.578" v="0"/>
          <pc:sldLayoutMkLst>
            <pc:docMk/>
            <pc:sldMasterMk cId="1576294589" sldId="2147483842"/>
            <pc:sldLayoutMk cId="3796158734" sldId="2147483851"/>
          </pc:sldLayoutMkLst>
        </pc:sldLayoutChg>
        <pc:sldLayoutChg chg="add">
          <pc:chgData name="Ed Ang" userId="2e7962e96cc2f929" providerId="Windows Live" clId="Web-{9BF51198-6651-4524-8EF6-72FD362AE567}" dt="2021-09-12T03:46:39.578" v="0"/>
          <pc:sldLayoutMkLst>
            <pc:docMk/>
            <pc:sldMasterMk cId="1576294589" sldId="2147483842"/>
            <pc:sldLayoutMk cId="1703093655" sldId="2147483852"/>
          </pc:sldLayoutMkLst>
        </pc:sldLayoutChg>
        <pc:sldLayoutChg chg="add">
          <pc:chgData name="Ed Ang" userId="2e7962e96cc2f929" providerId="Windows Live" clId="Web-{9BF51198-6651-4524-8EF6-72FD362AE567}" dt="2021-09-12T03:46:39.578" v="0"/>
          <pc:sldLayoutMkLst>
            <pc:docMk/>
            <pc:sldMasterMk cId="1576294589" sldId="2147483842"/>
            <pc:sldLayoutMk cId="25966671" sldId="2147483853"/>
          </pc:sldLayoutMkLst>
        </pc:sldLayoutChg>
      </pc:sldMasterChg>
    </pc:docChg>
  </pc:docChgLst>
  <pc:docChgLst>
    <pc:chgData name="Ed Ang" userId="2e7962e96cc2f929" providerId="Windows Live" clId="Web-{11BEE94B-6E18-4F17-BB12-5FC22618272C}"/>
    <pc:docChg chg="addSld modSld">
      <pc:chgData name="Ed Ang" userId="2e7962e96cc2f929" providerId="Windows Live" clId="Web-{11BEE94B-6E18-4F17-BB12-5FC22618272C}" dt="2021-09-11T03:50:54.801" v="1248" actId="20577"/>
      <pc:docMkLst>
        <pc:docMk/>
      </pc:docMkLst>
      <pc:sldChg chg="modSp">
        <pc:chgData name="Ed Ang" userId="2e7962e96cc2f929" providerId="Windows Live" clId="Web-{11BEE94B-6E18-4F17-BB12-5FC22618272C}" dt="2021-09-11T01:25:53.453" v="80" actId="20577"/>
        <pc:sldMkLst>
          <pc:docMk/>
          <pc:sldMk cId="109857222" sldId="256"/>
        </pc:sldMkLst>
        <pc:spChg chg="mod">
          <ac:chgData name="Ed Ang" userId="2e7962e96cc2f929" providerId="Windows Live" clId="Web-{11BEE94B-6E18-4F17-BB12-5FC22618272C}" dt="2021-09-11T01:24:56.825" v="5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d Ang" userId="2e7962e96cc2f929" providerId="Windows Live" clId="Web-{11BEE94B-6E18-4F17-BB12-5FC22618272C}" dt="2021-09-11T01:25:53.453" v="8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Ed Ang" userId="2e7962e96cc2f929" providerId="Windows Live" clId="Web-{11BEE94B-6E18-4F17-BB12-5FC22618272C}" dt="2021-09-11T02:19:52.824" v="1163" actId="20577"/>
        <pc:sldMkLst>
          <pc:docMk/>
          <pc:sldMk cId="681849839" sldId="257"/>
        </pc:sldMkLst>
        <pc:spChg chg="mod">
          <ac:chgData name="Ed Ang" userId="2e7962e96cc2f929" providerId="Windows Live" clId="Web-{11BEE94B-6E18-4F17-BB12-5FC22618272C}" dt="2021-09-11T01:26:09.861" v="84" actId="20577"/>
          <ac:spMkLst>
            <pc:docMk/>
            <pc:sldMk cId="681849839" sldId="257"/>
            <ac:spMk id="2" creationId="{6BD2E555-465F-4CD9-8920-802F789DFC09}"/>
          </ac:spMkLst>
        </pc:spChg>
        <pc:spChg chg="mod">
          <ac:chgData name="Ed Ang" userId="2e7962e96cc2f929" providerId="Windows Live" clId="Web-{11BEE94B-6E18-4F17-BB12-5FC22618272C}" dt="2021-09-11T02:19:52.824" v="1163" actId="20577"/>
          <ac:spMkLst>
            <pc:docMk/>
            <pc:sldMk cId="681849839" sldId="257"/>
            <ac:spMk id="3" creationId="{082B1CCD-A818-4D01-AFF9-DC4FBA3BA51B}"/>
          </ac:spMkLst>
        </pc:spChg>
      </pc:sldChg>
      <pc:sldChg chg="modSp new">
        <pc:chgData name="Ed Ang" userId="2e7962e96cc2f929" providerId="Windows Live" clId="Web-{11BEE94B-6E18-4F17-BB12-5FC22618272C}" dt="2021-09-11T02:21:39.173" v="1166" actId="20577"/>
        <pc:sldMkLst>
          <pc:docMk/>
          <pc:sldMk cId="3559017917" sldId="258"/>
        </pc:sldMkLst>
        <pc:spChg chg="mod">
          <ac:chgData name="Ed Ang" userId="2e7962e96cc2f929" providerId="Windows Live" clId="Web-{11BEE94B-6E18-4F17-BB12-5FC22618272C}" dt="2021-09-11T02:19:19.432" v="1161" actId="20577"/>
          <ac:spMkLst>
            <pc:docMk/>
            <pc:sldMk cId="3559017917" sldId="258"/>
            <ac:spMk id="2" creationId="{5F8C7874-CDBD-428D-8C52-94755C8259E3}"/>
          </ac:spMkLst>
        </pc:spChg>
        <pc:spChg chg="mod">
          <ac:chgData name="Ed Ang" userId="2e7962e96cc2f929" providerId="Windows Live" clId="Web-{11BEE94B-6E18-4F17-BB12-5FC22618272C}" dt="2021-09-11T02:21:39.173" v="1166" actId="20577"/>
          <ac:spMkLst>
            <pc:docMk/>
            <pc:sldMk cId="3559017917" sldId="258"/>
            <ac:spMk id="3" creationId="{BD0EB6AA-7AFC-4E4A-8F1B-9FC853B5DB2F}"/>
          </ac:spMkLst>
        </pc:spChg>
      </pc:sldChg>
      <pc:sldChg chg="modSp new">
        <pc:chgData name="Ed Ang" userId="2e7962e96cc2f929" providerId="Windows Live" clId="Web-{11BEE94B-6E18-4F17-BB12-5FC22618272C}" dt="2021-09-11T03:50:54.801" v="1248" actId="20577"/>
        <pc:sldMkLst>
          <pc:docMk/>
          <pc:sldMk cId="2241587832" sldId="259"/>
        </pc:sldMkLst>
        <pc:spChg chg="mod">
          <ac:chgData name="Ed Ang" userId="2e7962e96cc2f929" providerId="Windows Live" clId="Web-{11BEE94B-6E18-4F17-BB12-5FC22618272C}" dt="2021-09-11T02:21:11.516" v="1164" actId="20577"/>
          <ac:spMkLst>
            <pc:docMk/>
            <pc:sldMk cId="2241587832" sldId="259"/>
            <ac:spMk id="2" creationId="{024F7D5E-166A-446E-994F-F2A3C3976959}"/>
          </ac:spMkLst>
        </pc:spChg>
        <pc:spChg chg="mod">
          <ac:chgData name="Ed Ang" userId="2e7962e96cc2f929" providerId="Windows Live" clId="Web-{11BEE94B-6E18-4F17-BB12-5FC22618272C}" dt="2021-09-11T03:50:54.801" v="1248" actId="20577"/>
          <ac:spMkLst>
            <pc:docMk/>
            <pc:sldMk cId="2241587832" sldId="259"/>
            <ac:spMk id="3" creationId="{81968B8A-5020-41B0-B88E-8AC901939DA5}"/>
          </ac:spMkLst>
        </pc:spChg>
      </pc:sldChg>
      <pc:sldChg chg="modSp new">
        <pc:chgData name="Ed Ang" userId="2e7962e96cc2f929" providerId="Windows Live" clId="Web-{11BEE94B-6E18-4F17-BB12-5FC22618272C}" dt="2021-09-11T02:21:16.970" v="1165" actId="20577"/>
        <pc:sldMkLst>
          <pc:docMk/>
          <pc:sldMk cId="764080371" sldId="260"/>
        </pc:sldMkLst>
        <pc:spChg chg="mod">
          <ac:chgData name="Ed Ang" userId="2e7962e96cc2f929" providerId="Windows Live" clId="Web-{11BEE94B-6E18-4F17-BB12-5FC22618272C}" dt="2021-09-11T02:21:16.970" v="1165" actId="20577"/>
          <ac:spMkLst>
            <pc:docMk/>
            <pc:sldMk cId="764080371" sldId="260"/>
            <ac:spMk id="2" creationId="{8A1D49C2-0116-48D7-8113-46C0C00C0D9D}"/>
          </ac:spMkLst>
        </pc:spChg>
        <pc:spChg chg="mod">
          <ac:chgData name="Ed Ang" userId="2e7962e96cc2f929" providerId="Windows Live" clId="Web-{11BEE94B-6E18-4F17-BB12-5FC22618272C}" dt="2021-09-11T01:54:21.543" v="1094" actId="20577"/>
          <ac:spMkLst>
            <pc:docMk/>
            <pc:sldMk cId="764080371" sldId="260"/>
            <ac:spMk id="3" creationId="{E2DBB7D6-F7B0-4320-912C-2DD8FD562AF2}"/>
          </ac:spMkLst>
        </pc:spChg>
      </pc:sldChg>
      <pc:sldChg chg="addSp modSp new">
        <pc:chgData name="Ed Ang" userId="2e7962e96cc2f929" providerId="Windows Live" clId="Web-{11BEE94B-6E18-4F17-BB12-5FC22618272C}" dt="2021-09-11T02:17:47.179" v="1151" actId="1076"/>
        <pc:sldMkLst>
          <pc:docMk/>
          <pc:sldMk cId="2274176616" sldId="261"/>
        </pc:sldMkLst>
        <pc:spChg chg="mod">
          <ac:chgData name="Ed Ang" userId="2e7962e96cc2f929" providerId="Windows Live" clId="Web-{11BEE94B-6E18-4F17-BB12-5FC22618272C}" dt="2021-09-11T01:57:58.358" v="1106" actId="20577"/>
          <ac:spMkLst>
            <pc:docMk/>
            <pc:sldMk cId="2274176616" sldId="261"/>
            <ac:spMk id="2" creationId="{E25E5EC8-BD21-42A7-8F09-DF2604D10E0A}"/>
          </ac:spMkLst>
        </pc:spChg>
        <pc:spChg chg="mod">
          <ac:chgData name="Ed Ang" userId="2e7962e96cc2f929" providerId="Windows Live" clId="Web-{11BEE94B-6E18-4F17-BB12-5FC22618272C}" dt="2021-09-11T02:17:14.240" v="1147" actId="20577"/>
          <ac:spMkLst>
            <pc:docMk/>
            <pc:sldMk cId="2274176616" sldId="261"/>
            <ac:spMk id="3" creationId="{D1E0ED43-3F46-42C5-AC19-F79D61FEEF4D}"/>
          </ac:spMkLst>
        </pc:spChg>
        <pc:picChg chg="add mod">
          <ac:chgData name="Ed Ang" userId="2e7962e96cc2f929" providerId="Windows Live" clId="Web-{11BEE94B-6E18-4F17-BB12-5FC22618272C}" dt="2021-09-11T02:17:47.179" v="1151" actId="1076"/>
          <ac:picMkLst>
            <pc:docMk/>
            <pc:sldMk cId="2274176616" sldId="261"/>
            <ac:picMk id="4" creationId="{6D252D16-697E-4E74-8847-E18A26A05ED4}"/>
          </ac:picMkLst>
        </pc:picChg>
      </pc:sldChg>
      <pc:sldChg chg="addSp delSp modSp new">
        <pc:chgData name="Ed Ang" userId="2e7962e96cc2f929" providerId="Windows Live" clId="Web-{11BEE94B-6E18-4F17-BB12-5FC22618272C}" dt="2021-09-11T03:49:25.627" v="1247" actId="20577"/>
        <pc:sldMkLst>
          <pc:docMk/>
          <pc:sldMk cId="4053564960" sldId="262"/>
        </pc:sldMkLst>
        <pc:spChg chg="mod">
          <ac:chgData name="Ed Ang" userId="2e7962e96cc2f929" providerId="Windows Live" clId="Web-{11BEE94B-6E18-4F17-BB12-5FC22618272C}" dt="2021-09-11T02:18:34.571" v="1160" actId="20577"/>
          <ac:spMkLst>
            <pc:docMk/>
            <pc:sldMk cId="4053564960" sldId="262"/>
            <ac:spMk id="2" creationId="{65A96C90-628A-44C1-A47F-5CA971DD0D82}"/>
          </ac:spMkLst>
        </pc:spChg>
        <pc:spChg chg="del">
          <ac:chgData name="Ed Ang" userId="2e7962e96cc2f929" providerId="Windows Live" clId="Web-{11BEE94B-6E18-4F17-BB12-5FC22618272C}" dt="2021-09-11T03:46:59.009" v="1172"/>
          <ac:spMkLst>
            <pc:docMk/>
            <pc:sldMk cId="4053564960" sldId="262"/>
            <ac:spMk id="3" creationId="{15BFE50C-6729-4CF9-9E2E-617387937E24}"/>
          </ac:spMkLst>
        </pc:spChg>
        <pc:spChg chg="add mod">
          <ac:chgData name="Ed Ang" userId="2e7962e96cc2f929" providerId="Windows Live" clId="Web-{11BEE94B-6E18-4F17-BB12-5FC22618272C}" dt="2021-09-11T03:49:25.627" v="1247" actId="20577"/>
          <ac:spMkLst>
            <pc:docMk/>
            <pc:sldMk cId="4053564960" sldId="262"/>
            <ac:spMk id="5" creationId="{97A6C73C-4BAF-4113-ADAA-15A806303043}"/>
          </ac:spMkLst>
        </pc:spChg>
        <pc:picChg chg="add mod ord">
          <ac:chgData name="Ed Ang" userId="2e7962e96cc2f929" providerId="Windows Live" clId="Web-{11BEE94B-6E18-4F17-BB12-5FC22618272C}" dt="2021-09-11T03:48:34.839" v="1243" actId="1076"/>
          <ac:picMkLst>
            <pc:docMk/>
            <pc:sldMk cId="4053564960" sldId="262"/>
            <ac:picMk id="4" creationId="{0D72B274-F5C3-4051-B237-F43D0E90FA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C98F-E3C8-B449-87A9-04578191B77C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6E59-E542-834A-B2B2-201A62BD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27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C98F-E3C8-B449-87A9-04578191B77C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6E59-E542-834A-B2B2-201A62BD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73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C98F-E3C8-B449-87A9-04578191B77C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6E59-E542-834A-B2B2-201A62BD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0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C98F-E3C8-B449-87A9-04578191B77C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6E59-E542-834A-B2B2-201A62BD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13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C98F-E3C8-B449-87A9-04578191B77C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6E59-E542-834A-B2B2-201A62BD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9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C98F-E3C8-B449-87A9-04578191B77C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6E59-E542-834A-B2B2-201A62BD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83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C98F-E3C8-B449-87A9-04578191B77C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6E59-E542-834A-B2B2-201A62BD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1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C98F-E3C8-B449-87A9-04578191B77C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6E59-E542-834A-B2B2-201A62BD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C98F-E3C8-B449-87A9-04578191B77C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6E59-E542-834A-B2B2-201A62BD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58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C98F-E3C8-B449-87A9-04578191B77C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6E59-E542-834A-B2B2-201A62BD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93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C98F-E3C8-B449-87A9-04578191B77C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6E59-E542-834A-B2B2-201A62BD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02229"/>
            <a:ext cx="10515600" cy="467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C98F-E3C8-B449-87A9-04578191B77C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630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16E59-E542-834A-B2B2-201A62BD72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7EC3C-B574-994A-B419-0C9FDB916D2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332720" y="6051675"/>
            <a:ext cx="1687104" cy="6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9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hyperlink" Target="mailto:sushin.ang@ntu.edu.s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MA4705 Aircraft Navigation &amp; Flight Computers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6 Continual Assessment</a:t>
            </a:r>
          </a:p>
          <a:p>
            <a:r>
              <a:rPr lang="en-US" dirty="0">
                <a:cs typeface="Calibri"/>
              </a:rPr>
              <a:t>Ed Ang</a:t>
            </a:r>
          </a:p>
          <a:p>
            <a:r>
              <a:rPr lang="en-US" dirty="0">
                <a:ea typeface="+mn-lt"/>
                <a:cs typeface="+mn-lt"/>
              </a:rPr>
              <a:t>School of Mechanical and Aerospace Engineering</a:t>
            </a:r>
          </a:p>
          <a:p>
            <a:r>
              <a:rPr lang="en-US" dirty="0">
                <a:ea typeface="+mn-lt"/>
                <a:cs typeface="+mn-lt"/>
              </a:rPr>
              <a:t>Nanyang Technological University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E555-465F-4CD9-8920-802F789D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1CCD-A818-4D01-AFF9-DC4FBA3B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 structure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FIR filter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FFT filter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Introduction to Python &amp; Kaggle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184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7874-CDBD-428D-8C52-94755C82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CA1 Structure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EB6AA-7AFC-4E4A-8F1B-9FC853B5D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CA1 involves a group project involving a python programming project – application of DSP theoretical concepts.</a:t>
            </a:r>
          </a:p>
          <a:p>
            <a:r>
              <a:rPr lang="en-US" dirty="0">
                <a:cs typeface="Calibri"/>
              </a:rPr>
              <a:t>20% of the entire course.</a:t>
            </a:r>
          </a:p>
          <a:p>
            <a:r>
              <a:rPr lang="en-US" dirty="0">
                <a:cs typeface="Calibri"/>
              </a:rPr>
              <a:t>Conducted in groups of two, group name 'DSP X'.</a:t>
            </a:r>
          </a:p>
          <a:p>
            <a:r>
              <a:rPr lang="en-US" dirty="0">
                <a:cs typeface="Calibri"/>
              </a:rPr>
              <a:t>One week to complete the project - Deadline of submission is </a:t>
            </a:r>
            <a:r>
              <a:rPr lang="en-US" dirty="0">
                <a:solidFill>
                  <a:srgbClr val="FF0000"/>
                </a:solidFill>
                <a:cs typeface="Calibri"/>
              </a:rPr>
              <a:t>21 September 1159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>
                <a:cs typeface="Calibri"/>
              </a:rPr>
              <a:t>There will be 2 questions – Q1 and Q2 (contained in a zipped folders). For Group X where X is an odd number, please complete Q1. If X is even, please complete Q2.</a:t>
            </a:r>
          </a:p>
        </p:txBody>
      </p:sp>
    </p:spTree>
    <p:extLst>
      <p:ext uri="{BB962C8B-B14F-4D97-AF65-F5344CB8AC3E}">
        <p14:creationId xmlns:p14="http://schemas.microsoft.com/office/powerpoint/2010/main" val="355901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7D5E-166A-446E-994F-F2A3C39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CA1 Structure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8B8A-5020-41B0-B88E-8AC901939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Each zipped folder will consist of a uncompleted python notebook (.</a:t>
            </a:r>
            <a:r>
              <a:rPr lang="en-US" dirty="0" err="1">
                <a:cs typeface="Calibri"/>
              </a:rPr>
              <a:t>ipynb</a:t>
            </a:r>
            <a:r>
              <a:rPr lang="en-US" dirty="0">
                <a:cs typeface="Calibri"/>
              </a:rPr>
              <a:t> file extension) and some data.</a:t>
            </a:r>
          </a:p>
          <a:p>
            <a:r>
              <a:rPr lang="en-US" dirty="0">
                <a:cs typeface="Calibri"/>
              </a:rPr>
              <a:t>The deliverable is the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completed python notebook</a:t>
            </a:r>
            <a:r>
              <a:rPr lang="en-US" dirty="0">
                <a:cs typeface="Calibri"/>
              </a:rPr>
              <a:t>, which each team should email to </a:t>
            </a:r>
            <a:r>
              <a:rPr lang="en-US" dirty="0">
                <a:cs typeface="Calibri"/>
                <a:hlinkClick r:id="rId2"/>
              </a:rPr>
              <a:t>sushin.ang@ntu.edu.sg</a:t>
            </a:r>
            <a:r>
              <a:rPr lang="en-US">
                <a:cs typeface="Calibri"/>
              </a:rPr>
              <a:t> using the template.</a:t>
            </a:r>
          </a:p>
          <a:p>
            <a:r>
              <a:rPr lang="en-US" dirty="0">
                <a:cs typeface="Calibri"/>
              </a:rPr>
              <a:t>The </a:t>
            </a:r>
            <a:r>
              <a:rPr lang="en-US" dirty="0">
                <a:cs typeface="Calibri"/>
                <a:hlinkClick r:id="rId3"/>
              </a:rPr>
              <a:t>Kaggle</a:t>
            </a:r>
            <a:r>
              <a:rPr lang="en-US" dirty="0">
                <a:cs typeface="Calibri"/>
              </a:rPr>
              <a:t> environment is recommended as a means of completing the project.</a:t>
            </a:r>
          </a:p>
          <a:p>
            <a:r>
              <a:rPr lang="en-US" dirty="0">
                <a:ea typeface="+mn-lt"/>
                <a:cs typeface="+mn-lt"/>
              </a:rPr>
              <a:t>The same marks will be given to each member of the team.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158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49C2-0116-48D7-8113-46C0C00C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CA1 Structure – Email template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B7D6-F7B0-4320-912C-2DD8FD562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Please copy in all of your team members.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Subject: MA4705 CA1 (DSP &lt;X&gt;)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Attachment: &lt;Your project notebook&gt;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Hello,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We belong to DSP &lt;X&gt;, and we attach our completed CA project deliverable.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6408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5EC8-BD21-42A7-8F09-DF2604D1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FIR filter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ED43-3F46-42C5-AC19-F79D61FE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y[n] = b</a:t>
            </a:r>
            <a:r>
              <a:rPr lang="en-US" baseline="-25000">
                <a:cs typeface="Calibri" panose="020F0502020204030204"/>
              </a:rPr>
              <a:t>0</a:t>
            </a:r>
            <a:r>
              <a:rPr lang="en-US">
                <a:cs typeface="Calibri" panose="020F0502020204030204"/>
              </a:rPr>
              <a:t>x[n] + b</a:t>
            </a:r>
            <a:r>
              <a:rPr lang="en-US" baseline="-25000">
                <a:cs typeface="Calibri" panose="020F0502020204030204"/>
              </a:rPr>
              <a:t>1</a:t>
            </a:r>
            <a:r>
              <a:rPr lang="en-US">
                <a:cs typeface="Calibri" panose="020F0502020204030204"/>
              </a:rPr>
              <a:t>x[n-1] + … + b</a:t>
            </a:r>
            <a:r>
              <a:rPr lang="en-US" baseline="-25000">
                <a:cs typeface="Calibri" panose="020F0502020204030204"/>
              </a:rPr>
              <a:t>N-1</a:t>
            </a:r>
            <a:r>
              <a:rPr lang="en-US">
                <a:cs typeface="Calibri" panose="020F0502020204030204"/>
              </a:rPr>
              <a:t>x[n-(N-1)]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D252D16-697E-4E74-8847-E18A26A0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142" y="2547235"/>
            <a:ext cx="6126217" cy="39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7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F6C3AD-700E-4898-BF59-535F4BA9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552" y="0"/>
            <a:ext cx="10383126" cy="1325563"/>
          </a:xfrm>
        </p:spPr>
        <p:txBody>
          <a:bodyPr>
            <a:normAutofit/>
          </a:bodyPr>
          <a:lstStyle/>
          <a:p>
            <a:r>
              <a:rPr lang="en-US" sz="4000"/>
              <a:t>Least Mean Square </a:t>
            </a:r>
            <a:r>
              <a:rPr lang="en-US" sz="4000" err="1"/>
              <a:t>Minimisation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8091B9-4D26-431B-BA4E-DD2E32CB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688" y="1830066"/>
            <a:ext cx="10515600" cy="467473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ea typeface="+mn-lt"/>
                <a:cs typeface="+mn-lt"/>
              </a:rPr>
              <a:t>As an alternative, we reframe cost function as random variables rather than vectors. Recall that </a:t>
            </a:r>
            <a:r>
              <a:rPr lang="en-US" b="1" i="1">
                <a:ea typeface="+mn-lt"/>
                <a:cs typeface="+mn-lt"/>
              </a:rPr>
              <a:t>A</a:t>
            </a:r>
            <a:r>
              <a:rPr lang="en-US">
                <a:ea typeface="+mn-lt"/>
                <a:cs typeface="+mn-lt"/>
              </a:rPr>
              <a:t> refers to the noise input.</a:t>
            </a:r>
            <a:endParaRPr lang="en-US"/>
          </a:p>
          <a:p>
            <a:pPr marL="457200" indent="-457200"/>
            <a:endParaRPr lang="en-US"/>
          </a:p>
          <a:p>
            <a:pPr marL="457200" indent="-457200"/>
            <a:endParaRPr lang="en-US"/>
          </a:p>
          <a:p>
            <a:pPr marL="457200" indent="-457200"/>
            <a:endParaRPr lang="en-US"/>
          </a:p>
          <a:p>
            <a:pPr marL="457200" indent="-457200"/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Using gradient descent, we obtain the filter coefficient update equation. This is also known as Least Mean Square (LMS) </a:t>
            </a:r>
            <a:r>
              <a:rPr lang="en-US" err="1"/>
              <a:t>minimisation</a:t>
            </a:r>
            <a:r>
              <a:rPr lang="en-US"/>
              <a:t>. </a:t>
            </a:r>
            <a:endParaRPr lang="en-US" i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  </a:t>
            </a:r>
          </a:p>
          <a:p>
            <a:r>
              <a:rPr lang="en-US"/>
              <a:t>The learning rate '</a:t>
            </a:r>
            <a:r>
              <a:rPr lang="en-US" i="1"/>
              <a:t>u</a:t>
            </a:r>
            <a:r>
              <a:rPr lang="en-US"/>
              <a:t>' here refers to the step size that is taken during each update, which occurs for every new sample that is input to the filter. 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E2A5A06-84B4-43F6-A3CF-BB7FC911D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246" y="5038969"/>
            <a:ext cx="4042507" cy="550984"/>
          </a:xfrm>
          <a:prstGeom prst="rect">
            <a:avLst/>
          </a:prstGeom>
        </p:spPr>
      </p:pic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A751D6AD-D1DA-4831-A5B1-8FAB52777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246" y="2446272"/>
            <a:ext cx="4228123" cy="181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49C2-0116-48D7-8113-46C0C00C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Weight Update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B7D6-F7B0-4320-912C-2DD8FD562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Updating a single FIR filter coefficient.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How do we update of the filter coefficients W'?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5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05A0096-64D9-4719-9AAE-246C8536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91" y="2383514"/>
            <a:ext cx="4042507" cy="550984"/>
          </a:xfrm>
          <a:prstGeom prst="rect">
            <a:avLst/>
          </a:prstGeom>
        </p:spPr>
      </p:pic>
      <p:pic>
        <p:nvPicPr>
          <p:cNvPr id="6" name="Picture 6" descr="Text, logo, whiteboard&#10;&#10;Description automatically generated">
            <a:extLst>
              <a:ext uri="{FF2B5EF4-FFF2-40B4-BE49-F238E27FC236}">
                <a16:creationId xmlns:a16="http://schemas.microsoft.com/office/drawing/2014/main" id="{43E3801C-CB46-4542-9D6B-DD563D505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504" y="4116230"/>
            <a:ext cx="6809389" cy="88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6C90-628A-44C1-A47F-5CA971DD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FFT Filter</a:t>
            </a:r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D72B274-F5C3-4051-B237-F43D0E90F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994" y="2223567"/>
            <a:ext cx="7499131" cy="421234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A6C73C-4BAF-4113-ADAA-15A806303043}"/>
              </a:ext>
            </a:extLst>
          </p:cNvPr>
          <p:cNvSpPr txBox="1"/>
          <p:nvPr/>
        </p:nvSpPr>
        <p:spPr>
          <a:xfrm>
            <a:off x="966952" y="1696106"/>
            <a:ext cx="10468302" cy="3824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Low pass filter a signal x[n], removing high frequency components above 60 Hz.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56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MA4705 Aircraft Navigation &amp; Flight Computers</vt:lpstr>
      <vt:lpstr>Overview</vt:lpstr>
      <vt:lpstr>CA1 Structure</vt:lpstr>
      <vt:lpstr>CA1 Structure</vt:lpstr>
      <vt:lpstr>CA1 Structure – Email template</vt:lpstr>
      <vt:lpstr>FIR filter implementation</vt:lpstr>
      <vt:lpstr>Least Mean Square Minimisation</vt:lpstr>
      <vt:lpstr>Weight Update equation</vt:lpstr>
      <vt:lpstr>FFT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</dc:title>
  <dc:creator/>
  <cp:lastModifiedBy/>
  <cp:revision>262</cp:revision>
  <dcterms:created xsi:type="dcterms:W3CDTF">2021-09-11T01:23:17Z</dcterms:created>
  <dcterms:modified xsi:type="dcterms:W3CDTF">2021-09-12T04:05:33Z</dcterms:modified>
</cp:coreProperties>
</file>