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F0"/>
    <a:srgbClr val="E0E3EC"/>
    <a:srgbClr val="FBFBFB"/>
    <a:srgbClr val="E1E4ED"/>
    <a:srgbClr val="DA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4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3EE38-1E53-4D1C-A271-CDB6A4BD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E9A8F-AD65-4405-8CB8-1AFF808A1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84AFE-362B-4EBA-8961-F0CB9EF6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34905-41F3-4039-A280-80EABC4D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4C6F5-FFE7-43FD-810C-1AC112A3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02272-A057-4B0C-A90F-D40ADB74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8BFD7-4508-46DD-B7BD-25A5714B2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D3BE0-28D1-4595-9207-C728F1B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622F9-CB34-4BF2-A62D-6B421444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4F7E8-7429-4C99-A968-01495C5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E86BB-B284-4DB0-93E8-6BD0EAA0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CA375-F0C7-4855-87B4-F8D78813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0D28-D33D-4EDF-9A2C-27F5515A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229F9-BFD6-41F1-9848-32182A77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FA948-6218-4F9B-B531-D7D8CB99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765D-A0DC-4F3B-BE7B-9D171157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A3915-891B-433E-B917-01CF8306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0ED8F-8BF1-4C0D-B64A-F3F95641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E89A2-B852-4B5C-83DB-8E738C6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A6FD2-1CEB-49BB-9390-3B8546E4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9C00F-2014-4AC4-B77B-CDE76B13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738A-0E7F-4C50-BEAA-4F0D9F1B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85F54-AC3A-4EA9-BD7B-9D154039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FE79-87F8-4082-9FD4-6639A97C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9F7A6-36DD-4A3C-B016-E78FEFC0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0EE6-CBE3-4567-8294-62DCD928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ACE15-B2F1-4BB8-AC84-FEB82584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9723D-E0FA-4D18-A6FC-9722FA75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016B5-FB3A-4026-9F74-D86C7A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10FFB-1242-4CDF-977F-0C281E01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33C1D-6D28-4854-AE4F-8CC85C66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02F7-0FE9-4471-86C7-9DA4542C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5E49E-4A0C-4AA7-97C5-46BEC5C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F71CF-12C0-4BF5-967F-D3FF8FEC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FF6EE-5B49-439C-BBF6-2FAC044F5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BAB42-22A9-4AFF-9B50-092C0FC58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E92F3-052E-4042-B211-B7E4E5F5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9D75C2-0D0F-41DB-B142-A1E468B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C0115C-DB5F-4EBD-93FC-352CC78E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2DF26-0D20-4D88-A3A6-3BDA6829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77048-37E6-4493-90BE-F9D3050E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EB928-1E5B-4FB5-9637-0903C19E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AAA1C4-4A76-44D5-BF6C-09942D0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9F4E5E-E5AA-4151-9454-98FDEEA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D1EB5-54C4-4E04-93ED-0031878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02D85-38E0-4407-A575-5E3BE4AC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0B9C-73EA-4661-A921-C8049CF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CCB25-9E5A-41EA-A0FB-11AC678E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7DD0F-AA58-4A16-BA9D-569F6411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E441D-E6CF-42F8-ACAE-4E19D03D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C4C07-7CBC-44A9-A2DF-3FBF515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F4DD9-3CB8-47B6-A7DB-3CA285F5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245C5-5CA3-44B6-9C5C-24B9630A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025D7-F834-4905-B219-555E2449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E1676-178A-4E6D-9DEE-539211B6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3A503-0B1E-467A-A1FA-5A46268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4F2E1-FB8E-4B14-92AA-1C69BB2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FB5EC-1C41-4C45-9225-6CDFEAC4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9C8707-3ED7-4C8F-BBC3-0C59C3F3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6BF5B-EC6B-4095-899D-8F36B1A2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C3E30-88FB-45E6-94AD-2234E957F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669-C691-4930-A2F3-1C45358CEF9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308C6-F35B-43C4-A5CF-A133C426D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9367A-AE76-440C-878F-E6F2CEEA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6D9AE2-0A7D-4A99-89C8-3F54F3B36179}"/>
              </a:ext>
            </a:extLst>
          </p:cNvPr>
          <p:cNvGrpSpPr/>
          <p:nvPr/>
        </p:nvGrpSpPr>
        <p:grpSpPr>
          <a:xfrm>
            <a:off x="645704" y="660400"/>
            <a:ext cx="11326164" cy="5486400"/>
            <a:chOff x="645704" y="660400"/>
            <a:chExt cx="11326164" cy="5486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70383D-3216-4037-9BAC-7DC0F25783E8}"/>
                </a:ext>
              </a:extLst>
            </p:cNvPr>
            <p:cNvSpPr/>
            <p:nvPr/>
          </p:nvSpPr>
          <p:spPr>
            <a:xfrm>
              <a:off x="645704" y="660400"/>
              <a:ext cx="11326164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E50623-7500-44C8-B286-38C238A01D54}"/>
                </a:ext>
              </a:extLst>
            </p:cNvPr>
            <p:cNvGrpSpPr/>
            <p:nvPr/>
          </p:nvGrpSpPr>
          <p:grpSpPr>
            <a:xfrm>
              <a:off x="894504" y="874857"/>
              <a:ext cx="10883211" cy="4957539"/>
              <a:chOff x="860637" y="857924"/>
              <a:chExt cx="10883211" cy="495753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298EBDF-3831-4D57-B38F-D44B2DA69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302242" y="1809749"/>
                <a:ext cx="5441606" cy="400571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5726C26-0999-4B4E-85A7-21BF24CEE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508" y="1809205"/>
                <a:ext cx="5133734" cy="4006258"/>
              </a:xfrm>
              <a:prstGeom prst="rect">
                <a:avLst/>
              </a:prstGeom>
            </p:spPr>
          </p:pic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7AD0E84-DA95-4B0F-9D37-B5160B7BD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082" y="1042537"/>
                <a:ext cx="0" cy="2579570"/>
              </a:xfrm>
              <a:prstGeom prst="straightConnector1">
                <a:avLst/>
              </a:prstGeom>
              <a:ln w="1016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8CB26CB-CAE4-44EE-9254-68B142EAC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2939" y="3622107"/>
                <a:ext cx="2402146" cy="1077062"/>
              </a:xfrm>
              <a:prstGeom prst="straightConnector1">
                <a:avLst/>
              </a:prstGeom>
              <a:ln w="1016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C966A3F-C6BA-49B5-B5ED-0B8FAA937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082" y="3622107"/>
                <a:ext cx="2384772" cy="90810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0B09AF0-C644-4A5E-86A4-032330CD8109}"/>
                      </a:ext>
                    </a:extLst>
                  </p:cNvPr>
                  <p:cNvSpPr txBox="1"/>
                  <p:nvPr/>
                </p:nvSpPr>
                <p:spPr>
                  <a:xfrm>
                    <a:off x="860637" y="4602285"/>
                    <a:ext cx="7848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0B09AF0-C644-4A5E-86A4-032330CD81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637" y="4602285"/>
                    <a:ext cx="78488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274594F-0652-488C-A90B-5F7FD6CA2065}"/>
                      </a:ext>
                    </a:extLst>
                  </p:cNvPr>
                  <p:cNvSpPr txBox="1"/>
                  <p:nvPr/>
                </p:nvSpPr>
                <p:spPr>
                  <a:xfrm>
                    <a:off x="5971130" y="4388008"/>
                    <a:ext cx="61850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274594F-0652-488C-A90B-5F7FD6CA20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1130" y="4388008"/>
                    <a:ext cx="61850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18C9B23-C762-431F-B01D-E9F89C70E9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29" y="857924"/>
                    <a:ext cx="32412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18C9B23-C762-431F-B01D-E9F89C70E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29" y="857924"/>
                    <a:ext cx="324128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4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BBF44F9-6DCE-4A12-8CE3-EA5865088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5711" y="1117010"/>
                <a:ext cx="0" cy="2579570"/>
              </a:xfrm>
              <a:prstGeom prst="straightConnector1">
                <a:avLst/>
              </a:prstGeom>
              <a:ln w="1016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A0EEC75-37C7-4264-9ACE-732A6AB3550F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H="1">
                <a:off x="7103124" y="3696580"/>
                <a:ext cx="1912590" cy="1431326"/>
              </a:xfrm>
              <a:prstGeom prst="straightConnector1">
                <a:avLst/>
              </a:prstGeom>
              <a:ln w="1016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6621E48-D2DD-4508-AA2E-FA37757AB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711" y="3696580"/>
                <a:ext cx="2153355" cy="1204385"/>
              </a:xfrm>
              <a:prstGeom prst="straightConnector1">
                <a:avLst/>
              </a:prstGeom>
              <a:ln w="1016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966D36-9E19-4A4E-9964-461729CFE1B7}"/>
                  </a:ext>
                </a:extLst>
              </p:cNvPr>
              <p:cNvSpPr txBox="1"/>
              <p:nvPr/>
            </p:nvSpPr>
            <p:spPr>
              <a:xfrm>
                <a:off x="6738922" y="486629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66E64-EB86-4084-8987-06FF87E0CD5F}"/>
                  </a:ext>
                </a:extLst>
              </p:cNvPr>
              <p:cNvSpPr txBox="1"/>
              <p:nvPr/>
            </p:nvSpPr>
            <p:spPr>
              <a:xfrm>
                <a:off x="11169066" y="469916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A60D585-6B84-40F8-B562-8DF159983966}"/>
                  </a:ext>
                </a:extLst>
              </p:cNvPr>
              <p:cNvSpPr txBox="1"/>
              <p:nvPr/>
            </p:nvSpPr>
            <p:spPr>
              <a:xfrm>
                <a:off x="9131858" y="932397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5C10F5C-3F8E-4479-84BD-7C753F6D734B}"/>
                  </a:ext>
                </a:extLst>
              </p:cNvPr>
              <p:cNvSpPr/>
              <p:nvPr/>
            </p:nvSpPr>
            <p:spPr>
              <a:xfrm>
                <a:off x="6425271" y="3014134"/>
                <a:ext cx="343364" cy="939799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4F588D-F913-456C-9EA9-936054B7135C}"/>
                  </a:ext>
                </a:extLst>
              </p:cNvPr>
              <p:cNvSpPr/>
              <p:nvPr/>
            </p:nvSpPr>
            <p:spPr>
              <a:xfrm>
                <a:off x="7207237" y="2109816"/>
                <a:ext cx="343364" cy="939799"/>
              </a:xfrm>
              <a:prstGeom prst="rect">
                <a:avLst/>
              </a:prstGeom>
              <a:solidFill>
                <a:srgbClr val="E1E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E416B8A-CA3F-472D-915A-B304D600F331}"/>
                  </a:ext>
                </a:extLst>
              </p:cNvPr>
              <p:cNvSpPr/>
              <p:nvPr/>
            </p:nvSpPr>
            <p:spPr>
              <a:xfrm>
                <a:off x="10795004" y="2490914"/>
                <a:ext cx="869814" cy="523220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0336C7A-5D15-4C0B-A89F-2578883F54F8}"/>
                  </a:ext>
                </a:extLst>
              </p:cNvPr>
              <p:cNvSpPr/>
              <p:nvPr/>
            </p:nvSpPr>
            <p:spPr>
              <a:xfrm>
                <a:off x="6640930" y="3316525"/>
                <a:ext cx="872991" cy="346897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8DAC70-694A-4A9F-8A20-C76FF13BD817}"/>
                  </a:ext>
                </a:extLst>
              </p:cNvPr>
              <p:cNvSpPr/>
              <p:nvPr/>
            </p:nvSpPr>
            <p:spPr>
              <a:xfrm>
                <a:off x="6655113" y="3562654"/>
                <a:ext cx="473102" cy="346897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81A1DE-DC3F-4757-92D0-C099443D8979}"/>
                  </a:ext>
                </a:extLst>
              </p:cNvPr>
              <p:cNvSpPr/>
              <p:nvPr/>
            </p:nvSpPr>
            <p:spPr>
              <a:xfrm>
                <a:off x="7236419" y="2449810"/>
                <a:ext cx="872991" cy="346897"/>
              </a:xfrm>
              <a:prstGeom prst="rect">
                <a:avLst/>
              </a:prstGeom>
              <a:solidFill>
                <a:srgbClr val="E4E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910134F-3E37-46E9-A643-AF19F7E646D6}"/>
                  </a:ext>
                </a:extLst>
              </p:cNvPr>
              <p:cNvSpPr/>
              <p:nvPr/>
            </p:nvSpPr>
            <p:spPr>
              <a:xfrm>
                <a:off x="6973670" y="2611374"/>
                <a:ext cx="872991" cy="346897"/>
              </a:xfrm>
              <a:prstGeom prst="rect">
                <a:avLst/>
              </a:prstGeom>
              <a:solidFill>
                <a:srgbClr val="E0E3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A7FE34E-9BD5-4E99-B7B8-593DF2324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865" y="4370487"/>
                <a:ext cx="1327" cy="127205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A802644-E94E-4AC5-9745-7480AC439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6073" y="4121155"/>
                <a:ext cx="724648" cy="265480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497D7057-97D6-413D-8EB2-44BBCFFF4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5688" y="4364754"/>
                <a:ext cx="881558" cy="496121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12714E-6DF0-4155-8ECF-39F8684E1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7562" y="5366180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12714E-6DF0-4155-8ECF-39F8684E13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7562" y="5366180"/>
                    <a:ext cx="714477" cy="438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901031A-4A43-47A6-A214-67560D5EEF01}"/>
                      </a:ext>
                    </a:extLst>
                  </p:cNvPr>
                  <p:cNvSpPr txBox="1"/>
                  <p:nvPr/>
                </p:nvSpPr>
                <p:spPr>
                  <a:xfrm>
                    <a:off x="4318944" y="4745010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901031A-4A43-47A6-A214-67560D5EE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8944" y="4745010"/>
                    <a:ext cx="714477" cy="4385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39773AA7-075D-4257-8E7D-B4F3994860BF}"/>
                      </a:ext>
                    </a:extLst>
                  </p:cNvPr>
                  <p:cNvSpPr txBox="1"/>
                  <p:nvPr/>
                </p:nvSpPr>
                <p:spPr>
                  <a:xfrm>
                    <a:off x="4205357" y="3895021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n w="6350">
                                    <a:noFill/>
                                  </a:ln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n w="6350">
                                    <a:noFill/>
                                  </a:ln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n w="6350">
                        <a:noFill/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39773AA7-075D-4257-8E7D-B4F399486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357" y="3895021"/>
                    <a:ext cx="714477" cy="4385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91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B03195-1992-4169-84AB-0D19C5EDBE1F}"/>
              </a:ext>
            </a:extLst>
          </p:cNvPr>
          <p:cNvGrpSpPr/>
          <p:nvPr/>
        </p:nvGrpSpPr>
        <p:grpSpPr>
          <a:xfrm>
            <a:off x="694267" y="287867"/>
            <a:ext cx="11319933" cy="6223000"/>
            <a:chOff x="694267" y="287867"/>
            <a:chExt cx="11319933" cy="6223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0FB6531-B12F-48D9-BEB4-243766B85CA1}"/>
                </a:ext>
              </a:extLst>
            </p:cNvPr>
            <p:cNvSpPr/>
            <p:nvPr/>
          </p:nvSpPr>
          <p:spPr>
            <a:xfrm>
              <a:off x="694267" y="287867"/>
              <a:ext cx="11319933" cy="622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9124B81-7C48-44C3-A7F8-BEB7A406477E}"/>
                </a:ext>
              </a:extLst>
            </p:cNvPr>
            <p:cNvGrpSpPr/>
            <p:nvPr/>
          </p:nvGrpSpPr>
          <p:grpSpPr>
            <a:xfrm>
              <a:off x="985571" y="661987"/>
              <a:ext cx="10698429" cy="5534025"/>
              <a:chOff x="985571" y="661987"/>
              <a:chExt cx="10698429" cy="553402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C8BA9B8-90BA-4AB2-89E4-0C569F0B65C9}"/>
                  </a:ext>
                </a:extLst>
              </p:cNvPr>
              <p:cNvGrpSpPr/>
              <p:nvPr/>
            </p:nvGrpSpPr>
            <p:grpSpPr>
              <a:xfrm>
                <a:off x="6289271" y="661987"/>
                <a:ext cx="5394729" cy="5534025"/>
                <a:chOff x="571895" y="538162"/>
                <a:chExt cx="5867005" cy="5534025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9E0FD1FD-69D1-409F-B589-7D6635F35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050" y="538162"/>
                  <a:ext cx="5657850" cy="553402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C1BACA70-B584-455F-826C-C577988885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166" y="128905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C1BACA70-B584-455F-826C-C57798888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166" y="1289050"/>
                      <a:ext cx="324128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53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BFB834E1-C2AC-40EE-BA57-AF85C2526F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3335" y="2781954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BFB834E1-C2AC-40EE-BA57-AF85C2526F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3335" y="2781954"/>
                      <a:ext cx="324128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8E539B4-1370-446B-813E-317CF55E42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0333" y="4253825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8E539B4-1370-446B-813E-317CF55E42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0333" y="4253825"/>
                      <a:ext cx="32412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75EFFC97-721D-4259-955B-A70777A1BF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7748" y="674862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75EFFC97-721D-4259-955B-A70777A1BF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7748" y="674862"/>
                      <a:ext cx="324128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51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FB95DFF5-3500-4498-85D9-A5368B1DA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831" y="3162300"/>
                  <a:ext cx="371477" cy="37147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B70FF455-C1C3-4663-92F9-72705BA5B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895" y="3010557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B70FF455-C1C3-4663-92F9-72705BA5B0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895" y="3010557"/>
                      <a:ext cx="324128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DC2B666-370F-4DCB-9962-0E9574013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9118" y="3931444"/>
                  <a:ext cx="353044" cy="34172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022FF2A-932B-4B36-AE80-918A9FA5BA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0731" y="4024258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022FF2A-932B-4B36-AE80-918A9FA5BA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0731" y="4024258"/>
                      <a:ext cx="324128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0ACE9250-CA68-4AE4-878E-80309DE21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9226" y="1101725"/>
                  <a:ext cx="376031" cy="37465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BEF66C81-82D9-4E4E-AF26-8FC8ED5A0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9141" y="1728720"/>
                      <a:ext cx="35813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BEF66C81-82D9-4E4E-AF26-8FC8ED5A0E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9141" y="1728720"/>
                      <a:ext cx="358139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04B23D30-8869-459E-B0B5-9F59FA091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6549" y="1073944"/>
                  <a:ext cx="397095" cy="39608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CF3A015A-5B64-421F-B7AA-77FB381B6E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6462" y="552520"/>
                      <a:ext cx="27873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CF3A015A-5B64-421F-B7AA-77FB381B6E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62" y="552520"/>
                      <a:ext cx="27873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697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8485669B-D906-48B4-9840-937C8D5CA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76462" y="1670656"/>
                  <a:ext cx="1054583" cy="102108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99CB80F2-40E5-43AF-9205-871455F53A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2421" y="199033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99CB80F2-40E5-43AF-9205-871455F53A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2421" y="1990330"/>
                      <a:ext cx="324128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408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9E2EE19-1FD8-4C30-AF2B-EF814FA7A7BD}"/>
                  </a:ext>
                </a:extLst>
              </p:cNvPr>
              <p:cNvGrpSpPr/>
              <p:nvPr/>
            </p:nvGrpSpPr>
            <p:grpSpPr>
              <a:xfrm>
                <a:off x="985571" y="661987"/>
                <a:ext cx="5228499" cy="5534025"/>
                <a:chOff x="6732288" y="661986"/>
                <a:chExt cx="5686223" cy="5534025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7C698519-B750-4852-8B79-890B0ED0E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0661" y="661986"/>
                  <a:ext cx="5657850" cy="553402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5262AE90-BE98-40E9-BB57-E4A1927A2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3348" y="735477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5262AE90-BE98-40E9-BB57-E4A1927A28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3348" y="735477"/>
                      <a:ext cx="324128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489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FD5035A3-3AC9-4F0F-9DF7-901C57D99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2288" y="3134381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FD5035A3-3AC9-4F0F-9DF7-901C57D99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2288" y="3134381"/>
                      <a:ext cx="324128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644622D5-00BD-468B-A351-552A393FC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7295" y="439699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644622D5-00BD-468B-A351-552A393FC3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7295" y="4396990"/>
                      <a:ext cx="324128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FAF5EB34-E354-462B-9FCA-B709E5B2B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33096" y="1828761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FAF5EB34-E354-462B-9FCA-B709E5B2BD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33096" y="1828761"/>
                      <a:ext cx="324128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72D29B7-9BD1-4B62-8254-FD03DFC86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882" y="1445683"/>
                <a:ext cx="0" cy="276013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FE6AE05-97A1-44FB-8F99-6FBEFC03F61C}"/>
                  </a:ext>
                </a:extLst>
              </p:cNvPr>
              <p:cNvSpPr txBox="1"/>
              <p:nvPr/>
            </p:nvSpPr>
            <p:spPr>
              <a:xfrm>
                <a:off x="3227655" y="2058621"/>
                <a:ext cx="36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sz="28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243CD26-07FF-4DC8-AE5E-BA337027CC62}"/>
                  </a:ext>
                </a:extLst>
              </p:cNvPr>
              <p:cNvCxnSpPr/>
              <p:nvPr/>
            </p:nvCxnSpPr>
            <p:spPr>
              <a:xfrm>
                <a:off x="1718388" y="5016938"/>
                <a:ext cx="250681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E549801-1A56-49B0-9C94-FD769035CC1A}"/>
                  </a:ext>
                </a:extLst>
              </p:cNvPr>
              <p:cNvSpPr txBox="1"/>
              <p:nvPr/>
            </p:nvSpPr>
            <p:spPr>
              <a:xfrm>
                <a:off x="2055395" y="4900870"/>
                <a:ext cx="36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28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53046C9-6806-4533-838B-8322067BE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921" y="4188593"/>
                <a:ext cx="0" cy="982354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425D464-A0F3-4C69-8C9D-843FF1368B07}"/>
                  </a:ext>
                </a:extLst>
              </p:cNvPr>
              <p:cNvCxnSpPr/>
              <p:nvPr/>
            </p:nvCxnSpPr>
            <p:spPr>
              <a:xfrm>
                <a:off x="4243397" y="4180126"/>
                <a:ext cx="0" cy="982354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C036B07-8E7D-4834-ADC9-592AC0829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13376" y="1799573"/>
                <a:ext cx="969692" cy="102108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prstDash val="sysDash"/>
                <a:tailEnd type="stealth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26B1CD64-D956-4A98-AA94-1201BFA10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8515" y="2119247"/>
                    <a:ext cx="29803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solidFill>
                        <a:srgbClr val="92D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26B1CD64-D956-4A98-AA94-1201BFA10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8515" y="2119247"/>
                    <a:ext cx="298037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08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85E92D-3F8D-4FD8-BE18-176D6A1E32A9}"/>
              </a:ext>
            </a:extLst>
          </p:cNvPr>
          <p:cNvGrpSpPr/>
          <p:nvPr/>
        </p:nvGrpSpPr>
        <p:grpSpPr>
          <a:xfrm>
            <a:off x="2823810" y="184505"/>
            <a:ext cx="5936385" cy="5792962"/>
            <a:chOff x="2823810" y="184505"/>
            <a:chExt cx="5936385" cy="57929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AE83A8-8559-4659-9962-41C37F416968}"/>
                </a:ext>
              </a:extLst>
            </p:cNvPr>
            <p:cNvSpPr/>
            <p:nvPr/>
          </p:nvSpPr>
          <p:spPr>
            <a:xfrm>
              <a:off x="2823810" y="184505"/>
              <a:ext cx="5936385" cy="579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4C8FDDD-F8AF-4A28-84A8-7A5F7773CDB2}"/>
                </a:ext>
              </a:extLst>
            </p:cNvPr>
            <p:cNvGrpSpPr/>
            <p:nvPr/>
          </p:nvGrpSpPr>
          <p:grpSpPr>
            <a:xfrm>
              <a:off x="2903458" y="474133"/>
              <a:ext cx="5709647" cy="5178001"/>
              <a:chOff x="2903458" y="474133"/>
              <a:chExt cx="5709647" cy="5178001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8E60805A-3A56-4B3A-9CD8-7ED97C36A2CE}"/>
                  </a:ext>
                </a:extLst>
              </p:cNvPr>
              <p:cNvGrpSpPr/>
              <p:nvPr/>
            </p:nvGrpSpPr>
            <p:grpSpPr>
              <a:xfrm>
                <a:off x="2903458" y="752019"/>
                <a:ext cx="5709647" cy="4900115"/>
                <a:chOff x="3200638" y="1186359"/>
                <a:chExt cx="5709647" cy="4900115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D8E0F2-436D-4F92-B318-7E7FC6F6CA58}"/>
                    </a:ext>
                  </a:extLst>
                </p:cNvPr>
                <p:cNvGrpSpPr/>
                <p:nvPr/>
              </p:nvGrpSpPr>
              <p:grpSpPr>
                <a:xfrm>
                  <a:off x="3200638" y="1186359"/>
                  <a:ext cx="5709647" cy="4900115"/>
                  <a:chOff x="3200638" y="1181381"/>
                  <a:chExt cx="5709647" cy="4495238"/>
                </a:xfrm>
              </p:grpSpPr>
              <p:pic>
                <p:nvPicPr>
                  <p:cNvPr id="2" name="图片 1">
                    <a:extLst>
                      <a:ext uri="{FF2B5EF4-FFF2-40B4-BE49-F238E27FC236}">
                        <a16:creationId xmlns:a16="http://schemas.microsoft.com/office/drawing/2014/main" id="{D7E9936F-8DC0-4F5C-8A32-EC1B2A5136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281714" y="1181381"/>
                    <a:ext cx="5628571" cy="4495238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>
                        <a:extLst>
                          <a:ext uri="{FF2B5EF4-FFF2-40B4-BE49-F238E27FC236}">
                            <a16:creationId xmlns:a16="http://schemas.microsoft.com/office/drawing/2014/main" id="{A152B024-AFB1-4125-8D49-6356A3CE7D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7599" y="1222132"/>
                        <a:ext cx="558970" cy="4235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文本框 9">
                        <a:extLst>
                          <a:ext uri="{FF2B5EF4-FFF2-40B4-BE49-F238E27FC236}">
                            <a16:creationId xmlns:a16="http://schemas.microsoft.com/office/drawing/2014/main" id="{A152B024-AFB1-4125-8D49-6356A3CE7D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7599" y="1222132"/>
                        <a:ext cx="558970" cy="42351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7609" b="-5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E0896BE0-9BC6-4E96-859A-E67A7E266F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00638" y="2803527"/>
                        <a:ext cx="699226" cy="4235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E0896BE0-9BC6-4E96-859A-E67A7E266F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638" y="2803527"/>
                        <a:ext cx="699226" cy="42351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39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593D6791-297B-4637-8D5C-5D3B83DC6B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64168" y="1227530"/>
                        <a:ext cx="558965" cy="4235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593D6791-297B-4637-8D5C-5D3B83DC6B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64168" y="1227530"/>
                        <a:ext cx="558965" cy="42351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7609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7F1436C2-A02D-4BC4-AD15-174D90EA6E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1059" y="2695823"/>
                        <a:ext cx="699226" cy="4235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7F1436C2-A02D-4BC4-AD15-174D90EA6E3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059" y="2695823"/>
                        <a:ext cx="699226" cy="42351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39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891E72F7-21A1-48F4-8618-E72ACF50E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6253" y="2027483"/>
                  <a:ext cx="0" cy="2315917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7DEC3FE-5C5D-40AC-A2BD-EAC1D9695ECF}"/>
                    </a:ext>
                  </a:extLst>
                </p:cNvPr>
                <p:cNvSpPr txBox="1"/>
                <p:nvPr/>
              </p:nvSpPr>
              <p:spPr>
                <a:xfrm>
                  <a:off x="6373979" y="2640421"/>
                  <a:ext cx="3690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FA8D30A0-B581-45A4-B461-AA5B0B439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9486" y="5180212"/>
                  <a:ext cx="2112682" cy="0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27FE382-5312-45FE-8497-ECD02126D6D1}"/>
                    </a:ext>
                  </a:extLst>
                </p:cNvPr>
                <p:cNvSpPr txBox="1"/>
                <p:nvPr/>
              </p:nvSpPr>
              <p:spPr>
                <a:xfrm>
                  <a:off x="5334052" y="4656992"/>
                  <a:ext cx="3690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FC1E7A85-15D8-4864-A7FD-8A674FE8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7808" y="4343400"/>
                  <a:ext cx="0" cy="9823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F2773E81-3C0B-46C8-93C3-ED95C984EFCB}"/>
                    </a:ext>
                  </a:extLst>
                </p:cNvPr>
                <p:cNvCxnSpPr/>
                <p:nvPr/>
              </p:nvCxnSpPr>
              <p:spPr>
                <a:xfrm>
                  <a:off x="7122168" y="4343400"/>
                  <a:ext cx="0" cy="9823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AEC0C3ED-2E31-4961-8C4C-6552ADC68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01993" y="2354580"/>
                  <a:ext cx="1387190" cy="809061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635AD57E-BFF6-4F41-A15A-37B0B59A27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6569" y="2235890"/>
                      <a:ext cx="29803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635AD57E-BFF6-4F41-A15A-37B0B59A27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6569" y="2235890"/>
                      <a:ext cx="298037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8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9C63DD58-9466-44DE-BE3E-32BF12B4B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1691" y="474133"/>
                <a:ext cx="6321" cy="1455792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26A77DA-63B6-4766-99B0-AB99DB7AF3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0158" y="2063160"/>
                <a:ext cx="0" cy="1487428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16DC7A17-ACDC-40D0-88BC-0FFFBBEE7C53}"/>
                      </a:ext>
                    </a:extLst>
                  </p:cNvPr>
                  <p:cNvSpPr txBox="1"/>
                  <p:nvPr/>
                </p:nvSpPr>
                <p:spPr>
                  <a:xfrm>
                    <a:off x="3790911" y="593885"/>
                    <a:ext cx="55897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16DC7A17-ACDC-40D0-88BC-0FFFBBEE7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0911" y="593885"/>
                    <a:ext cx="558970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566DB27-B4F6-4C52-8A0F-ABEFB4C7DA0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361" y="2403226"/>
                    <a:ext cx="55897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566DB27-B4F6-4C52-8A0F-ABEFB4C7D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361" y="2403226"/>
                    <a:ext cx="558970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3A44032-9095-45DE-8350-7D54A188288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556" y="593885"/>
                    <a:ext cx="55897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3A44032-9095-45DE-8350-7D54A18828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7556" y="593885"/>
                    <a:ext cx="5589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19A74F7-81BA-4E3E-8D12-EB78F0064ECD}"/>
                      </a:ext>
                    </a:extLst>
                  </p:cNvPr>
                  <p:cNvSpPr txBox="1"/>
                  <p:nvPr/>
                </p:nvSpPr>
                <p:spPr>
                  <a:xfrm>
                    <a:off x="7192472" y="2455285"/>
                    <a:ext cx="55897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19A74F7-81BA-4E3E-8D12-EB78F0064E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2472" y="2455285"/>
                    <a:ext cx="558970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CB3D952-BFA6-4057-9961-F1CCE07A5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556" y="2077295"/>
                <a:ext cx="0" cy="1487428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829288A9-70E3-4490-B938-43DA0EE8D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3928" y="479868"/>
                <a:ext cx="6321" cy="1455792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750C07C-3700-4B7E-9C53-CB25C9AA2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879" y="495940"/>
                <a:ext cx="720528" cy="642945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02A01D3-A179-4CD7-B754-FBD2D926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472" y="2108155"/>
                <a:ext cx="720528" cy="642945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864A982-0BF8-476C-B785-2C97CA1079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35759" y="494859"/>
                <a:ext cx="698975" cy="6609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EF0C3B7-929A-4812-80DF-FCC525C35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3809" y="2101201"/>
                <a:ext cx="698975" cy="6609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39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5E0FC1-A629-4C60-93E7-7FCFC639A8D0}"/>
              </a:ext>
            </a:extLst>
          </p:cNvPr>
          <p:cNvGrpSpPr/>
          <p:nvPr/>
        </p:nvGrpSpPr>
        <p:grpSpPr>
          <a:xfrm>
            <a:off x="3543301" y="660401"/>
            <a:ext cx="5448300" cy="5499100"/>
            <a:chOff x="3543301" y="660401"/>
            <a:chExt cx="5448300" cy="54991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A9E33A-011C-4B5E-9B9D-CDE9CAEEFE06}"/>
                </a:ext>
              </a:extLst>
            </p:cNvPr>
            <p:cNvSpPr/>
            <p:nvPr/>
          </p:nvSpPr>
          <p:spPr>
            <a:xfrm>
              <a:off x="3543301" y="660401"/>
              <a:ext cx="5448300" cy="549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A6D36E-2972-453F-ABA3-C746542F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737" y="1443037"/>
              <a:ext cx="4200525" cy="3971925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DA8E4A6-E1E1-4A53-97CE-AACB9F6E83E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37" y="4650756"/>
              <a:ext cx="15960" cy="969677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1EF56A1-4F33-4AC2-AC77-819CB64CB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9319" y="939142"/>
              <a:ext cx="0" cy="3180910"/>
            </a:xfrm>
            <a:prstGeom prst="straightConnector1">
              <a:avLst/>
            </a:prstGeom>
            <a:ln w="1016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FBF3171-C115-4A35-9EAC-11E17B50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5185" y="4043055"/>
              <a:ext cx="1744134" cy="1197153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69682C6-B6AE-47C0-A26A-2375DF4D290D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5" y="4043055"/>
              <a:ext cx="2521795" cy="467599"/>
            </a:xfrm>
            <a:prstGeom prst="straightConnector1">
              <a:avLst/>
            </a:prstGeom>
            <a:ln w="1016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0C0950-B54E-403F-A673-D539EF683758}"/>
                </a:ext>
              </a:extLst>
            </p:cNvPr>
            <p:cNvSpPr txBox="1"/>
            <p:nvPr/>
          </p:nvSpPr>
          <p:spPr>
            <a:xfrm>
              <a:off x="4177126" y="5153352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917CB3B-8728-4B7E-981D-39600185B786}"/>
                </a:ext>
              </a:extLst>
            </p:cNvPr>
            <p:cNvSpPr txBox="1"/>
            <p:nvPr/>
          </p:nvSpPr>
          <p:spPr>
            <a:xfrm>
              <a:off x="8283429" y="3790570"/>
              <a:ext cx="266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E8EC407-CC1B-48FB-932D-47BC7DA5F820}"/>
                </a:ext>
              </a:extLst>
            </p:cNvPr>
            <p:cNvSpPr txBox="1"/>
            <p:nvPr/>
          </p:nvSpPr>
          <p:spPr>
            <a:xfrm>
              <a:off x="6356139" y="851228"/>
              <a:ext cx="324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C6438-4F36-4309-A361-FF1B4B3A3897}"/>
                </a:ext>
              </a:extLst>
            </p:cNvPr>
            <p:cNvSpPr txBox="1"/>
            <p:nvPr/>
          </p:nvSpPr>
          <p:spPr>
            <a:xfrm>
              <a:off x="5345037" y="5386512"/>
              <a:ext cx="1566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angle = 0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96010A6-EDFF-4529-BEC0-4E009F278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3730" y="2061950"/>
              <a:ext cx="2301416" cy="11038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6B5C67E-E65B-4A25-B8B6-9AD7A593C2B2}"/>
                </a:ext>
              </a:extLst>
            </p:cNvPr>
            <p:cNvSpPr txBox="1"/>
            <p:nvPr/>
          </p:nvSpPr>
          <p:spPr>
            <a:xfrm>
              <a:off x="7217504" y="1208966"/>
              <a:ext cx="1357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direction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B417E4-21AD-4FB0-A55D-765A6BEE808A}"/>
                </a:ext>
              </a:extLst>
            </p:cNvPr>
            <p:cNvSpPr txBox="1"/>
            <p:nvPr/>
          </p:nvSpPr>
          <p:spPr>
            <a:xfrm>
              <a:off x="5646782" y="1789242"/>
              <a:ext cx="599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3ACA80-5E89-45F8-A57E-72E143B5EC8B}"/>
                </a:ext>
              </a:extLst>
            </p:cNvPr>
            <p:cNvSpPr txBox="1"/>
            <p:nvPr/>
          </p:nvSpPr>
          <p:spPr>
            <a:xfrm>
              <a:off x="7103782" y="1660026"/>
              <a:ext cx="599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45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Donglai Xue</dc:creator>
  <cp:lastModifiedBy>Donglai Xue</cp:lastModifiedBy>
  <cp:revision>34</cp:revision>
  <dcterms:created xsi:type="dcterms:W3CDTF">2022-10-12T18:12:20Z</dcterms:created>
  <dcterms:modified xsi:type="dcterms:W3CDTF">2022-10-16T21:44:56Z</dcterms:modified>
</cp:coreProperties>
</file>