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4"/>
  </p:notesMasterIdLst>
  <p:sldIdLst>
    <p:sldId id="260" r:id="rId2"/>
    <p:sldId id="257" r:id="rId3"/>
    <p:sldId id="256" r:id="rId4"/>
    <p:sldId id="300" r:id="rId5"/>
    <p:sldId id="299" r:id="rId6"/>
    <p:sldId id="302" r:id="rId7"/>
    <p:sldId id="301" r:id="rId8"/>
    <p:sldId id="308" r:id="rId9"/>
    <p:sldId id="303" r:id="rId10"/>
    <p:sldId id="309" r:id="rId11"/>
    <p:sldId id="310" r:id="rId12"/>
    <p:sldId id="311" r:id="rId13"/>
    <p:sldId id="312" r:id="rId14"/>
    <p:sldId id="313" r:id="rId15"/>
    <p:sldId id="304" r:id="rId16"/>
    <p:sldId id="314" r:id="rId17"/>
    <p:sldId id="316" r:id="rId18"/>
    <p:sldId id="318" r:id="rId19"/>
    <p:sldId id="319" r:id="rId20"/>
    <p:sldId id="320" r:id="rId21"/>
    <p:sldId id="305" r:id="rId22"/>
    <p:sldId id="321" r:id="rId23"/>
    <p:sldId id="324" r:id="rId24"/>
    <p:sldId id="325" r:id="rId25"/>
    <p:sldId id="331" r:id="rId26"/>
    <p:sldId id="332" r:id="rId27"/>
    <p:sldId id="306" r:id="rId28"/>
    <p:sldId id="259" r:id="rId29"/>
    <p:sldId id="307" r:id="rId30"/>
    <p:sldId id="333" r:id="rId31"/>
    <p:sldId id="338" r:id="rId32"/>
    <p:sldId id="339" r:id="rId33"/>
    <p:sldId id="340" r:id="rId34"/>
    <p:sldId id="341" r:id="rId35"/>
    <p:sldId id="342" r:id="rId36"/>
    <p:sldId id="343" r:id="rId37"/>
    <p:sldId id="335" r:id="rId38"/>
    <p:sldId id="344" r:id="rId39"/>
    <p:sldId id="345" r:id="rId40"/>
    <p:sldId id="346" r:id="rId41"/>
    <p:sldId id="347" r:id="rId42"/>
    <p:sldId id="28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92A"/>
    <a:srgbClr val="3A91A9"/>
    <a:srgbClr val="A98A0B"/>
    <a:srgbClr val="FEDE45"/>
    <a:srgbClr val="60D6D2"/>
    <a:srgbClr val="215172"/>
    <a:srgbClr val="30739D"/>
    <a:srgbClr val="3F9AA9"/>
    <a:srgbClr val="2B85A9"/>
    <a:srgbClr val="FEC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83"/>
    <p:restoredTop sz="96291"/>
  </p:normalViewPr>
  <p:slideViewPr>
    <p:cSldViewPr snapToGrid="0" snapToObjects="1">
      <p:cViewPr varScale="1">
        <p:scale>
          <a:sx n="114" d="100"/>
          <a:sy n="114" d="100"/>
        </p:scale>
        <p:origin x="200" y="18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194180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241108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14848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2248156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175601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359628D8-1131-8B44-B93E-D507DB6B46CE}" type="datetimeFigureOut">
              <a:rPr kumimoji="1" lang="zh-CN" altLang="en-US" smtClean="0"/>
              <a:t>2020/6/13</a:t>
            </a:fld>
            <a:endParaRPr kumimoji="1" lang="zh-CN"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317706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172300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644348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84724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106259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361324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59628D8-1131-8B44-B93E-D507DB6B46CE}" type="datetimeFigureOut">
              <a:rPr kumimoji="1" lang="zh-CN" altLang="en-US" smtClean="0"/>
              <a:t>2020/6/13</a:t>
            </a:fld>
            <a:endParaRPr kumimoji="1"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4223102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59628D8-1131-8B44-B93E-D507DB6B46CE}" type="datetimeFigureOut">
              <a:rPr kumimoji="1" lang="zh-CN" altLang="en-US" smtClean="0"/>
              <a:t>2020/6/13</a:t>
            </a:fld>
            <a:endParaRPr kumimoji="1"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6CAF996-FE29-A74D-9B25-F2E4FCFAE0CA}" type="slidenum">
              <a:rPr kumimoji="1" lang="zh-CN" altLang="en-US" smtClean="0"/>
              <a:t>‹#›</a:t>
            </a:fld>
            <a:endParaRPr kumimoji="1" lang="zh-CN" altLang="en-US"/>
          </a:p>
        </p:txBody>
      </p:sp>
    </p:spTree>
    <p:extLst>
      <p:ext uri="{BB962C8B-B14F-4D97-AF65-F5344CB8AC3E}">
        <p14:creationId xmlns:p14="http://schemas.microsoft.com/office/powerpoint/2010/main" val="1800404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5391367" y="4702583"/>
            <a:ext cx="4114189" cy="706755"/>
            <a:chOff x="4054388" y="3270721"/>
            <a:chExt cx="4114189" cy="706755"/>
          </a:xfrm>
        </p:grpSpPr>
        <p:sp>
          <p:nvSpPr>
            <p:cNvPr id="10" name="文本框 9"/>
            <p:cNvSpPr txBox="1"/>
            <p:nvPr/>
          </p:nvSpPr>
          <p:spPr>
            <a:xfrm>
              <a:off x="6085489" y="3270721"/>
              <a:ext cx="2083088" cy="398780"/>
            </a:xfrm>
            <a:prstGeom prst="rect">
              <a:avLst/>
            </a:prstGeom>
            <a:noFill/>
          </p:spPr>
          <p:txBody>
            <a:bodyPr wrap="square" rtlCol="0">
              <a:spAutoFit/>
            </a:bodyPr>
            <a:lstStyle/>
            <a:p>
              <a:r>
                <a:rPr lang="zh-CN" altLang="en-US" sz="2000" dirty="0">
                  <a:solidFill>
                    <a:schemeClr val="tx1">
                      <a:lumMod val="65000"/>
                      <a:lumOff val="35000"/>
                    </a:schemeClr>
                  </a:solidFill>
                  <a:latin typeface="Source Han Sans CN" panose="020B0500000000000000" pitchFamily="34" charset="-128"/>
                  <a:ea typeface="Source Han Sans CN" panose="020B0500000000000000" pitchFamily="34" charset="-128"/>
                </a:rPr>
                <a:t>汇报人：马跃洋</a:t>
              </a:r>
            </a:p>
          </p:txBody>
        </p:sp>
        <p:sp>
          <p:nvSpPr>
            <p:cNvPr id="12" name="文本框 11"/>
            <p:cNvSpPr txBox="1"/>
            <p:nvPr/>
          </p:nvSpPr>
          <p:spPr>
            <a:xfrm>
              <a:off x="4054388" y="3270721"/>
              <a:ext cx="1819762" cy="706755"/>
            </a:xfrm>
            <a:prstGeom prst="rect">
              <a:avLst/>
            </a:prstGeom>
            <a:noFill/>
          </p:spPr>
          <p:txBody>
            <a:bodyPr wrap="square" rtlCol="0">
              <a:spAutoFit/>
            </a:bodyPr>
            <a:lstStyle/>
            <a:p>
              <a:r>
                <a:rPr lang="en-US" altLang="zh-CN" sz="2000" dirty="0" err="1">
                  <a:solidFill>
                    <a:schemeClr val="tx1">
                      <a:lumMod val="65000"/>
                      <a:lumOff val="35000"/>
                    </a:schemeClr>
                  </a:solidFill>
                  <a:latin typeface="Source Han Sans CN" panose="020B0500000000000000" pitchFamily="34" charset="-128"/>
                  <a:ea typeface="Source Han Sans CN" panose="020B0500000000000000" pitchFamily="34" charset="-128"/>
                </a:rPr>
                <a:t>Time:4</a:t>
              </a:r>
              <a:r>
                <a:rPr lang="zh-CN" altLang="en-US" sz="2000" dirty="0">
                  <a:solidFill>
                    <a:schemeClr val="tx1">
                      <a:lumMod val="65000"/>
                      <a:lumOff val="35000"/>
                    </a:schemeClr>
                  </a:solidFill>
                  <a:latin typeface="Source Han Sans CN" panose="020B0500000000000000" pitchFamily="34" charset="-128"/>
                  <a:ea typeface="Source Han Sans CN" panose="020B0500000000000000" pitchFamily="34" charset="-128"/>
                </a:rPr>
                <a:t>月</a:t>
              </a:r>
              <a:r>
                <a:rPr lang="en-US" altLang="zh-CN" sz="2000" dirty="0">
                  <a:solidFill>
                    <a:schemeClr val="tx1">
                      <a:lumMod val="65000"/>
                      <a:lumOff val="35000"/>
                    </a:schemeClr>
                  </a:solidFill>
                  <a:latin typeface="Source Han Sans CN" panose="020B0500000000000000" pitchFamily="34" charset="-128"/>
                  <a:ea typeface="Source Han Sans CN" panose="020B0500000000000000" pitchFamily="34" charset="-128"/>
                </a:rPr>
                <a:t>27</a:t>
              </a:r>
              <a:r>
                <a:rPr lang="zh-CN" altLang="en-US" sz="2000" dirty="0">
                  <a:solidFill>
                    <a:schemeClr val="tx1">
                      <a:lumMod val="65000"/>
                      <a:lumOff val="35000"/>
                    </a:schemeClr>
                  </a:solidFill>
                  <a:latin typeface="Source Han Sans CN" panose="020B0500000000000000" pitchFamily="34" charset="-128"/>
                  <a:ea typeface="Source Han Sans CN" panose="020B0500000000000000" pitchFamily="34" charset="-128"/>
                </a:rPr>
                <a:t>日</a:t>
              </a:r>
            </a:p>
            <a:p>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3314426" y="1806418"/>
            <a:ext cx="5563148" cy="1938992"/>
          </a:xfrm>
          <a:prstGeom prst="rect">
            <a:avLst/>
          </a:prstGeom>
          <a:noFill/>
          <a:effectLst/>
        </p:spPr>
        <p:txBody>
          <a:bodyPr wrap="square" rtlCol="0">
            <a:spAutoFit/>
          </a:bodyPr>
          <a:lstStyle/>
          <a:p>
            <a:pPr algn="ctr"/>
            <a:r>
              <a:rPr kumimoji="1" lang="zh-CN" altLang="en-US" sz="6000" b="1" spc="600" dirty="0">
                <a:solidFill>
                  <a:schemeClr val="tx1">
                    <a:lumMod val="95000"/>
                    <a:lumOff val="5000"/>
                  </a:schemeClr>
                </a:solidFill>
                <a:latin typeface="Source Han Sans CN" panose="020B0500000000000000" pitchFamily="34" charset="-128"/>
                <a:ea typeface="宋体" panose="02010600030101010101" pitchFamily="2" charset="-122"/>
              </a:rPr>
              <a:t>基础信息模块</a:t>
            </a:r>
            <a:r>
              <a:rPr kumimoji="1" lang="en-US" altLang="zh-CN" sz="6000" b="1" spc="600" dirty="0">
                <a:solidFill>
                  <a:schemeClr val="tx1">
                    <a:lumMod val="65000"/>
                    <a:lumOff val="35000"/>
                  </a:schemeClr>
                </a:solidFill>
                <a:latin typeface="Source Han Sans CN" panose="020B0500000000000000" pitchFamily="34" charset="-128"/>
                <a:ea typeface="Source Han Sans CN" panose="020B0500000000000000" pitchFamily="34" charset="-128"/>
              </a:rPr>
              <a:t> </a:t>
            </a:r>
          </a:p>
          <a:p>
            <a:pPr algn="ctr"/>
            <a:r>
              <a:rPr kumimoji="1" lang="zh-CN" altLang="en-US" sz="6000" b="1" spc="600" dirty="0">
                <a:solidFill>
                  <a:schemeClr val="tx1">
                    <a:lumMod val="95000"/>
                    <a:lumOff val="5000"/>
                  </a:schemeClr>
                </a:solidFill>
                <a:latin typeface="Source Han Sans CN" panose="020B0500000000000000" pitchFamily="34" charset="-128"/>
                <a:ea typeface="宋体" panose="02010600030101010101" pitchFamily="2" charset="-122"/>
              </a:rPr>
              <a:t>系统设计演讲</a:t>
            </a:r>
          </a:p>
        </p:txBody>
      </p:sp>
      <p:sp>
        <p:nvSpPr>
          <p:cNvPr id="8" name="矩形 7"/>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7422468" y="5172519"/>
            <a:ext cx="2083088" cy="398780"/>
          </a:xfrm>
          <a:prstGeom prst="rect">
            <a:avLst/>
          </a:prstGeom>
          <a:noFill/>
        </p:spPr>
        <p:txBody>
          <a:bodyPr wrap="square" rtlCol="0">
            <a:spAutoFit/>
          </a:bodyPr>
          <a:lstStyle/>
          <a:p>
            <a:r>
              <a:rPr lang="zh-CN" altLang="en-US" sz="2000" dirty="0">
                <a:solidFill>
                  <a:schemeClr val="tx1">
                    <a:lumMod val="65000"/>
                    <a:lumOff val="35000"/>
                  </a:schemeClr>
                </a:solidFill>
                <a:latin typeface="Source Han Sans CN" panose="020B0500000000000000" pitchFamily="34" charset="-128"/>
                <a:ea typeface="Source Han Sans CN" panose="020B0500000000000000" pitchFamily="34" charset="-128"/>
              </a:rPr>
              <a:t>组长：楊淯晴</a:t>
            </a:r>
          </a:p>
        </p:txBody>
      </p:sp>
      <p:sp>
        <p:nvSpPr>
          <p:cNvPr id="3" name="文本框 2"/>
          <p:cNvSpPr txBox="1"/>
          <p:nvPr/>
        </p:nvSpPr>
        <p:spPr>
          <a:xfrm>
            <a:off x="7422468" y="5618196"/>
            <a:ext cx="2083088" cy="398780"/>
          </a:xfrm>
          <a:prstGeom prst="rect">
            <a:avLst/>
          </a:prstGeom>
          <a:noFill/>
        </p:spPr>
        <p:txBody>
          <a:bodyPr wrap="square" rtlCol="0">
            <a:spAutoFit/>
          </a:bodyPr>
          <a:lstStyle/>
          <a:p>
            <a:r>
              <a:rPr lang="zh-CN" altLang="en-US" sz="2000" dirty="0">
                <a:solidFill>
                  <a:schemeClr val="tx1">
                    <a:lumMod val="65000"/>
                    <a:lumOff val="35000"/>
                  </a:schemeClr>
                </a:solidFill>
                <a:latin typeface="Source Han Sans CN" panose="020B0500000000000000" pitchFamily="34" charset="-128"/>
                <a:ea typeface="Source Han Sans CN" panose="020B0500000000000000" pitchFamily="34" charset="-128"/>
              </a:rPr>
              <a:t>组员：仇盛显</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974819" y="3106420"/>
            <a:ext cx="3755431"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注册</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3"/>
          <p:cNvPicPr>
            <a:picLocks noChangeAspect="1"/>
          </p:cNvPicPr>
          <p:nvPr/>
        </p:nvPicPr>
        <p:blipFill>
          <a:blip r:embed="rId2"/>
          <a:stretch>
            <a:fillRect/>
          </a:stretch>
        </p:blipFill>
        <p:spPr>
          <a:xfrm>
            <a:off x="2037080" y="1280795"/>
            <a:ext cx="6815455" cy="461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967199" y="3106420"/>
            <a:ext cx="3755431"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登录</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5"/>
          <p:cNvPicPr>
            <a:picLocks noChangeAspect="1"/>
          </p:cNvPicPr>
          <p:nvPr/>
        </p:nvPicPr>
        <p:blipFill>
          <a:blip r:embed="rId2"/>
          <a:stretch>
            <a:fillRect/>
          </a:stretch>
        </p:blipFill>
        <p:spPr>
          <a:xfrm>
            <a:off x="2037080" y="1280795"/>
            <a:ext cx="6807835" cy="46634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532880" y="2828835"/>
            <a:ext cx="4657090" cy="1200329"/>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查看</a:t>
            </a:r>
            <a:endPar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endParaRPr>
          </a:p>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用户资料</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6"/>
          <p:cNvPicPr>
            <a:picLocks noChangeAspect="1"/>
          </p:cNvPicPr>
          <p:nvPr/>
        </p:nvPicPr>
        <p:blipFill>
          <a:blip r:embed="rId2"/>
          <a:stretch>
            <a:fillRect/>
          </a:stretch>
        </p:blipFill>
        <p:spPr>
          <a:xfrm>
            <a:off x="2037080" y="1280795"/>
            <a:ext cx="6824345" cy="46380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480492" y="2828835"/>
            <a:ext cx="4578033" cy="1200329"/>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修改</a:t>
            </a:r>
            <a:endPar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endParaRPr>
          </a:p>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用户资料</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8"/>
          <p:cNvPicPr>
            <a:picLocks noChangeAspect="1"/>
          </p:cNvPicPr>
          <p:nvPr/>
        </p:nvPicPr>
        <p:blipFill>
          <a:blip r:embed="rId2"/>
          <a:stretch>
            <a:fillRect/>
          </a:stretch>
        </p:blipFill>
        <p:spPr>
          <a:xfrm>
            <a:off x="1827847" y="1109980"/>
            <a:ext cx="6815455" cy="46380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934584" y="2828835"/>
            <a:ext cx="6229350" cy="1200329"/>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后台修改</a:t>
            </a:r>
            <a:endPar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endParaRPr>
          </a:p>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用户信息</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9"/>
          <p:cNvPicPr>
            <a:picLocks noChangeAspect="1"/>
          </p:cNvPicPr>
          <p:nvPr/>
        </p:nvPicPr>
        <p:blipFill>
          <a:blip r:embed="rId2"/>
          <a:stretch>
            <a:fillRect/>
          </a:stretch>
        </p:blipFill>
        <p:spPr>
          <a:xfrm>
            <a:off x="2026920" y="1270635"/>
            <a:ext cx="6815455" cy="46564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p:nvGrpSpPr>
        <p:grpSpPr>
          <a:xfrm>
            <a:off x="3188059" y="1962142"/>
            <a:ext cx="7782820" cy="1699895"/>
            <a:chOff x="3959584" y="976304"/>
            <a:chExt cx="7782820" cy="1699895"/>
          </a:xfrm>
        </p:grpSpPr>
        <p:sp>
          <p:nvSpPr>
            <p:cNvPr id="46" name="FLYING IMPRESSION FID FEIZHAO    qq:1964271550"/>
            <p:cNvSpPr txBox="1"/>
            <p:nvPr/>
          </p:nvSpPr>
          <p:spPr>
            <a:xfrm>
              <a:off x="7112610" y="976304"/>
              <a:ext cx="4629794" cy="1014730"/>
            </a:xfrm>
            <a:prstGeom prst="rect">
              <a:avLst/>
            </a:prstGeom>
            <a:noFill/>
            <a:effectLst/>
          </p:spPr>
          <p:txBody>
            <a:bodyPr wrap="square" rtlCol="0">
              <a:spAutoFit/>
            </a:bodyPr>
            <a:lstStyle>
              <a:defPPr>
                <a:defRPr lang="zh-CN"/>
              </a:defPPr>
              <a:lvl1pPr algn="ctr">
                <a:defRPr kumimoji="1" sz="6000" b="1" spc="600">
                  <a:solidFill>
                    <a:srgbClr val="FEDE45"/>
                  </a:solidFill>
                  <a:latin typeface="Source Han Sans CN" panose="020B0500000000000000" pitchFamily="34" charset="-128"/>
                  <a:ea typeface="Source Han Sans CN" panose="020B0500000000000000" pitchFamily="34" charset="-128"/>
                </a:defRPr>
              </a:lvl1pPr>
            </a:lstStyle>
            <a:p>
              <a:pPr algn="r"/>
              <a:r>
                <a:rPr lang="en-US" altLang="zh-CN" spc="0" dirty="0">
                  <a:solidFill>
                    <a:schemeClr val="bg1">
                      <a:lumMod val="50000"/>
                    </a:schemeClr>
                  </a:solidFill>
                </a:rPr>
                <a:t>PART 5</a:t>
              </a:r>
              <a:endParaRPr lang="zh-CN" altLang="en-US" spc="0" dirty="0">
                <a:solidFill>
                  <a:schemeClr val="bg1">
                    <a:lumMod val="50000"/>
                  </a:schemeClr>
                </a:solidFill>
              </a:endParaRPr>
            </a:p>
          </p:txBody>
        </p:sp>
        <p:sp>
          <p:nvSpPr>
            <p:cNvPr id="47" name="FLYING IMPRESSION FID FEIZHAO    qq:1964271550"/>
            <p:cNvSpPr/>
            <p:nvPr/>
          </p:nvSpPr>
          <p:spPr>
            <a:xfrm>
              <a:off x="3959584" y="1969444"/>
              <a:ext cx="7782560" cy="706755"/>
            </a:xfrm>
            <a:prstGeom prst="rect">
              <a:avLst/>
            </a:prstGeom>
            <a:noFill/>
            <a:effectLst/>
          </p:spPr>
          <p:txBody>
            <a:bodyPr wrap="square" rtlCol="0">
              <a:spAutoFit/>
            </a:bodyPr>
            <a:lstStyle/>
            <a:p>
              <a:pPr algn="r"/>
              <a:r>
                <a:rPr kumimoji="1" lang="zh-CN" altLang="en-US" sz="4000" b="1" dirty="0">
                  <a:solidFill>
                    <a:schemeClr val="bg1">
                      <a:lumMod val="50000"/>
                    </a:schemeClr>
                  </a:solidFill>
                  <a:latin typeface="Source Han Sans CN" panose="020B0500000000000000" pitchFamily="34" charset="-128"/>
                  <a:ea typeface="宋体" panose="02010600030101010101" pitchFamily="2" charset="-122"/>
                </a:rPr>
                <a:t>数据结构、类图、流程图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659755" y="2828835"/>
            <a:ext cx="5245100" cy="1200329"/>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数据结构</a:t>
            </a:r>
            <a:endPar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endParaRPr>
          </a:p>
          <a:p>
            <a:pPr algn="r"/>
            <a:r>
              <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rPr>
              <a:t>(</a:t>
            </a:r>
            <a:r>
              <a:rPr kumimoji="1" lang="zh-CN" altLang="en-US" sz="3600" b="1" spc="300" dirty="0">
                <a:solidFill>
                  <a:schemeClr val="bg1">
                    <a:lumMod val="50000"/>
                  </a:schemeClr>
                </a:solidFill>
                <a:latin typeface="Source Han Sans CN" panose="020B0500000000000000" pitchFamily="34" charset="-128"/>
                <a:ea typeface="宋体" panose="02010600030101010101" pitchFamily="2" charset="-122"/>
              </a:rPr>
              <a:t>个人</a:t>
            </a:r>
            <a:r>
              <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rPr>
              <a:t>)</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10"/>
          <p:cNvPicPr>
            <a:picLocks noChangeAspect="1"/>
          </p:cNvPicPr>
          <p:nvPr/>
        </p:nvPicPr>
        <p:blipFill>
          <a:blip r:embed="rId2"/>
          <a:stretch>
            <a:fillRect/>
          </a:stretch>
        </p:blipFill>
        <p:spPr>
          <a:xfrm>
            <a:off x="2113915" y="1066800"/>
            <a:ext cx="6168390" cy="513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669597" y="2619375"/>
            <a:ext cx="5226685" cy="1200329"/>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数据结构</a:t>
            </a:r>
            <a:endPar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endParaRPr>
          </a:p>
          <a:p>
            <a:pPr algn="r"/>
            <a:r>
              <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rPr>
              <a:t>(</a:t>
            </a:r>
            <a:r>
              <a:rPr kumimoji="1" lang="zh-CN" altLang="en-US" sz="3600" b="1" spc="300" dirty="0">
                <a:solidFill>
                  <a:schemeClr val="bg1">
                    <a:lumMod val="50000"/>
                  </a:schemeClr>
                </a:solidFill>
                <a:latin typeface="Source Han Sans CN" panose="020B0500000000000000" pitchFamily="34" charset="-128"/>
                <a:ea typeface="宋体" panose="02010600030101010101" pitchFamily="2" charset="-122"/>
              </a:rPr>
              <a:t>商家</a:t>
            </a:r>
            <a:r>
              <a:rPr kumimoji="1" lang="en-US" altLang="zh-CN" sz="3600" b="1" spc="300" dirty="0">
                <a:solidFill>
                  <a:schemeClr val="bg1">
                    <a:lumMod val="50000"/>
                  </a:schemeClr>
                </a:solidFill>
                <a:latin typeface="Source Han Sans CN" panose="020B0500000000000000" pitchFamily="34" charset="-128"/>
                <a:ea typeface="宋体" panose="02010600030101010101" pitchFamily="2" charset="-122"/>
              </a:rPr>
              <a:t>)</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1"/>
          <p:cNvPicPr>
            <a:picLocks noChangeAspect="1"/>
          </p:cNvPicPr>
          <p:nvPr/>
        </p:nvPicPr>
        <p:blipFill>
          <a:blip r:embed="rId2"/>
          <a:stretch>
            <a:fillRect/>
          </a:stretch>
        </p:blipFill>
        <p:spPr>
          <a:xfrm>
            <a:off x="2113915" y="1066800"/>
            <a:ext cx="6169025" cy="51028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984682" y="2936557"/>
            <a:ext cx="3776980"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类图</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1" descr="未命名文件"/>
          <p:cNvPicPr/>
          <p:nvPr/>
        </p:nvPicPr>
        <p:blipFill>
          <a:blip r:embed="rId2">
            <a:extLst>
              <a:ext uri="{28A0092B-C50C-407E-A947-70E740481C1C}">
                <a14:useLocalDpi xmlns:a14="http://schemas.microsoft.com/office/drawing/2010/main" val="0"/>
              </a:ext>
            </a:extLst>
          </a:blip>
          <a:srcRect/>
          <a:stretch>
            <a:fillRect/>
          </a:stretch>
        </p:blipFill>
        <p:spPr>
          <a:xfrm>
            <a:off x="1751014" y="623887"/>
            <a:ext cx="6912610" cy="50298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37080" y="304800"/>
            <a:ext cx="4364355"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流程图</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6147" y="1171574"/>
            <a:ext cx="10405266" cy="43558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09678" y="162449"/>
            <a:ext cx="3398626" cy="1283102"/>
            <a:chOff x="4150084" y="883934"/>
            <a:chExt cx="3772645" cy="1392206"/>
          </a:xfrm>
        </p:grpSpPr>
        <p:sp>
          <p:nvSpPr>
            <p:cNvPr id="5" name="文本框 4"/>
            <p:cNvSpPr txBox="1"/>
            <p:nvPr/>
          </p:nvSpPr>
          <p:spPr>
            <a:xfrm>
              <a:off x="4150084" y="1568254"/>
              <a:ext cx="3772645" cy="707886"/>
            </a:xfrm>
            <a:prstGeom prst="rect">
              <a:avLst/>
            </a:prstGeom>
            <a:noFill/>
          </p:spPr>
          <p:txBody>
            <a:bodyPr wrap="square" rtlCol="0">
              <a:spAutoFit/>
            </a:bodyPr>
            <a:lstStyle/>
            <a:p>
              <a:pPr algn="ctr"/>
              <a:r>
                <a:rPr kumimoji="1" lang="en-US" altLang="zh-CN" sz="4000" dirty="0">
                  <a:solidFill>
                    <a:schemeClr val="tx1">
                      <a:lumMod val="50000"/>
                      <a:lumOff val="50000"/>
                    </a:schemeClr>
                  </a:solidFill>
                  <a:latin typeface="Source Han Sans CN" panose="020B0500000000000000" pitchFamily="34" charset="-128"/>
                  <a:ea typeface="Source Han Sans CN" panose="020B0500000000000000" pitchFamily="34" charset="-128"/>
                </a:rPr>
                <a:t>CONTENTS</a:t>
              </a:r>
              <a:endParaRPr kumimoji="1" lang="zh-CN" altLang="en-US" sz="4000" dirty="0">
                <a:solidFill>
                  <a:schemeClr val="tx1">
                    <a:lumMod val="50000"/>
                    <a:lumOff val="50000"/>
                  </a:schemeClr>
                </a:solidFill>
                <a:latin typeface="Source Han Sans CN" panose="020B0500000000000000" pitchFamily="34" charset="-128"/>
                <a:ea typeface="Source Han Sans CN" panose="020B0500000000000000" pitchFamily="34" charset="-128"/>
              </a:endParaRPr>
            </a:p>
          </p:txBody>
        </p:sp>
        <p:sp>
          <p:nvSpPr>
            <p:cNvPr id="48" name="FLYING IMPRESSION FID FEIZHAO    qq:1964271550"/>
            <p:cNvSpPr>
              <a:spLocks noChangeArrowheads="1"/>
            </p:cNvSpPr>
            <p:nvPr/>
          </p:nvSpPr>
          <p:spPr bwMode="auto">
            <a:xfrm>
              <a:off x="5102569" y="883934"/>
              <a:ext cx="1980029" cy="769441"/>
            </a:xfrm>
            <a:prstGeom prst="rect">
              <a:avLst/>
            </a:prstGeom>
            <a:noFill/>
          </p:spPr>
          <p:txBody>
            <a:bodyPr wrap="none">
              <a:spAutoFit/>
            </a:bodyPr>
            <a:lstStyle/>
            <a:p>
              <a:pPr algn="ctr">
                <a:spcBef>
                  <a:spcPct val="0"/>
                </a:spcBef>
              </a:pPr>
              <a:r>
                <a:rPr lang="zh-CN" altLang="en-US" sz="4400" dirty="0">
                  <a:solidFill>
                    <a:schemeClr val="bg1">
                      <a:lumMod val="65000"/>
                    </a:schemeClr>
                  </a:solidFill>
                  <a:latin typeface="微软雅黑" panose="020B0503020204020204" pitchFamily="34" charset="-122"/>
                  <a:ea typeface="微软雅黑" panose="020B0503020204020204" pitchFamily="34" charset="-122"/>
                  <a:sym typeface="Calibri" panose="020F0502020204030204" pitchFamily="34" charset="0"/>
                </a:rPr>
                <a:t>目    录</a:t>
              </a:r>
              <a:endParaRPr kumimoji="1" lang="zh-CN" altLang="en-US" sz="4000" dirty="0">
                <a:solidFill>
                  <a:schemeClr val="tx1">
                    <a:lumMod val="50000"/>
                    <a:lumOff val="50000"/>
                  </a:schemeClr>
                </a:solidFill>
                <a:latin typeface="Source Han Sans CN" panose="020B0500000000000000" pitchFamily="34" charset="-128"/>
                <a:ea typeface="Source Han Sans CN" panose="020B0500000000000000" pitchFamily="34" charset="-128"/>
              </a:endParaRPr>
            </a:p>
          </p:txBody>
        </p:sp>
      </p:grpSp>
      <p:sp>
        <p:nvSpPr>
          <p:cNvPr id="30" name="矩形 29"/>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p:nvSpPr>
        <p:spPr>
          <a:xfrm>
            <a:off x="2323148" y="1644759"/>
            <a:ext cx="405130" cy="4451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1</a:t>
            </a:r>
          </a:p>
        </p:txBody>
      </p:sp>
      <p:sp>
        <p:nvSpPr>
          <p:cNvPr id="2" name="椭圆 1"/>
          <p:cNvSpPr/>
          <p:nvPr/>
        </p:nvSpPr>
        <p:spPr>
          <a:xfrm>
            <a:off x="2323148" y="2496503"/>
            <a:ext cx="405130" cy="4451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2</a:t>
            </a:r>
          </a:p>
        </p:txBody>
      </p:sp>
      <p:sp>
        <p:nvSpPr>
          <p:cNvPr id="4" name="椭圆 3"/>
          <p:cNvSpPr/>
          <p:nvPr/>
        </p:nvSpPr>
        <p:spPr>
          <a:xfrm>
            <a:off x="2323148" y="3176588"/>
            <a:ext cx="405130" cy="4451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3</a:t>
            </a:r>
          </a:p>
        </p:txBody>
      </p:sp>
      <p:sp>
        <p:nvSpPr>
          <p:cNvPr id="6" name="椭圆 5"/>
          <p:cNvSpPr/>
          <p:nvPr/>
        </p:nvSpPr>
        <p:spPr>
          <a:xfrm>
            <a:off x="2323148" y="3850958"/>
            <a:ext cx="405130" cy="4451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4</a:t>
            </a:r>
          </a:p>
        </p:txBody>
      </p:sp>
      <p:sp>
        <p:nvSpPr>
          <p:cNvPr id="8" name="FLYING IMPRESSION FID FEIZHAO    qq:1964271550"/>
          <p:cNvSpPr/>
          <p:nvPr/>
        </p:nvSpPr>
        <p:spPr>
          <a:xfrm>
            <a:off x="2935021" y="1615867"/>
            <a:ext cx="1402080" cy="460375"/>
          </a:xfrm>
          <a:prstGeom prst="rect">
            <a:avLst/>
          </a:prstGeom>
        </p:spPr>
        <p:txBody>
          <a:bodyPr wrap="none">
            <a:spAutoFit/>
          </a:bodyPr>
          <a:lstStyle/>
          <a:p>
            <a:pPr>
              <a:spcBef>
                <a:spcPct val="0"/>
              </a:spcBef>
            </a:pPr>
            <a:r>
              <a:rPr kumimoji="1" lang="zh-CN" altLang="en-US" sz="2400" dirty="0">
                <a:solidFill>
                  <a:schemeClr val="tx1">
                    <a:lumMod val="95000"/>
                    <a:lumOff val="5000"/>
                  </a:schemeClr>
                </a:solidFill>
                <a:latin typeface="Source Han Sans CN" panose="020B0500000000000000" pitchFamily="34" charset="-128"/>
                <a:ea typeface="Source Han Sans CN" panose="020B0500000000000000" pitchFamily="34" charset="-128"/>
              </a:rPr>
              <a:t>总体设计</a:t>
            </a:r>
          </a:p>
        </p:txBody>
      </p:sp>
      <p:sp>
        <p:nvSpPr>
          <p:cNvPr id="9" name="FLYING IMPRESSION FID FEIZHAO    qq:1964271550"/>
          <p:cNvSpPr/>
          <p:nvPr/>
        </p:nvSpPr>
        <p:spPr>
          <a:xfrm>
            <a:off x="2935021" y="2496794"/>
            <a:ext cx="1402080" cy="460375"/>
          </a:xfrm>
          <a:prstGeom prst="rect">
            <a:avLst/>
          </a:prstGeom>
        </p:spPr>
        <p:txBody>
          <a:bodyPr wrap="none">
            <a:spAutoFit/>
          </a:bodyPr>
          <a:lstStyle/>
          <a:p>
            <a:pPr>
              <a:spcBef>
                <a:spcPct val="0"/>
              </a:spcBef>
            </a:pPr>
            <a:r>
              <a:rPr kumimoji="1" lang="zh-CN" altLang="en-US" sz="2400" dirty="0">
                <a:solidFill>
                  <a:schemeClr val="tx1">
                    <a:lumMod val="95000"/>
                    <a:lumOff val="5000"/>
                  </a:schemeClr>
                </a:solidFill>
                <a:latin typeface="Source Han Sans CN" panose="020B0500000000000000" pitchFamily="34" charset="-128"/>
                <a:ea typeface="Source Han Sans CN" panose="020B0500000000000000" pitchFamily="34" charset="-128"/>
              </a:rPr>
              <a:t>需求分析</a:t>
            </a:r>
          </a:p>
        </p:txBody>
      </p:sp>
      <p:sp>
        <p:nvSpPr>
          <p:cNvPr id="10" name="FLYING IMPRESSION FID FEIZHAO    qq:1964271550"/>
          <p:cNvSpPr/>
          <p:nvPr/>
        </p:nvSpPr>
        <p:spPr>
          <a:xfrm>
            <a:off x="2935021" y="3176879"/>
            <a:ext cx="1706880" cy="460375"/>
          </a:xfrm>
          <a:prstGeom prst="rect">
            <a:avLst/>
          </a:prstGeom>
        </p:spPr>
        <p:txBody>
          <a:bodyPr wrap="none">
            <a:spAutoFit/>
          </a:bodyPr>
          <a:lstStyle/>
          <a:p>
            <a:pPr>
              <a:spcBef>
                <a:spcPct val="0"/>
              </a:spcBef>
            </a:pPr>
            <a:r>
              <a:rPr kumimoji="1" lang="zh-CN" altLang="en-US" sz="2400" dirty="0">
                <a:solidFill>
                  <a:schemeClr val="tx1">
                    <a:lumMod val="95000"/>
                    <a:lumOff val="5000"/>
                  </a:schemeClr>
                </a:solidFill>
                <a:latin typeface="Source Han Sans CN" panose="020B0500000000000000" pitchFamily="34" charset="-128"/>
                <a:ea typeface="Source Han Sans CN" panose="020B0500000000000000" pitchFamily="34" charset="-128"/>
              </a:rPr>
              <a:t>子模块功能</a:t>
            </a:r>
          </a:p>
        </p:txBody>
      </p:sp>
      <p:sp>
        <p:nvSpPr>
          <p:cNvPr id="11" name="FLYING IMPRESSION FID FEIZHAO    qq:1964271550"/>
          <p:cNvSpPr/>
          <p:nvPr/>
        </p:nvSpPr>
        <p:spPr>
          <a:xfrm>
            <a:off x="2935021" y="3836009"/>
            <a:ext cx="792480" cy="460375"/>
          </a:xfrm>
          <a:prstGeom prst="rect">
            <a:avLst/>
          </a:prstGeom>
        </p:spPr>
        <p:txBody>
          <a:bodyPr wrap="none">
            <a:spAutoFit/>
          </a:bodyPr>
          <a:lstStyle/>
          <a:p>
            <a:pPr>
              <a:spcBef>
                <a:spcPct val="0"/>
              </a:spcBef>
            </a:pPr>
            <a:r>
              <a:rPr kumimoji="1" lang="zh-CN" altLang="en-US" sz="2400" dirty="0">
                <a:solidFill>
                  <a:schemeClr val="tx1">
                    <a:lumMod val="95000"/>
                    <a:lumOff val="5000"/>
                  </a:schemeClr>
                </a:solidFill>
                <a:latin typeface="Source Han Sans CN" panose="020B0500000000000000" pitchFamily="34" charset="-128"/>
                <a:ea typeface="Source Han Sans CN" panose="020B0500000000000000" pitchFamily="34" charset="-128"/>
              </a:rPr>
              <a:t>用例</a:t>
            </a:r>
          </a:p>
        </p:txBody>
      </p:sp>
      <p:sp>
        <p:nvSpPr>
          <p:cNvPr id="12" name="椭圆 11"/>
          <p:cNvSpPr/>
          <p:nvPr/>
        </p:nvSpPr>
        <p:spPr>
          <a:xfrm>
            <a:off x="6324283" y="1818958"/>
            <a:ext cx="405130" cy="4451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5</a:t>
            </a:r>
          </a:p>
        </p:txBody>
      </p:sp>
      <p:sp>
        <p:nvSpPr>
          <p:cNvPr id="13" name="椭圆 12"/>
          <p:cNvSpPr/>
          <p:nvPr/>
        </p:nvSpPr>
        <p:spPr>
          <a:xfrm>
            <a:off x="6324283" y="2496503"/>
            <a:ext cx="405130" cy="4451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6</a:t>
            </a:r>
          </a:p>
        </p:txBody>
      </p:sp>
      <p:sp>
        <p:nvSpPr>
          <p:cNvPr id="22" name="椭圆 21"/>
          <p:cNvSpPr/>
          <p:nvPr/>
        </p:nvSpPr>
        <p:spPr>
          <a:xfrm>
            <a:off x="6324283" y="3176588"/>
            <a:ext cx="405130" cy="4451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7</a:t>
            </a:r>
          </a:p>
        </p:txBody>
      </p:sp>
      <p:sp>
        <p:nvSpPr>
          <p:cNvPr id="23" name="椭圆 22"/>
          <p:cNvSpPr/>
          <p:nvPr/>
        </p:nvSpPr>
        <p:spPr>
          <a:xfrm>
            <a:off x="6324283" y="3850958"/>
            <a:ext cx="405130" cy="44513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dirty="0">
                <a:cs typeface="+mn-ea"/>
                <a:sym typeface="+mn-lt"/>
              </a:rPr>
              <a:t>8</a:t>
            </a:r>
          </a:p>
        </p:txBody>
      </p:sp>
      <p:sp>
        <p:nvSpPr>
          <p:cNvPr id="27" name="FLYING IMPRESSION FID FEIZHAO    qq:1964271550"/>
          <p:cNvSpPr/>
          <p:nvPr/>
        </p:nvSpPr>
        <p:spPr>
          <a:xfrm>
            <a:off x="6993941" y="1819249"/>
            <a:ext cx="3331210" cy="460375"/>
          </a:xfrm>
          <a:prstGeom prst="rect">
            <a:avLst/>
          </a:prstGeom>
        </p:spPr>
        <p:txBody>
          <a:bodyPr wrap="none">
            <a:spAutoFit/>
          </a:bodyPr>
          <a:lstStyle/>
          <a:p>
            <a:pPr>
              <a:spcBef>
                <a:spcPct val="0"/>
              </a:spcBef>
            </a:pPr>
            <a:r>
              <a:rPr kumimoji="1" lang="zh-CN" sz="2400" dirty="0">
                <a:solidFill>
                  <a:schemeClr val="tx1">
                    <a:lumMod val="95000"/>
                    <a:lumOff val="5000"/>
                  </a:schemeClr>
                </a:solidFill>
                <a:latin typeface="Source Han Sans CN" panose="020B0500000000000000" pitchFamily="34" charset="-128"/>
                <a:ea typeface="Source Han Sans CN" panose="020B0500000000000000" pitchFamily="34" charset="-128"/>
              </a:rPr>
              <a:t>数据结构、类图、流程图</a:t>
            </a:r>
            <a:endParaRPr kumimoji="1" lang="zh-CN" sz="2400" dirty="0">
              <a:solidFill>
                <a:schemeClr val="tx1">
                  <a:lumMod val="95000"/>
                  <a:lumOff val="5000"/>
                </a:schemeClr>
              </a:solidFill>
              <a:latin typeface="Source Han Sans CN" panose="020B0500000000000000" pitchFamily="34" charset="-128"/>
              <a:ea typeface="宋体" panose="02010600030101010101" pitchFamily="2" charset="-122"/>
            </a:endParaRPr>
          </a:p>
        </p:txBody>
      </p:sp>
      <p:sp>
        <p:nvSpPr>
          <p:cNvPr id="28" name="FLYING IMPRESSION FID FEIZHAO    qq:1964271550"/>
          <p:cNvSpPr/>
          <p:nvPr/>
        </p:nvSpPr>
        <p:spPr>
          <a:xfrm>
            <a:off x="6993941" y="2496794"/>
            <a:ext cx="2607310" cy="460375"/>
          </a:xfrm>
          <a:prstGeom prst="rect">
            <a:avLst/>
          </a:prstGeom>
        </p:spPr>
        <p:txBody>
          <a:bodyPr wrap="none">
            <a:spAutoFit/>
          </a:bodyPr>
          <a:lstStyle/>
          <a:p>
            <a:pPr>
              <a:spcBef>
                <a:spcPct val="0"/>
              </a:spcBef>
            </a:pPr>
            <a:r>
              <a:rPr kumimoji="1" lang="en-US" altLang="zh-CN" sz="2400" dirty="0">
                <a:solidFill>
                  <a:schemeClr val="tx1">
                    <a:lumMod val="95000"/>
                    <a:lumOff val="5000"/>
                  </a:schemeClr>
                </a:solidFill>
                <a:latin typeface="Source Han Sans CN" panose="020B0500000000000000" pitchFamily="34" charset="-128"/>
                <a:ea typeface="Source Han Sans CN" panose="020B0500000000000000" pitchFamily="34" charset="-128"/>
              </a:rPr>
              <a:t>UI</a:t>
            </a:r>
            <a:r>
              <a:rPr kumimoji="1" lang="zh-CN" altLang="en-US" sz="2400" dirty="0">
                <a:solidFill>
                  <a:schemeClr val="tx1">
                    <a:lumMod val="95000"/>
                    <a:lumOff val="5000"/>
                  </a:schemeClr>
                </a:solidFill>
                <a:latin typeface="Source Han Sans CN" panose="020B0500000000000000" pitchFamily="34" charset="-128"/>
                <a:ea typeface="宋体" panose="02010600030101010101" pitchFamily="2" charset="-122"/>
              </a:rPr>
              <a:t>原型及接口设计</a:t>
            </a:r>
          </a:p>
        </p:txBody>
      </p:sp>
      <p:sp>
        <p:nvSpPr>
          <p:cNvPr id="29" name="FLYING IMPRESSION FID FEIZHAO    qq:1964271550"/>
          <p:cNvSpPr/>
          <p:nvPr/>
        </p:nvSpPr>
        <p:spPr>
          <a:xfrm>
            <a:off x="6993941" y="3176879"/>
            <a:ext cx="3026410" cy="460375"/>
          </a:xfrm>
          <a:prstGeom prst="rect">
            <a:avLst/>
          </a:prstGeom>
        </p:spPr>
        <p:txBody>
          <a:bodyPr wrap="none">
            <a:spAutoFit/>
          </a:bodyPr>
          <a:lstStyle/>
          <a:p>
            <a:pPr>
              <a:spcBef>
                <a:spcPct val="0"/>
              </a:spcBef>
            </a:pPr>
            <a:r>
              <a:rPr kumimoji="1" lang="zh-CN" sz="2400" dirty="0">
                <a:solidFill>
                  <a:schemeClr val="tx1">
                    <a:lumMod val="95000"/>
                    <a:lumOff val="5000"/>
                  </a:schemeClr>
                </a:solidFill>
                <a:latin typeface="Source Han Sans CN" panose="020B0500000000000000" pitchFamily="34" charset="-128"/>
                <a:ea typeface="Source Han Sans CN" panose="020B0500000000000000" pitchFamily="34" charset="-128"/>
              </a:rPr>
              <a:t>软件维护、测试、验证</a:t>
            </a:r>
            <a:endParaRPr kumimoji="1" lang="zh-CN" sz="2400" dirty="0">
              <a:solidFill>
                <a:schemeClr val="tx1">
                  <a:lumMod val="95000"/>
                  <a:lumOff val="5000"/>
                </a:schemeClr>
              </a:solidFill>
              <a:latin typeface="Source Han Sans CN" panose="020B0500000000000000" pitchFamily="34" charset="-128"/>
              <a:ea typeface="宋体" panose="02010600030101010101" pitchFamily="2" charset="-122"/>
            </a:endParaRPr>
          </a:p>
        </p:txBody>
      </p:sp>
      <p:sp>
        <p:nvSpPr>
          <p:cNvPr id="33" name="FLYING IMPRESSION FID FEIZHAO    qq:1964271550"/>
          <p:cNvSpPr/>
          <p:nvPr/>
        </p:nvSpPr>
        <p:spPr>
          <a:xfrm>
            <a:off x="6993941" y="3836009"/>
            <a:ext cx="2011680" cy="460375"/>
          </a:xfrm>
          <a:prstGeom prst="rect">
            <a:avLst/>
          </a:prstGeom>
        </p:spPr>
        <p:txBody>
          <a:bodyPr wrap="none">
            <a:spAutoFit/>
          </a:bodyPr>
          <a:lstStyle/>
          <a:p>
            <a:pPr>
              <a:spcBef>
                <a:spcPct val="0"/>
              </a:spcBef>
            </a:pPr>
            <a:r>
              <a:rPr kumimoji="1" lang="zh-CN" sz="2400" dirty="0">
                <a:solidFill>
                  <a:schemeClr val="tx1">
                    <a:lumMod val="95000"/>
                    <a:lumOff val="5000"/>
                  </a:schemeClr>
                </a:solidFill>
                <a:latin typeface="Source Han Sans CN" panose="020B0500000000000000" pitchFamily="34" charset="-128"/>
                <a:ea typeface="Source Han Sans CN" panose="020B0500000000000000" pitchFamily="34" charset="-128"/>
              </a:rPr>
              <a:t>模块功能展示</a:t>
            </a:r>
            <a:endParaRPr kumimoji="1" lang="zh-CN" sz="2400" dirty="0">
              <a:solidFill>
                <a:schemeClr val="tx1">
                  <a:lumMod val="95000"/>
                  <a:lumOff val="5000"/>
                </a:schemeClr>
              </a:solidFill>
              <a:latin typeface="Source Han Sans CN" panose="020B0500000000000000" pitchFamily="34" charset="-128"/>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500"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500"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500"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500"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500"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strVal val="#ppt_x"/>
                                          </p:val>
                                        </p:tav>
                                        <p:tav tm="100000">
                                          <p:val>
                                            <p:strVal val="#ppt_x"/>
                                          </p:val>
                                        </p:tav>
                                      </p:tavLst>
                                    </p:anim>
                                    <p:anim calcmode="lin" valueType="num">
                                      <p:cBhvr>
                                        <p:cTn id="39" dur="5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500"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anim calcmode="lin" valueType="num">
                                      <p:cBhvr>
                                        <p:cTn id="43" dur="500" fill="hold"/>
                                        <p:tgtEl>
                                          <p:spTgt spid="11"/>
                                        </p:tgtEl>
                                        <p:attrNameLst>
                                          <p:attrName>ppt_x</p:attrName>
                                        </p:attrNameLst>
                                      </p:cBhvr>
                                      <p:tavLst>
                                        <p:tav tm="0">
                                          <p:val>
                                            <p:strVal val="#ppt_x"/>
                                          </p:val>
                                        </p:tav>
                                        <p:tav tm="100000">
                                          <p:val>
                                            <p:strVal val="#ppt_x"/>
                                          </p:val>
                                        </p:tav>
                                      </p:tavLst>
                                    </p:anim>
                                    <p:anim calcmode="lin" valueType="num">
                                      <p:cBhvr>
                                        <p:cTn id="44" dur="5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500"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anim calcmode="lin" valueType="num">
                                      <p:cBhvr>
                                        <p:cTn id="48" dur="500" fill="hold"/>
                                        <p:tgtEl>
                                          <p:spTgt spid="12"/>
                                        </p:tgtEl>
                                        <p:attrNameLst>
                                          <p:attrName>ppt_x</p:attrName>
                                        </p:attrNameLst>
                                      </p:cBhvr>
                                      <p:tavLst>
                                        <p:tav tm="0">
                                          <p:val>
                                            <p:strVal val="#ppt_x"/>
                                          </p:val>
                                        </p:tav>
                                        <p:tav tm="100000">
                                          <p:val>
                                            <p:strVal val="#ppt_x"/>
                                          </p:val>
                                        </p:tav>
                                      </p:tavLst>
                                    </p:anim>
                                    <p:anim calcmode="lin" valueType="num">
                                      <p:cBhvr>
                                        <p:cTn id="49" dur="5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500"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anim calcmode="lin" valueType="num">
                                      <p:cBhvr>
                                        <p:cTn id="53" dur="500" fill="hold"/>
                                        <p:tgtEl>
                                          <p:spTgt spid="13"/>
                                        </p:tgtEl>
                                        <p:attrNameLst>
                                          <p:attrName>ppt_x</p:attrName>
                                        </p:attrNameLst>
                                      </p:cBhvr>
                                      <p:tavLst>
                                        <p:tav tm="0">
                                          <p:val>
                                            <p:strVal val="#ppt_x"/>
                                          </p:val>
                                        </p:tav>
                                        <p:tav tm="100000">
                                          <p:val>
                                            <p:strVal val="#ppt_x"/>
                                          </p:val>
                                        </p:tav>
                                      </p:tavLst>
                                    </p:anim>
                                    <p:anim calcmode="lin" valueType="num">
                                      <p:cBhvr>
                                        <p:cTn id="54" dur="5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500"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anim calcmode="lin" valueType="num">
                                      <p:cBhvr>
                                        <p:cTn id="58" dur="500" fill="hold"/>
                                        <p:tgtEl>
                                          <p:spTgt spid="22"/>
                                        </p:tgtEl>
                                        <p:attrNameLst>
                                          <p:attrName>ppt_x</p:attrName>
                                        </p:attrNameLst>
                                      </p:cBhvr>
                                      <p:tavLst>
                                        <p:tav tm="0">
                                          <p:val>
                                            <p:strVal val="#ppt_x"/>
                                          </p:val>
                                        </p:tav>
                                        <p:tav tm="100000">
                                          <p:val>
                                            <p:strVal val="#ppt_x"/>
                                          </p:val>
                                        </p:tav>
                                      </p:tavLst>
                                    </p:anim>
                                    <p:anim calcmode="lin" valueType="num">
                                      <p:cBhvr>
                                        <p:cTn id="59" dur="500" fill="hold"/>
                                        <p:tgtEl>
                                          <p:spTgt spid="2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500"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anim calcmode="lin" valueType="num">
                                      <p:cBhvr>
                                        <p:cTn id="63" dur="500" fill="hold"/>
                                        <p:tgtEl>
                                          <p:spTgt spid="23"/>
                                        </p:tgtEl>
                                        <p:attrNameLst>
                                          <p:attrName>ppt_x</p:attrName>
                                        </p:attrNameLst>
                                      </p:cBhvr>
                                      <p:tavLst>
                                        <p:tav tm="0">
                                          <p:val>
                                            <p:strVal val="#ppt_x"/>
                                          </p:val>
                                        </p:tav>
                                        <p:tav tm="100000">
                                          <p:val>
                                            <p:strVal val="#ppt_x"/>
                                          </p:val>
                                        </p:tav>
                                      </p:tavLst>
                                    </p:anim>
                                    <p:anim calcmode="lin" valueType="num">
                                      <p:cBhvr>
                                        <p:cTn id="64" dur="5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500"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anim calcmode="lin" valueType="num">
                                      <p:cBhvr>
                                        <p:cTn id="68" dur="500" fill="hold"/>
                                        <p:tgtEl>
                                          <p:spTgt spid="27"/>
                                        </p:tgtEl>
                                        <p:attrNameLst>
                                          <p:attrName>ppt_x</p:attrName>
                                        </p:attrNameLst>
                                      </p:cBhvr>
                                      <p:tavLst>
                                        <p:tav tm="0">
                                          <p:val>
                                            <p:strVal val="#ppt_x"/>
                                          </p:val>
                                        </p:tav>
                                        <p:tav tm="100000">
                                          <p:val>
                                            <p:strVal val="#ppt_x"/>
                                          </p:val>
                                        </p:tav>
                                      </p:tavLst>
                                    </p:anim>
                                    <p:anim calcmode="lin" valueType="num">
                                      <p:cBhvr>
                                        <p:cTn id="69" dur="500" fill="hold"/>
                                        <p:tgtEl>
                                          <p:spTgt spid="2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500"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anim calcmode="lin" valueType="num">
                                      <p:cBhvr>
                                        <p:cTn id="73" dur="500" fill="hold"/>
                                        <p:tgtEl>
                                          <p:spTgt spid="28"/>
                                        </p:tgtEl>
                                        <p:attrNameLst>
                                          <p:attrName>ppt_x</p:attrName>
                                        </p:attrNameLst>
                                      </p:cBhvr>
                                      <p:tavLst>
                                        <p:tav tm="0">
                                          <p:val>
                                            <p:strVal val="#ppt_x"/>
                                          </p:val>
                                        </p:tav>
                                        <p:tav tm="100000">
                                          <p:val>
                                            <p:strVal val="#ppt_x"/>
                                          </p:val>
                                        </p:tav>
                                      </p:tavLst>
                                    </p:anim>
                                    <p:anim calcmode="lin" valueType="num">
                                      <p:cBhvr>
                                        <p:cTn id="74" dur="500" fill="hold"/>
                                        <p:tgtEl>
                                          <p:spTgt spid="2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500" fill="hold">
                                          <p:stCondLst>
                                            <p:cond delay="0"/>
                                          </p:stCondLst>
                                        </p:cTn>
                                        <p:tgtEl>
                                          <p:spTgt spid="29"/>
                                        </p:tgtEl>
                                        <p:attrNameLst>
                                          <p:attrName>style.visibility</p:attrName>
                                        </p:attrNameLst>
                                      </p:cBhvr>
                                      <p:to>
                                        <p:strVal val="visible"/>
                                      </p:to>
                                    </p:set>
                                    <p:animEffect transition="in" filter="fade">
                                      <p:cBhvr>
                                        <p:cTn id="77" dur="500"/>
                                        <p:tgtEl>
                                          <p:spTgt spid="29"/>
                                        </p:tgtEl>
                                      </p:cBhvr>
                                    </p:animEffect>
                                    <p:anim calcmode="lin" valueType="num">
                                      <p:cBhvr>
                                        <p:cTn id="78" dur="500" fill="hold"/>
                                        <p:tgtEl>
                                          <p:spTgt spid="29"/>
                                        </p:tgtEl>
                                        <p:attrNameLst>
                                          <p:attrName>ppt_x</p:attrName>
                                        </p:attrNameLst>
                                      </p:cBhvr>
                                      <p:tavLst>
                                        <p:tav tm="0">
                                          <p:val>
                                            <p:strVal val="#ppt_x"/>
                                          </p:val>
                                        </p:tav>
                                        <p:tav tm="100000">
                                          <p:val>
                                            <p:strVal val="#ppt_x"/>
                                          </p:val>
                                        </p:tav>
                                      </p:tavLst>
                                    </p:anim>
                                    <p:anim calcmode="lin" valueType="num">
                                      <p:cBhvr>
                                        <p:cTn id="79" dur="500" fill="hold"/>
                                        <p:tgtEl>
                                          <p:spTgt spid="29"/>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500"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anim calcmode="lin" valueType="num">
                                      <p:cBhvr>
                                        <p:cTn id="83" dur="500" fill="hold"/>
                                        <p:tgtEl>
                                          <p:spTgt spid="33"/>
                                        </p:tgtEl>
                                        <p:attrNameLst>
                                          <p:attrName>ppt_x</p:attrName>
                                        </p:attrNameLst>
                                      </p:cBhvr>
                                      <p:tavLst>
                                        <p:tav tm="0">
                                          <p:val>
                                            <p:strVal val="#ppt_x"/>
                                          </p:val>
                                        </p:tav>
                                        <p:tav tm="100000">
                                          <p:val>
                                            <p:strVal val="#ppt_x"/>
                                          </p:val>
                                        </p:tav>
                                      </p:tavLst>
                                    </p:anim>
                                    <p:anim calcmode="lin" valueType="num">
                                      <p:cBhvr>
                                        <p:cTn id="84"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animBg="1"/>
      <p:bldP spid="6" grpId="0" animBg="1"/>
      <p:bldP spid="8" grpId="0"/>
      <p:bldP spid="9" grpId="0"/>
      <p:bldP spid="10" grpId="0"/>
      <p:bldP spid="11" grpId="0"/>
      <p:bldP spid="12" grpId="0" animBg="1"/>
      <p:bldP spid="13" grpId="0" animBg="1"/>
      <p:bldP spid="22" grpId="0" animBg="1"/>
      <p:bldP spid="23" grpId="0" animBg="1"/>
      <p:bldP spid="27" grpId="0"/>
      <p:bldP spid="28" grpId="0"/>
      <p:bldP spid="29"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37080" y="304800"/>
            <a:ext cx="4364355"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流程图</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662" y="1083731"/>
            <a:ext cx="11463337" cy="50370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p:nvGrpSpPr>
        <p:grpSpPr>
          <a:xfrm>
            <a:off x="2759433" y="1729105"/>
            <a:ext cx="7782820" cy="1699895"/>
            <a:chOff x="3959584" y="976304"/>
            <a:chExt cx="7782820" cy="1699895"/>
          </a:xfrm>
        </p:grpSpPr>
        <p:sp>
          <p:nvSpPr>
            <p:cNvPr id="46" name="FLYING IMPRESSION FID FEIZHAO    qq:1964271550"/>
            <p:cNvSpPr txBox="1"/>
            <p:nvPr/>
          </p:nvSpPr>
          <p:spPr>
            <a:xfrm>
              <a:off x="7112610" y="976304"/>
              <a:ext cx="4629794" cy="1014730"/>
            </a:xfrm>
            <a:prstGeom prst="rect">
              <a:avLst/>
            </a:prstGeom>
            <a:noFill/>
            <a:effectLst/>
          </p:spPr>
          <p:txBody>
            <a:bodyPr wrap="square" rtlCol="0">
              <a:spAutoFit/>
            </a:bodyPr>
            <a:lstStyle>
              <a:defPPr>
                <a:defRPr lang="zh-CN"/>
              </a:defPPr>
              <a:lvl1pPr algn="ctr">
                <a:defRPr kumimoji="1" sz="6000" b="1" spc="600">
                  <a:solidFill>
                    <a:srgbClr val="FEDE45"/>
                  </a:solidFill>
                  <a:latin typeface="Source Han Sans CN" panose="020B0500000000000000" pitchFamily="34" charset="-128"/>
                  <a:ea typeface="Source Han Sans CN" panose="020B0500000000000000" pitchFamily="34" charset="-128"/>
                </a:defRPr>
              </a:lvl1pPr>
            </a:lstStyle>
            <a:p>
              <a:pPr algn="r"/>
              <a:r>
                <a:rPr lang="en-US" altLang="zh-CN" spc="0" dirty="0">
                  <a:solidFill>
                    <a:schemeClr val="bg1">
                      <a:lumMod val="50000"/>
                    </a:schemeClr>
                  </a:solidFill>
                </a:rPr>
                <a:t>PART 6</a:t>
              </a:r>
              <a:endParaRPr lang="zh-CN" altLang="en-US" spc="0" dirty="0">
                <a:solidFill>
                  <a:schemeClr val="bg1">
                    <a:lumMod val="50000"/>
                  </a:schemeClr>
                </a:solidFill>
              </a:endParaRPr>
            </a:p>
          </p:txBody>
        </p:sp>
        <p:sp>
          <p:nvSpPr>
            <p:cNvPr id="47" name="FLYING IMPRESSION FID FEIZHAO    qq:1964271550"/>
            <p:cNvSpPr/>
            <p:nvPr/>
          </p:nvSpPr>
          <p:spPr>
            <a:xfrm>
              <a:off x="3959584" y="1969444"/>
              <a:ext cx="7782560" cy="706755"/>
            </a:xfrm>
            <a:prstGeom prst="rect">
              <a:avLst/>
            </a:prstGeom>
            <a:noFill/>
            <a:effectLst/>
          </p:spPr>
          <p:txBody>
            <a:bodyPr wrap="square" rtlCol="0">
              <a:spAutoFit/>
            </a:bodyPr>
            <a:lstStyle/>
            <a:p>
              <a:pPr algn="r"/>
              <a:r>
                <a:rPr kumimoji="1" lang="zh-CN" altLang="en-US" sz="4000" b="1" dirty="0">
                  <a:solidFill>
                    <a:schemeClr val="bg1">
                      <a:lumMod val="50000"/>
                    </a:schemeClr>
                  </a:solidFill>
                  <a:latin typeface="Source Han Sans CN" panose="020B0500000000000000" pitchFamily="34" charset="-128"/>
                  <a:ea typeface="宋体" panose="02010600030101010101" pitchFamily="2" charset="-122"/>
                </a:rPr>
                <a:t>UI原型及接口设计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91237" y="3058795"/>
            <a:ext cx="4598035"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登录</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965" y="949960"/>
            <a:ext cx="4614545" cy="48628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65680" y="325755"/>
            <a:ext cx="4512945"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注册</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2750" y="1092835"/>
            <a:ext cx="3598545" cy="5116830"/>
          </a:xfrm>
          <a:prstGeom prst="rect">
            <a:avLst/>
          </a:prstGeom>
        </p:spPr>
      </p:pic>
      <p:pic>
        <p:nvPicPr>
          <p:cNvPr id="13"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5202" y="932180"/>
            <a:ext cx="3662045" cy="52774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37080" y="304800"/>
            <a:ext cx="4598035"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后台</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2" name="圖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085" y="1158875"/>
            <a:ext cx="10537190" cy="513763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854065" y="3298825"/>
            <a:ext cx="5226685"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个人接口</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2"/>
          <p:cNvPicPr>
            <a:picLocks noChangeAspect="1"/>
          </p:cNvPicPr>
          <p:nvPr/>
        </p:nvPicPr>
        <p:blipFill>
          <a:blip r:embed="rId2"/>
          <a:stretch>
            <a:fillRect/>
          </a:stretch>
        </p:blipFill>
        <p:spPr>
          <a:xfrm>
            <a:off x="2113915" y="3232150"/>
            <a:ext cx="6186170" cy="1830705"/>
          </a:xfrm>
          <a:prstGeom prst="rect">
            <a:avLst/>
          </a:prstGeom>
          <a:noFill/>
          <a:ln>
            <a:noFill/>
          </a:ln>
        </p:spPr>
      </p:pic>
      <p:pic>
        <p:nvPicPr>
          <p:cNvPr id="3" name="图片 1"/>
          <p:cNvPicPr>
            <a:picLocks noChangeAspect="1"/>
          </p:cNvPicPr>
          <p:nvPr/>
        </p:nvPicPr>
        <p:blipFill>
          <a:blip r:embed="rId3"/>
          <a:stretch>
            <a:fillRect/>
          </a:stretch>
        </p:blipFill>
        <p:spPr>
          <a:xfrm>
            <a:off x="2113915" y="1229995"/>
            <a:ext cx="6520815" cy="20021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02337" y="3338830"/>
            <a:ext cx="5226685" cy="645160"/>
          </a:xfrm>
          <a:prstGeom prst="rect">
            <a:avLst/>
          </a:prstGeom>
          <a:noFill/>
        </p:spPr>
        <p:txBody>
          <a:bodyPr wrap="square" rtlCol="0">
            <a:spAutoFit/>
          </a:bodyPr>
          <a:lstStyle/>
          <a:p>
            <a:pPr algn="r"/>
            <a:r>
              <a:rPr kumimoji="1" lang="zh-CN" sz="3600" b="1" spc="300" dirty="0">
                <a:solidFill>
                  <a:schemeClr val="bg1">
                    <a:lumMod val="50000"/>
                  </a:schemeClr>
                </a:solidFill>
                <a:latin typeface="Source Han Sans CN" panose="020B0500000000000000" pitchFamily="34" charset="-128"/>
                <a:ea typeface="宋体" panose="02010600030101010101" pitchFamily="2" charset="-122"/>
              </a:rPr>
              <a:t>商家接口</a:t>
            </a:r>
          </a:p>
        </p:txBody>
      </p:sp>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3"/>
          <p:cNvPicPr>
            <a:picLocks noChangeAspect="1"/>
          </p:cNvPicPr>
          <p:nvPr/>
        </p:nvPicPr>
        <p:blipFill>
          <a:blip r:embed="rId2"/>
          <a:stretch>
            <a:fillRect/>
          </a:stretch>
        </p:blipFill>
        <p:spPr>
          <a:xfrm>
            <a:off x="2037080" y="1290955"/>
            <a:ext cx="7056755" cy="2047875"/>
          </a:xfrm>
          <a:prstGeom prst="rect">
            <a:avLst/>
          </a:prstGeom>
          <a:noFill/>
          <a:ln>
            <a:noFill/>
          </a:ln>
        </p:spPr>
      </p:pic>
      <p:pic>
        <p:nvPicPr>
          <p:cNvPr id="17" name="图片 4"/>
          <p:cNvPicPr>
            <a:picLocks noChangeAspect="1"/>
          </p:cNvPicPr>
          <p:nvPr/>
        </p:nvPicPr>
        <p:blipFill>
          <a:blip r:embed="rId3"/>
          <a:stretch>
            <a:fillRect/>
          </a:stretch>
        </p:blipFill>
        <p:spPr>
          <a:xfrm>
            <a:off x="2037080" y="3338830"/>
            <a:ext cx="6578600" cy="2101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p:nvGrpSpPr>
        <p:grpSpPr>
          <a:xfrm>
            <a:off x="2988033" y="2047866"/>
            <a:ext cx="7782820" cy="1699895"/>
            <a:chOff x="3959584" y="976304"/>
            <a:chExt cx="7782820" cy="1699895"/>
          </a:xfrm>
        </p:grpSpPr>
        <p:sp>
          <p:nvSpPr>
            <p:cNvPr id="46" name="FLYING IMPRESSION FID FEIZHAO    qq:1964271550"/>
            <p:cNvSpPr txBox="1"/>
            <p:nvPr/>
          </p:nvSpPr>
          <p:spPr>
            <a:xfrm>
              <a:off x="7112610" y="976304"/>
              <a:ext cx="4629794" cy="1014730"/>
            </a:xfrm>
            <a:prstGeom prst="rect">
              <a:avLst/>
            </a:prstGeom>
            <a:noFill/>
            <a:effectLst/>
          </p:spPr>
          <p:txBody>
            <a:bodyPr wrap="square" rtlCol="0">
              <a:spAutoFit/>
            </a:bodyPr>
            <a:lstStyle>
              <a:defPPr>
                <a:defRPr lang="zh-CN"/>
              </a:defPPr>
              <a:lvl1pPr algn="ctr">
                <a:defRPr kumimoji="1" sz="6000" b="1" spc="600">
                  <a:solidFill>
                    <a:srgbClr val="FEDE45"/>
                  </a:solidFill>
                  <a:latin typeface="Source Han Sans CN" panose="020B0500000000000000" pitchFamily="34" charset="-128"/>
                  <a:ea typeface="Source Han Sans CN" panose="020B0500000000000000" pitchFamily="34" charset="-128"/>
                </a:defRPr>
              </a:lvl1pPr>
            </a:lstStyle>
            <a:p>
              <a:pPr algn="r"/>
              <a:r>
                <a:rPr lang="en-US" altLang="zh-CN" spc="0" dirty="0">
                  <a:solidFill>
                    <a:schemeClr val="bg1">
                      <a:lumMod val="50000"/>
                    </a:schemeClr>
                  </a:solidFill>
                </a:rPr>
                <a:t>PART 7</a:t>
              </a:r>
              <a:endParaRPr lang="zh-CN" altLang="en-US" spc="0" dirty="0">
                <a:solidFill>
                  <a:schemeClr val="bg1">
                    <a:lumMod val="50000"/>
                  </a:schemeClr>
                </a:solidFill>
              </a:endParaRPr>
            </a:p>
          </p:txBody>
        </p:sp>
        <p:sp>
          <p:nvSpPr>
            <p:cNvPr id="47" name="FLYING IMPRESSION FID FEIZHAO    qq:1964271550"/>
            <p:cNvSpPr/>
            <p:nvPr/>
          </p:nvSpPr>
          <p:spPr>
            <a:xfrm>
              <a:off x="3959584" y="1969444"/>
              <a:ext cx="7782560" cy="706755"/>
            </a:xfrm>
            <a:prstGeom prst="rect">
              <a:avLst/>
            </a:prstGeom>
            <a:noFill/>
            <a:effectLst/>
          </p:spPr>
          <p:txBody>
            <a:bodyPr wrap="square" rtlCol="0">
              <a:spAutoFit/>
            </a:bodyPr>
            <a:lstStyle/>
            <a:p>
              <a:pPr algn="r"/>
              <a:r>
                <a:rPr kumimoji="1" lang="zh-CN" altLang="en-US" sz="4000" b="1" dirty="0">
                  <a:solidFill>
                    <a:schemeClr val="bg1">
                      <a:lumMod val="50000"/>
                    </a:schemeClr>
                  </a:solidFill>
                  <a:latin typeface="Source Han Sans CN" panose="020B0500000000000000" pitchFamily="34" charset="-128"/>
                  <a:ea typeface="宋体" panose="02010600030101010101" pitchFamily="2" charset="-122"/>
                </a:rPr>
                <a:t>软件维护、测试、验证</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4895" y="2999423"/>
            <a:ext cx="3071495" cy="2254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85000"/>
                </a:schemeClr>
              </a:solidFill>
            </a:endParaRPr>
          </a:p>
        </p:txBody>
      </p:sp>
      <p:sp>
        <p:nvSpPr>
          <p:cNvPr id="6" name="文本框 5"/>
          <p:cNvSpPr txBox="1"/>
          <p:nvPr/>
        </p:nvSpPr>
        <p:spPr>
          <a:xfrm>
            <a:off x="3348990" y="547837"/>
            <a:ext cx="5372100" cy="645160"/>
          </a:xfrm>
          <a:prstGeom prst="rect">
            <a:avLst/>
          </a:prstGeom>
          <a:noFill/>
        </p:spPr>
        <p:txBody>
          <a:bodyPr wrap="square" rtlCol="0">
            <a:spAutoFit/>
          </a:bodyPr>
          <a:lstStyle/>
          <a:p>
            <a:pPr algn="ctr"/>
            <a:r>
              <a:rPr kumimoji="1" lang="zh-CN" altLang="en-US" sz="3600" b="1" spc="300" dirty="0">
                <a:solidFill>
                  <a:schemeClr val="bg1">
                    <a:lumMod val="50000"/>
                  </a:schemeClr>
                </a:solidFill>
                <a:latin typeface="Source Han Sans CN" panose="020B0500000000000000" pitchFamily="34" charset="-128"/>
                <a:ea typeface="宋体" panose="02010600030101010101" pitchFamily="2" charset="-122"/>
              </a:rPr>
              <a:t>软件维护测试过程</a:t>
            </a:r>
          </a:p>
        </p:txBody>
      </p:sp>
      <p:grpSp>
        <p:nvGrpSpPr>
          <p:cNvPr id="13" name="组合 12"/>
          <p:cNvGrpSpPr/>
          <p:nvPr/>
        </p:nvGrpSpPr>
        <p:grpSpPr>
          <a:xfrm>
            <a:off x="1281209" y="1058190"/>
            <a:ext cx="9332183" cy="2650046"/>
            <a:chOff x="1930899" y="2533612"/>
            <a:chExt cx="8004965" cy="2273158"/>
          </a:xfrm>
        </p:grpSpPr>
        <p:sp>
          <p:nvSpPr>
            <p:cNvPr id="8" name="任意形状 7"/>
            <p:cNvSpPr/>
            <p:nvPr/>
          </p:nvSpPr>
          <p:spPr>
            <a:xfrm rot="2700000">
              <a:off x="1930899" y="2543059"/>
              <a:ext cx="2263711" cy="2263711"/>
            </a:xfrm>
            <a:custGeom>
              <a:avLst/>
              <a:gdLst>
                <a:gd name="connsiteX0" fmla="*/ 0 w 2263711"/>
                <a:gd name="connsiteY0" fmla="*/ 1772312 h 2263711"/>
                <a:gd name="connsiteX1" fmla="*/ 1772312 w 2263711"/>
                <a:gd name="connsiteY1" fmla="*/ 0 h 2263711"/>
                <a:gd name="connsiteX2" fmla="*/ 1784210 w 2263711"/>
                <a:gd name="connsiteY2" fmla="*/ 11898 h 2263711"/>
                <a:gd name="connsiteX3" fmla="*/ 1784210 w 2263711"/>
                <a:gd name="connsiteY3" fmla="*/ 2175 h 2263711"/>
                <a:gd name="connsiteX4" fmla="*/ 2261536 w 2263711"/>
                <a:gd name="connsiteY4" fmla="*/ 2175 h 2263711"/>
                <a:gd name="connsiteX5" fmla="*/ 2261536 w 2263711"/>
                <a:gd name="connsiteY5" fmla="*/ 479501 h 2263711"/>
                <a:gd name="connsiteX6" fmla="*/ 2251813 w 2263711"/>
                <a:gd name="connsiteY6" fmla="*/ 479501 h 2263711"/>
                <a:gd name="connsiteX7" fmla="*/ 2263711 w 2263711"/>
                <a:gd name="connsiteY7" fmla="*/ 491399 h 2263711"/>
                <a:gd name="connsiteX8" fmla="*/ 491400 w 2263711"/>
                <a:gd name="connsiteY8" fmla="*/ 2263711 h 2263711"/>
                <a:gd name="connsiteX9" fmla="*/ 491400 w 2263711"/>
                <a:gd name="connsiteY9" fmla="*/ 1772312 h 226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3711" h="2263711">
                  <a:moveTo>
                    <a:pt x="0" y="1772312"/>
                  </a:moveTo>
                  <a:lnTo>
                    <a:pt x="1772312" y="0"/>
                  </a:lnTo>
                  <a:lnTo>
                    <a:pt x="1784210" y="11898"/>
                  </a:lnTo>
                  <a:lnTo>
                    <a:pt x="1784210" y="2175"/>
                  </a:lnTo>
                  <a:lnTo>
                    <a:pt x="2261536" y="2175"/>
                  </a:lnTo>
                  <a:lnTo>
                    <a:pt x="2261536" y="479501"/>
                  </a:lnTo>
                  <a:lnTo>
                    <a:pt x="2251813" y="479501"/>
                  </a:lnTo>
                  <a:lnTo>
                    <a:pt x="2263711" y="491399"/>
                  </a:lnTo>
                  <a:lnTo>
                    <a:pt x="491400" y="2263711"/>
                  </a:lnTo>
                  <a:lnTo>
                    <a:pt x="491400" y="1772312"/>
                  </a:lnTo>
                  <a:close/>
                </a:path>
              </a:pathLst>
            </a:cu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任意形状 8"/>
            <p:cNvSpPr/>
            <p:nvPr/>
          </p:nvSpPr>
          <p:spPr>
            <a:xfrm rot="2700000">
              <a:off x="4838694" y="2533613"/>
              <a:ext cx="2263711" cy="2263711"/>
            </a:xfrm>
            <a:custGeom>
              <a:avLst/>
              <a:gdLst>
                <a:gd name="connsiteX0" fmla="*/ 0 w 2263711"/>
                <a:gd name="connsiteY0" fmla="*/ 1772312 h 2263711"/>
                <a:gd name="connsiteX1" fmla="*/ 1772312 w 2263711"/>
                <a:gd name="connsiteY1" fmla="*/ 0 h 2263711"/>
                <a:gd name="connsiteX2" fmla="*/ 1784210 w 2263711"/>
                <a:gd name="connsiteY2" fmla="*/ 11898 h 2263711"/>
                <a:gd name="connsiteX3" fmla="*/ 1784210 w 2263711"/>
                <a:gd name="connsiteY3" fmla="*/ 2175 h 2263711"/>
                <a:gd name="connsiteX4" fmla="*/ 2261536 w 2263711"/>
                <a:gd name="connsiteY4" fmla="*/ 2175 h 2263711"/>
                <a:gd name="connsiteX5" fmla="*/ 2261536 w 2263711"/>
                <a:gd name="connsiteY5" fmla="*/ 479501 h 2263711"/>
                <a:gd name="connsiteX6" fmla="*/ 2251813 w 2263711"/>
                <a:gd name="connsiteY6" fmla="*/ 479501 h 2263711"/>
                <a:gd name="connsiteX7" fmla="*/ 2263711 w 2263711"/>
                <a:gd name="connsiteY7" fmla="*/ 491399 h 2263711"/>
                <a:gd name="connsiteX8" fmla="*/ 491400 w 2263711"/>
                <a:gd name="connsiteY8" fmla="*/ 2263711 h 2263711"/>
                <a:gd name="connsiteX9" fmla="*/ 491400 w 2263711"/>
                <a:gd name="connsiteY9" fmla="*/ 1772312 h 226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3711" h="2263711">
                  <a:moveTo>
                    <a:pt x="0" y="1772312"/>
                  </a:moveTo>
                  <a:lnTo>
                    <a:pt x="1772312" y="0"/>
                  </a:lnTo>
                  <a:lnTo>
                    <a:pt x="1784210" y="11898"/>
                  </a:lnTo>
                  <a:lnTo>
                    <a:pt x="1784210" y="2175"/>
                  </a:lnTo>
                  <a:lnTo>
                    <a:pt x="2261536" y="2175"/>
                  </a:lnTo>
                  <a:lnTo>
                    <a:pt x="2261536" y="479501"/>
                  </a:lnTo>
                  <a:lnTo>
                    <a:pt x="2251813" y="479501"/>
                  </a:lnTo>
                  <a:lnTo>
                    <a:pt x="2263711" y="491399"/>
                  </a:lnTo>
                  <a:lnTo>
                    <a:pt x="491400" y="2263711"/>
                  </a:lnTo>
                  <a:lnTo>
                    <a:pt x="491400" y="1772312"/>
                  </a:lnTo>
                  <a:close/>
                </a:path>
              </a:pathLst>
            </a:custGeom>
            <a:solidFill>
              <a:srgbClr val="FED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任意形状 9"/>
            <p:cNvSpPr/>
            <p:nvPr/>
          </p:nvSpPr>
          <p:spPr>
            <a:xfrm rot="2700000">
              <a:off x="7672153" y="2533612"/>
              <a:ext cx="2263711" cy="2263711"/>
            </a:xfrm>
            <a:custGeom>
              <a:avLst/>
              <a:gdLst>
                <a:gd name="connsiteX0" fmla="*/ 0 w 2263711"/>
                <a:gd name="connsiteY0" fmla="*/ 1772312 h 2263711"/>
                <a:gd name="connsiteX1" fmla="*/ 1772312 w 2263711"/>
                <a:gd name="connsiteY1" fmla="*/ 0 h 2263711"/>
                <a:gd name="connsiteX2" fmla="*/ 1784210 w 2263711"/>
                <a:gd name="connsiteY2" fmla="*/ 11898 h 2263711"/>
                <a:gd name="connsiteX3" fmla="*/ 1784210 w 2263711"/>
                <a:gd name="connsiteY3" fmla="*/ 2175 h 2263711"/>
                <a:gd name="connsiteX4" fmla="*/ 2261536 w 2263711"/>
                <a:gd name="connsiteY4" fmla="*/ 2175 h 2263711"/>
                <a:gd name="connsiteX5" fmla="*/ 2261536 w 2263711"/>
                <a:gd name="connsiteY5" fmla="*/ 479501 h 2263711"/>
                <a:gd name="connsiteX6" fmla="*/ 2251813 w 2263711"/>
                <a:gd name="connsiteY6" fmla="*/ 479501 h 2263711"/>
                <a:gd name="connsiteX7" fmla="*/ 2263711 w 2263711"/>
                <a:gd name="connsiteY7" fmla="*/ 491399 h 2263711"/>
                <a:gd name="connsiteX8" fmla="*/ 491400 w 2263711"/>
                <a:gd name="connsiteY8" fmla="*/ 2263711 h 2263711"/>
                <a:gd name="connsiteX9" fmla="*/ 491400 w 2263711"/>
                <a:gd name="connsiteY9" fmla="*/ 1772312 h 226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3711" h="2263711">
                  <a:moveTo>
                    <a:pt x="0" y="1772312"/>
                  </a:moveTo>
                  <a:lnTo>
                    <a:pt x="1772312" y="0"/>
                  </a:lnTo>
                  <a:lnTo>
                    <a:pt x="1784210" y="11898"/>
                  </a:lnTo>
                  <a:lnTo>
                    <a:pt x="1784210" y="2175"/>
                  </a:lnTo>
                  <a:lnTo>
                    <a:pt x="2261536" y="2175"/>
                  </a:lnTo>
                  <a:lnTo>
                    <a:pt x="2261536" y="479501"/>
                  </a:lnTo>
                  <a:lnTo>
                    <a:pt x="2251813" y="479501"/>
                  </a:lnTo>
                  <a:lnTo>
                    <a:pt x="2263711" y="491399"/>
                  </a:lnTo>
                  <a:lnTo>
                    <a:pt x="491400" y="2263711"/>
                  </a:lnTo>
                  <a:lnTo>
                    <a:pt x="491400" y="1772312"/>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文本框 10"/>
          <p:cNvSpPr txBox="1"/>
          <p:nvPr/>
        </p:nvSpPr>
        <p:spPr>
          <a:xfrm>
            <a:off x="1064864" y="3119787"/>
            <a:ext cx="3178222" cy="2030095"/>
          </a:xfrm>
          <a:prstGeom prst="rect">
            <a:avLst/>
          </a:prstGeom>
          <a:noFill/>
        </p:spPr>
        <p:txBody>
          <a:bodyPr wrap="square" rtlCol="0">
            <a:spAutoFit/>
          </a:bodyPr>
          <a:lstStyle/>
          <a:p>
            <a:pPr algn="ctr">
              <a:lnSpc>
                <a:spcPct val="150000"/>
              </a:lnSpc>
            </a:pPr>
            <a:r>
              <a:rPr kumimoji="1" lang="en-US" altLang="zh-CN" sz="1400">
                <a:solidFill>
                  <a:schemeClr val="bg2">
                    <a:lumMod val="50000"/>
                  </a:schemeClr>
                </a:solidFill>
              </a:rPr>
              <a:t>系统开发过程中将使用Github对源代码进行管理，确保问题可被追踪。同时在开发过程中将实时编写开发文档，保证系统被部署之后 可以在运维工程师的监控下良好运行。开发文档齐全、清晰、准确， 且易于理解</a:t>
            </a:r>
          </a:p>
        </p:txBody>
      </p:sp>
      <p:sp>
        <p:nvSpPr>
          <p:cNvPr id="12" name="文本框 11"/>
          <p:cNvSpPr txBox="1"/>
          <p:nvPr/>
        </p:nvSpPr>
        <p:spPr>
          <a:xfrm>
            <a:off x="1441038" y="2142001"/>
            <a:ext cx="2826771" cy="368300"/>
          </a:xfrm>
          <a:prstGeom prst="rect">
            <a:avLst/>
          </a:prstGeom>
          <a:noFill/>
        </p:spPr>
        <p:txBody>
          <a:bodyPr wrap="square" rtlCol="0">
            <a:spAutoFit/>
          </a:bodyPr>
          <a:lstStyle/>
          <a:p>
            <a:pPr algn="ctr"/>
            <a:r>
              <a:rPr kumimoji="1" lang="zh-CN" altLang="en-US" dirty="0">
                <a:solidFill>
                  <a:schemeClr val="tx1"/>
                </a:solidFill>
                <a:latin typeface="Source Han Sans CN" panose="020B0500000000000000" pitchFamily="34" charset="-128"/>
                <a:ea typeface="宋体" panose="02010600030101010101" pitchFamily="2" charset="-122"/>
              </a:rPr>
              <a:t>维护</a:t>
            </a:r>
          </a:p>
        </p:txBody>
      </p:sp>
      <p:sp>
        <p:nvSpPr>
          <p:cNvPr id="14" name="文本框 13"/>
          <p:cNvSpPr txBox="1"/>
          <p:nvPr/>
        </p:nvSpPr>
        <p:spPr>
          <a:xfrm>
            <a:off x="4993857" y="2142001"/>
            <a:ext cx="2826771" cy="368300"/>
          </a:xfrm>
          <a:prstGeom prst="rect">
            <a:avLst/>
          </a:prstGeom>
          <a:noFill/>
        </p:spPr>
        <p:txBody>
          <a:bodyPr wrap="square" rtlCol="0">
            <a:spAutoFit/>
          </a:bodyPr>
          <a:lstStyle/>
          <a:p>
            <a:pPr algn="ctr"/>
            <a:r>
              <a:rPr kumimoji="1" lang="zh-CN" altLang="en-US" dirty="0">
                <a:solidFill>
                  <a:schemeClr val="tx1"/>
                </a:solidFill>
                <a:latin typeface="Source Han Sans CN" panose="020B0500000000000000" pitchFamily="34" charset="-128"/>
                <a:ea typeface="宋体" panose="02010600030101010101" pitchFamily="2" charset="-122"/>
              </a:rPr>
              <a:t>测试</a:t>
            </a:r>
          </a:p>
        </p:txBody>
      </p:sp>
      <p:sp>
        <p:nvSpPr>
          <p:cNvPr id="19" name="文本框 18"/>
          <p:cNvSpPr txBox="1"/>
          <p:nvPr/>
        </p:nvSpPr>
        <p:spPr>
          <a:xfrm>
            <a:off x="8194257" y="2142001"/>
            <a:ext cx="2826771" cy="368300"/>
          </a:xfrm>
          <a:prstGeom prst="rect">
            <a:avLst/>
          </a:prstGeom>
          <a:noFill/>
        </p:spPr>
        <p:txBody>
          <a:bodyPr wrap="square" rtlCol="0">
            <a:spAutoFit/>
          </a:bodyPr>
          <a:lstStyle/>
          <a:p>
            <a:pPr algn="ctr"/>
            <a:r>
              <a:rPr kumimoji="1" lang="zh-CN" altLang="en-US" dirty="0">
                <a:solidFill>
                  <a:schemeClr val="tx1"/>
                </a:solidFill>
                <a:latin typeface="Source Han Sans CN" panose="020B0500000000000000" pitchFamily="34" charset="-128"/>
                <a:ea typeface="宋体" panose="02010600030101010101" pitchFamily="2" charset="-122"/>
              </a:rPr>
              <a:t>验证</a:t>
            </a:r>
          </a:p>
        </p:txBody>
      </p:sp>
      <p:sp>
        <p:nvSpPr>
          <p:cNvPr id="22" name="矩形 21"/>
          <p:cNvSpPr/>
          <p:nvPr/>
        </p:nvSpPr>
        <p:spPr>
          <a:xfrm>
            <a:off x="4479290" y="2999423"/>
            <a:ext cx="3111500" cy="2254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85000"/>
                </a:schemeClr>
              </a:solidFill>
            </a:endParaRPr>
          </a:p>
        </p:txBody>
      </p:sp>
      <p:sp>
        <p:nvSpPr>
          <p:cNvPr id="24" name="文本框 23"/>
          <p:cNvSpPr txBox="1"/>
          <p:nvPr/>
        </p:nvSpPr>
        <p:spPr>
          <a:xfrm>
            <a:off x="4412219" y="3119787"/>
            <a:ext cx="3178222" cy="2030095"/>
          </a:xfrm>
          <a:prstGeom prst="rect">
            <a:avLst/>
          </a:prstGeom>
          <a:noFill/>
        </p:spPr>
        <p:txBody>
          <a:bodyPr wrap="square" rtlCol="0">
            <a:spAutoFit/>
          </a:bodyPr>
          <a:lstStyle/>
          <a:p>
            <a:pPr algn="ctr">
              <a:lnSpc>
                <a:spcPct val="150000"/>
              </a:lnSpc>
            </a:pPr>
            <a:r>
              <a:rPr kumimoji="1" lang="en-US" altLang="zh-CN" sz="1400">
                <a:solidFill>
                  <a:schemeClr val="bg2">
                    <a:lumMod val="50000"/>
                  </a:schemeClr>
                </a:solidFill>
              </a:rPr>
              <a:t>源代码是否有问题</a:t>
            </a:r>
          </a:p>
          <a:p>
            <a:pPr algn="ctr">
              <a:lnSpc>
                <a:spcPct val="150000"/>
              </a:lnSpc>
            </a:pPr>
            <a:r>
              <a:rPr kumimoji="1" lang="en-US" altLang="zh-CN" sz="1400">
                <a:solidFill>
                  <a:schemeClr val="bg2">
                    <a:lumMod val="50000"/>
                  </a:schemeClr>
                </a:solidFill>
              </a:rPr>
              <a:t>软件各模块功能是否实现</a:t>
            </a:r>
          </a:p>
          <a:p>
            <a:pPr algn="ctr">
              <a:lnSpc>
                <a:spcPct val="150000"/>
              </a:lnSpc>
            </a:pPr>
            <a:r>
              <a:rPr kumimoji="1" lang="en-US" altLang="zh-CN" sz="1400">
                <a:solidFill>
                  <a:schemeClr val="bg2">
                    <a:lumMod val="50000"/>
                  </a:schemeClr>
                </a:solidFill>
              </a:rPr>
              <a:t>软件安全性，是否会被非法读取或修改</a:t>
            </a:r>
          </a:p>
          <a:p>
            <a:pPr algn="ctr">
              <a:lnSpc>
                <a:spcPct val="150000"/>
              </a:lnSpc>
            </a:pPr>
            <a:r>
              <a:rPr kumimoji="1" lang="en-US" altLang="zh-CN" sz="1400">
                <a:solidFill>
                  <a:schemeClr val="bg2">
                    <a:lumMod val="50000"/>
                  </a:schemeClr>
                </a:solidFill>
              </a:rPr>
              <a:t>软件是否简单易操作，对用户操作响应是否迅速</a:t>
            </a:r>
          </a:p>
        </p:txBody>
      </p:sp>
      <p:sp>
        <p:nvSpPr>
          <p:cNvPr id="25" name="矩形 24"/>
          <p:cNvSpPr/>
          <p:nvPr/>
        </p:nvSpPr>
        <p:spPr>
          <a:xfrm>
            <a:off x="7960360" y="2999423"/>
            <a:ext cx="2895600" cy="9156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lumMod val="85000"/>
                </a:schemeClr>
              </a:solidFill>
            </a:endParaRPr>
          </a:p>
        </p:txBody>
      </p:sp>
      <p:sp>
        <p:nvSpPr>
          <p:cNvPr id="26" name="文本框 25"/>
          <p:cNvSpPr txBox="1"/>
          <p:nvPr/>
        </p:nvSpPr>
        <p:spPr>
          <a:xfrm>
            <a:off x="7818901" y="3119787"/>
            <a:ext cx="3178222" cy="414020"/>
          </a:xfrm>
          <a:prstGeom prst="rect">
            <a:avLst/>
          </a:prstGeom>
          <a:noFill/>
        </p:spPr>
        <p:txBody>
          <a:bodyPr wrap="square" rtlCol="0">
            <a:spAutoFit/>
          </a:bodyPr>
          <a:lstStyle/>
          <a:p>
            <a:pPr algn="ctr">
              <a:lnSpc>
                <a:spcPct val="150000"/>
              </a:lnSpc>
            </a:pPr>
            <a:r>
              <a:rPr kumimoji="1" lang="en-US" altLang="zh-CN" sz="1400">
                <a:solidFill>
                  <a:schemeClr val="bg2">
                    <a:lumMod val="50000"/>
                  </a:schemeClr>
                </a:solidFill>
              </a:rPr>
              <a:t>确保软件正确实现所描述的功能</a:t>
            </a:r>
          </a:p>
        </p:txBody>
      </p:sp>
      <p:sp>
        <p:nvSpPr>
          <p:cNvPr id="27" name="矩形 26"/>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500"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500"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500"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500"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anim calcmode="lin" valueType="num">
                                      <p:cBhvr>
                                        <p:cTn id="32" dur="500" fill="hold"/>
                                        <p:tgtEl>
                                          <p:spTgt spid="14"/>
                                        </p:tgtEl>
                                        <p:attrNameLst>
                                          <p:attrName>ppt_x</p:attrName>
                                        </p:attrNameLst>
                                      </p:cBhvr>
                                      <p:tavLst>
                                        <p:tav tm="0">
                                          <p:val>
                                            <p:strVal val="#ppt_x"/>
                                          </p:val>
                                        </p:tav>
                                        <p:tav tm="100000">
                                          <p:val>
                                            <p:strVal val="#ppt_x"/>
                                          </p:val>
                                        </p:tav>
                                      </p:tavLst>
                                    </p:anim>
                                    <p:anim calcmode="lin" valueType="num">
                                      <p:cBhvr>
                                        <p:cTn id="33" dur="500" fill="hold"/>
                                        <p:tgtEl>
                                          <p:spTgt spid="1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500"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anim calcmode="lin" valueType="num">
                                      <p:cBhvr>
                                        <p:cTn id="37" dur="500" fill="hold"/>
                                        <p:tgtEl>
                                          <p:spTgt spid="24"/>
                                        </p:tgtEl>
                                        <p:attrNameLst>
                                          <p:attrName>ppt_x</p:attrName>
                                        </p:attrNameLst>
                                      </p:cBhvr>
                                      <p:tavLst>
                                        <p:tav tm="0">
                                          <p:val>
                                            <p:strVal val="#ppt_x"/>
                                          </p:val>
                                        </p:tav>
                                        <p:tav tm="100000">
                                          <p:val>
                                            <p:strVal val="#ppt_x"/>
                                          </p:val>
                                        </p:tav>
                                      </p:tavLst>
                                    </p:anim>
                                    <p:anim calcmode="lin" valueType="num">
                                      <p:cBhvr>
                                        <p:cTn id="38" dur="500" fill="hold"/>
                                        <p:tgtEl>
                                          <p:spTgt spid="2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500"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anim calcmode="lin" valueType="num">
                                      <p:cBhvr>
                                        <p:cTn id="42" dur="500" fill="hold"/>
                                        <p:tgtEl>
                                          <p:spTgt spid="22"/>
                                        </p:tgtEl>
                                        <p:attrNameLst>
                                          <p:attrName>ppt_x</p:attrName>
                                        </p:attrNameLst>
                                      </p:cBhvr>
                                      <p:tavLst>
                                        <p:tav tm="0">
                                          <p:val>
                                            <p:strVal val="#ppt_x"/>
                                          </p:val>
                                        </p:tav>
                                        <p:tav tm="100000">
                                          <p:val>
                                            <p:strVal val="#ppt_x"/>
                                          </p:val>
                                        </p:tav>
                                      </p:tavLst>
                                    </p:anim>
                                    <p:anim calcmode="lin" valueType="num">
                                      <p:cBhvr>
                                        <p:cTn id="4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500"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anim calcmode="lin" valueType="num">
                                      <p:cBhvr>
                                        <p:cTn id="49" dur="500" fill="hold"/>
                                        <p:tgtEl>
                                          <p:spTgt spid="19"/>
                                        </p:tgtEl>
                                        <p:attrNameLst>
                                          <p:attrName>ppt_x</p:attrName>
                                        </p:attrNameLst>
                                      </p:cBhvr>
                                      <p:tavLst>
                                        <p:tav tm="0">
                                          <p:val>
                                            <p:strVal val="#ppt_x"/>
                                          </p:val>
                                        </p:tav>
                                        <p:tav tm="100000">
                                          <p:val>
                                            <p:strVal val="#ppt_x"/>
                                          </p:val>
                                        </p:tav>
                                      </p:tavLst>
                                    </p:anim>
                                    <p:anim calcmode="lin" valueType="num">
                                      <p:cBhvr>
                                        <p:cTn id="50" dur="500" fill="hold"/>
                                        <p:tgtEl>
                                          <p:spTgt spid="1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500"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anim calcmode="lin" valueType="num">
                                      <p:cBhvr>
                                        <p:cTn id="54" dur="500" fill="hold"/>
                                        <p:tgtEl>
                                          <p:spTgt spid="26"/>
                                        </p:tgtEl>
                                        <p:attrNameLst>
                                          <p:attrName>ppt_x</p:attrName>
                                        </p:attrNameLst>
                                      </p:cBhvr>
                                      <p:tavLst>
                                        <p:tav tm="0">
                                          <p:val>
                                            <p:strVal val="#ppt_x"/>
                                          </p:val>
                                        </p:tav>
                                        <p:tav tm="100000">
                                          <p:val>
                                            <p:strVal val="#ppt_x"/>
                                          </p:val>
                                        </p:tav>
                                      </p:tavLst>
                                    </p:anim>
                                    <p:anim calcmode="lin" valueType="num">
                                      <p:cBhvr>
                                        <p:cTn id="55" dur="500" fill="hold"/>
                                        <p:tgtEl>
                                          <p:spTgt spid="2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500"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anim calcmode="lin" valueType="num">
                                      <p:cBhvr>
                                        <p:cTn id="59" dur="500" fill="hold"/>
                                        <p:tgtEl>
                                          <p:spTgt spid="25"/>
                                        </p:tgtEl>
                                        <p:attrNameLst>
                                          <p:attrName>ppt_x</p:attrName>
                                        </p:attrNameLst>
                                      </p:cBhvr>
                                      <p:tavLst>
                                        <p:tav tm="0">
                                          <p:val>
                                            <p:strVal val="#ppt_x"/>
                                          </p:val>
                                        </p:tav>
                                        <p:tav tm="100000">
                                          <p:val>
                                            <p:strVal val="#ppt_x"/>
                                          </p:val>
                                        </p:tav>
                                      </p:tavLst>
                                    </p:anim>
                                    <p:anim calcmode="lin" valueType="num">
                                      <p:cBhvr>
                                        <p:cTn id="6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P spid="12" grpId="0"/>
      <p:bldP spid="14" grpId="0"/>
      <p:bldP spid="19" grpId="0"/>
      <p:bldP spid="22" grpId="0" animBg="1"/>
      <p:bldP spid="24" grpId="0"/>
      <p:bldP spid="25" grpId="0" animBg="1"/>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p:nvGrpSpPr>
        <p:grpSpPr>
          <a:xfrm>
            <a:off x="2830871" y="1904991"/>
            <a:ext cx="7782820" cy="1699895"/>
            <a:chOff x="3959584" y="976304"/>
            <a:chExt cx="7782820" cy="1699895"/>
          </a:xfrm>
        </p:grpSpPr>
        <p:sp>
          <p:nvSpPr>
            <p:cNvPr id="46" name="FLYING IMPRESSION FID FEIZHAO    qq:1964271550"/>
            <p:cNvSpPr txBox="1"/>
            <p:nvPr/>
          </p:nvSpPr>
          <p:spPr>
            <a:xfrm>
              <a:off x="7112610" y="976304"/>
              <a:ext cx="4629794" cy="1014730"/>
            </a:xfrm>
            <a:prstGeom prst="rect">
              <a:avLst/>
            </a:prstGeom>
            <a:noFill/>
            <a:effectLst/>
          </p:spPr>
          <p:txBody>
            <a:bodyPr wrap="square" rtlCol="0">
              <a:spAutoFit/>
            </a:bodyPr>
            <a:lstStyle>
              <a:defPPr>
                <a:defRPr lang="zh-CN"/>
              </a:defPPr>
              <a:lvl1pPr algn="ctr">
                <a:defRPr kumimoji="1" sz="6000" b="1" spc="600">
                  <a:solidFill>
                    <a:srgbClr val="FEDE45"/>
                  </a:solidFill>
                  <a:latin typeface="Source Han Sans CN" panose="020B0500000000000000" pitchFamily="34" charset="-128"/>
                  <a:ea typeface="Source Han Sans CN" panose="020B0500000000000000" pitchFamily="34" charset="-128"/>
                </a:defRPr>
              </a:lvl1pPr>
            </a:lstStyle>
            <a:p>
              <a:pPr algn="r"/>
              <a:r>
                <a:rPr lang="en-US" altLang="zh-CN" spc="0" dirty="0">
                  <a:solidFill>
                    <a:schemeClr val="bg1">
                      <a:lumMod val="50000"/>
                    </a:schemeClr>
                  </a:solidFill>
                </a:rPr>
                <a:t>PART 8</a:t>
              </a:r>
              <a:endParaRPr lang="zh-CN" altLang="en-US" spc="0" dirty="0">
                <a:solidFill>
                  <a:schemeClr val="bg1">
                    <a:lumMod val="50000"/>
                  </a:schemeClr>
                </a:solidFill>
              </a:endParaRPr>
            </a:p>
          </p:txBody>
        </p:sp>
        <p:sp>
          <p:nvSpPr>
            <p:cNvPr id="47" name="FLYING IMPRESSION FID FEIZHAO    qq:1964271550"/>
            <p:cNvSpPr/>
            <p:nvPr/>
          </p:nvSpPr>
          <p:spPr>
            <a:xfrm>
              <a:off x="3959584" y="1969444"/>
              <a:ext cx="7782560" cy="706755"/>
            </a:xfrm>
            <a:prstGeom prst="rect">
              <a:avLst/>
            </a:prstGeom>
            <a:noFill/>
            <a:effectLst/>
          </p:spPr>
          <p:txBody>
            <a:bodyPr wrap="square" rtlCol="0">
              <a:spAutoFit/>
            </a:bodyPr>
            <a:lstStyle/>
            <a:p>
              <a:pPr algn="r"/>
              <a:r>
                <a:rPr kumimoji="1" lang="zh-CN" altLang="en-US" sz="4000" b="1" dirty="0">
                  <a:solidFill>
                    <a:schemeClr val="bg1">
                      <a:lumMod val="50000"/>
                    </a:schemeClr>
                  </a:solidFill>
                  <a:latin typeface="Source Han Sans CN" panose="020B0500000000000000" pitchFamily="34" charset="-128"/>
                  <a:ea typeface="宋体" panose="02010600030101010101" pitchFamily="2" charset="-122"/>
                </a:rPr>
                <a:t>模块功能展示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p:nvGrpSpPr>
        <p:grpSpPr>
          <a:xfrm>
            <a:off x="2778809" y="1822441"/>
            <a:ext cx="7782560" cy="1978034"/>
            <a:chOff x="3807510" y="1308091"/>
            <a:chExt cx="7782560" cy="1978034"/>
          </a:xfrm>
        </p:grpSpPr>
        <p:sp>
          <p:nvSpPr>
            <p:cNvPr id="46" name="FLYING IMPRESSION FID FEIZHAO    qq:1964271550"/>
            <p:cNvSpPr txBox="1"/>
            <p:nvPr/>
          </p:nvSpPr>
          <p:spPr>
            <a:xfrm>
              <a:off x="6960276" y="1308091"/>
              <a:ext cx="4629794" cy="1014730"/>
            </a:xfrm>
            <a:prstGeom prst="rect">
              <a:avLst/>
            </a:prstGeom>
            <a:noFill/>
            <a:effectLst/>
          </p:spPr>
          <p:txBody>
            <a:bodyPr wrap="square" rtlCol="0">
              <a:spAutoFit/>
            </a:bodyPr>
            <a:lstStyle>
              <a:defPPr>
                <a:defRPr lang="zh-CN"/>
              </a:defPPr>
              <a:lvl1pPr algn="ctr">
                <a:defRPr kumimoji="1" sz="6000" b="1" spc="600">
                  <a:solidFill>
                    <a:srgbClr val="FEDE45"/>
                  </a:solidFill>
                  <a:latin typeface="Source Han Sans CN" panose="020B0500000000000000" pitchFamily="34" charset="-128"/>
                  <a:ea typeface="Source Han Sans CN" panose="020B0500000000000000" pitchFamily="34" charset="-128"/>
                </a:defRPr>
              </a:lvl1pPr>
            </a:lstStyle>
            <a:p>
              <a:pPr algn="r"/>
              <a:r>
                <a:rPr lang="en-US" altLang="zh-CN" spc="0" dirty="0">
                  <a:solidFill>
                    <a:schemeClr val="bg1">
                      <a:lumMod val="50000"/>
                    </a:schemeClr>
                  </a:solidFill>
                </a:rPr>
                <a:t>PART 1</a:t>
              </a:r>
              <a:endParaRPr lang="zh-CN" altLang="en-US" spc="0" dirty="0">
                <a:solidFill>
                  <a:schemeClr val="bg1">
                    <a:lumMod val="50000"/>
                  </a:schemeClr>
                </a:solidFill>
              </a:endParaRPr>
            </a:p>
          </p:txBody>
        </p:sp>
        <p:sp>
          <p:nvSpPr>
            <p:cNvPr id="47" name="FLYING IMPRESSION FID FEIZHAO    qq:1964271550"/>
            <p:cNvSpPr/>
            <p:nvPr/>
          </p:nvSpPr>
          <p:spPr>
            <a:xfrm>
              <a:off x="3807510" y="2579370"/>
              <a:ext cx="7782560" cy="706755"/>
            </a:xfrm>
            <a:prstGeom prst="rect">
              <a:avLst/>
            </a:prstGeom>
            <a:noFill/>
            <a:effectLst/>
          </p:spPr>
          <p:txBody>
            <a:bodyPr wrap="square" rtlCol="0">
              <a:spAutoFit/>
            </a:bodyPr>
            <a:lstStyle/>
            <a:p>
              <a:pPr algn="r"/>
              <a:r>
                <a:rPr kumimoji="1" lang="zh-CN" altLang="en-US" sz="4000" b="1" dirty="0">
                  <a:solidFill>
                    <a:schemeClr val="bg1">
                      <a:lumMod val="50000"/>
                    </a:schemeClr>
                  </a:solidFill>
                  <a:latin typeface="Source Han Sans CN" panose="020B0500000000000000" pitchFamily="34" charset="-128"/>
                  <a:ea typeface="宋体" panose="02010600030101010101" pitchFamily="2" charset="-122"/>
                </a:rPr>
                <a:t>总体设计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523875" y="655320"/>
            <a:ext cx="11144885" cy="52939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2"/>
          <a:stretch>
            <a:fillRect/>
          </a:stretch>
        </p:blipFill>
        <p:spPr>
          <a:xfrm>
            <a:off x="523875" y="655320"/>
            <a:ext cx="11106785" cy="52641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523875" y="655320"/>
            <a:ext cx="11071225" cy="524700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2"/>
          <a:stretch>
            <a:fillRect/>
          </a:stretch>
        </p:blipFill>
        <p:spPr>
          <a:xfrm>
            <a:off x="523875" y="655320"/>
            <a:ext cx="11043285" cy="52451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2"/>
          <a:stretch>
            <a:fillRect/>
          </a:stretch>
        </p:blipFill>
        <p:spPr>
          <a:xfrm>
            <a:off x="523875" y="655320"/>
            <a:ext cx="11054080" cy="52419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2"/>
          <a:stretch>
            <a:fillRect/>
          </a:stretch>
        </p:blipFill>
        <p:spPr>
          <a:xfrm>
            <a:off x="523875" y="655320"/>
            <a:ext cx="11081385" cy="525843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2"/>
          <a:stretch>
            <a:fillRect/>
          </a:stretch>
        </p:blipFill>
        <p:spPr>
          <a:xfrm>
            <a:off x="523875" y="655320"/>
            <a:ext cx="10990580" cy="522033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2"/>
          <a:stretch>
            <a:fillRect/>
          </a:stretch>
        </p:blipFill>
        <p:spPr>
          <a:xfrm>
            <a:off x="523875" y="655320"/>
            <a:ext cx="11021695" cy="52381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3"/>
          <a:stretch>
            <a:fillRect/>
          </a:stretch>
        </p:blipFill>
        <p:spPr>
          <a:xfrm>
            <a:off x="523875" y="655320"/>
            <a:ext cx="10948035" cy="52114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3"/>
          <a:stretch>
            <a:fillRect/>
          </a:stretch>
        </p:blipFill>
        <p:spPr>
          <a:xfrm>
            <a:off x="523875" y="655320"/>
            <a:ext cx="10900410" cy="5161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614805" y="1577249"/>
            <a:ext cx="7600632" cy="2766151"/>
          </a:xfrm>
          <a:prstGeom prst="rect">
            <a:avLst/>
          </a:prstGeom>
          <a:noFill/>
        </p:spPr>
        <p:txBody>
          <a:bodyPr wrap="square" rtlCol="0">
            <a:spAutoFit/>
          </a:bodyPr>
          <a:lstStyle/>
          <a:p>
            <a:pPr algn="l"/>
            <a:r>
              <a:rPr kumimoji="1" lang="en-US" altLang="zh-CN" sz="2000" dirty="0">
                <a:solidFill>
                  <a:schemeClr val="tx1"/>
                </a:solidFill>
                <a:latin typeface="Source Han Sans CN" panose="020B0500000000000000" pitchFamily="34" charset="-128"/>
                <a:ea typeface="Source Han Sans CN" panose="020B0500000000000000" pitchFamily="34" charset="-128"/>
              </a:rPr>
              <a:t>      </a:t>
            </a:r>
            <a:r>
              <a:rPr kumimoji="1" lang="en-US" altLang="zh-CN" sz="2400" dirty="0">
                <a:solidFill>
                  <a:schemeClr val="tx1"/>
                </a:solidFill>
                <a:latin typeface="楷体" panose="02010609060101010101" charset="-122"/>
                <a:ea typeface="楷体" panose="02010609060101010101" charset="-122"/>
              </a:rPr>
              <a:t>基础信息模块是疫情监测与服务系统的子模块，主要负责实现疫情管理服务账号相关功能逻辑。</a:t>
            </a:r>
            <a:r>
              <a:rPr kumimoji="1" lang="zh-CN" altLang="en-US" sz="2400" dirty="0">
                <a:solidFill>
                  <a:schemeClr val="tx1"/>
                </a:solidFill>
                <a:latin typeface="楷体" panose="02010609060101010101" charset="-122"/>
                <a:ea typeface="楷体" panose="02010609060101010101" charset="-122"/>
              </a:rPr>
              <a:t>该</a:t>
            </a:r>
            <a:r>
              <a:rPr kumimoji="1" lang="en-US" altLang="zh-CN" sz="2400" dirty="0">
                <a:solidFill>
                  <a:schemeClr val="tx1"/>
                </a:solidFill>
                <a:latin typeface="楷体" panose="02010609060101010101" charset="-122"/>
                <a:ea typeface="楷体" panose="02010609060101010101" charset="-122"/>
              </a:rPr>
              <a:t>模块由三个子模块组成，分别是登录注册模块、用户信息中心模块与后台运营人员模块。用户通过申请一个帐号来使用此系统，在用户信息中心能查看、修改个人信息，后台运营人员能修改用户的权限以及随时根据需求处理用户反馈的错误。</a:t>
            </a:r>
          </a:p>
        </p:txBody>
      </p:sp>
      <p:sp>
        <p:nvSpPr>
          <p:cNvPr id="24" name="矩形 23"/>
          <p:cNvSpPr/>
          <p:nvPr/>
        </p:nvSpPr>
        <p:spPr>
          <a:xfrm>
            <a:off x="10795" y="6486525"/>
            <a:ext cx="12171045"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500"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p:cNvPicPr>
            <a:picLocks noChangeAspect="1"/>
          </p:cNvPicPr>
          <p:nvPr/>
        </p:nvPicPr>
        <p:blipFill>
          <a:blip r:embed="rId3"/>
          <a:srcRect t="562"/>
          <a:stretch>
            <a:fillRect/>
          </a:stretch>
        </p:blipFill>
        <p:spPr>
          <a:xfrm>
            <a:off x="523875" y="685800"/>
            <a:ext cx="10694035" cy="504571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512" y="6477000"/>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3"/>
          <a:stretch>
            <a:fillRect/>
          </a:stretch>
        </p:blipFill>
        <p:spPr>
          <a:xfrm>
            <a:off x="523875" y="685800"/>
            <a:ext cx="10645140" cy="504571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2232996" y="2234118"/>
            <a:ext cx="7726008" cy="1015663"/>
          </a:xfrm>
          <a:prstGeom prst="rect">
            <a:avLst/>
          </a:prstGeom>
          <a:noFill/>
          <a:effectLst>
            <a:outerShdw blurRad="190500" dist="38100" dir="2700000" algn="tl" rotWithShape="0">
              <a:prstClr val="black">
                <a:alpha val="12000"/>
              </a:prstClr>
            </a:outerShdw>
          </a:effectLst>
        </p:spPr>
        <p:txBody>
          <a:bodyPr wrap="square" rtlCol="0">
            <a:spAutoFit/>
          </a:bodyPr>
          <a:lstStyle/>
          <a:p>
            <a:pPr algn="ctr"/>
            <a:r>
              <a:rPr kumimoji="1" lang="en-US" altLang="zh-CN" sz="6000" b="1" spc="600" dirty="0">
                <a:solidFill>
                  <a:schemeClr val="bg1">
                    <a:lumMod val="50000"/>
                  </a:schemeClr>
                </a:solidFill>
                <a:latin typeface="Source Han Sans CN" panose="020B0500000000000000" pitchFamily="34" charset="-128"/>
                <a:ea typeface="Source Han Sans CN" panose="020B0500000000000000" pitchFamily="34" charset="-128"/>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p:nvGrpSpPr>
        <p:grpSpPr>
          <a:xfrm>
            <a:off x="2559408" y="1933566"/>
            <a:ext cx="7782820" cy="1699895"/>
            <a:chOff x="3959584" y="976304"/>
            <a:chExt cx="7782820" cy="1699895"/>
          </a:xfrm>
        </p:grpSpPr>
        <p:sp>
          <p:nvSpPr>
            <p:cNvPr id="46" name="FLYING IMPRESSION FID FEIZHAO    qq:1964271550"/>
            <p:cNvSpPr txBox="1"/>
            <p:nvPr/>
          </p:nvSpPr>
          <p:spPr>
            <a:xfrm>
              <a:off x="7112610" y="976304"/>
              <a:ext cx="4629794" cy="1014730"/>
            </a:xfrm>
            <a:prstGeom prst="rect">
              <a:avLst/>
            </a:prstGeom>
            <a:noFill/>
            <a:effectLst/>
          </p:spPr>
          <p:txBody>
            <a:bodyPr wrap="square" rtlCol="0">
              <a:spAutoFit/>
            </a:bodyPr>
            <a:lstStyle>
              <a:defPPr>
                <a:defRPr lang="zh-CN"/>
              </a:defPPr>
              <a:lvl1pPr algn="ctr">
                <a:defRPr kumimoji="1" sz="6000" b="1" spc="600">
                  <a:solidFill>
                    <a:srgbClr val="FEDE45"/>
                  </a:solidFill>
                  <a:latin typeface="Source Han Sans CN" panose="020B0500000000000000" pitchFamily="34" charset="-128"/>
                  <a:ea typeface="Source Han Sans CN" panose="020B0500000000000000" pitchFamily="34" charset="-128"/>
                </a:defRPr>
              </a:lvl1pPr>
            </a:lstStyle>
            <a:p>
              <a:pPr algn="r"/>
              <a:r>
                <a:rPr lang="en-US" altLang="zh-CN" spc="0" dirty="0">
                  <a:solidFill>
                    <a:schemeClr val="bg1">
                      <a:lumMod val="50000"/>
                    </a:schemeClr>
                  </a:solidFill>
                </a:rPr>
                <a:t>PART 2</a:t>
              </a:r>
              <a:endParaRPr lang="zh-CN" altLang="en-US" spc="0" dirty="0">
                <a:solidFill>
                  <a:schemeClr val="bg1">
                    <a:lumMod val="50000"/>
                  </a:schemeClr>
                </a:solidFill>
              </a:endParaRPr>
            </a:p>
          </p:txBody>
        </p:sp>
        <p:sp>
          <p:nvSpPr>
            <p:cNvPr id="47" name="FLYING IMPRESSION FID FEIZHAO    qq:1964271550"/>
            <p:cNvSpPr/>
            <p:nvPr/>
          </p:nvSpPr>
          <p:spPr>
            <a:xfrm>
              <a:off x="3959584" y="1969444"/>
              <a:ext cx="7782560" cy="706755"/>
            </a:xfrm>
            <a:prstGeom prst="rect">
              <a:avLst/>
            </a:prstGeom>
            <a:noFill/>
            <a:effectLst/>
          </p:spPr>
          <p:txBody>
            <a:bodyPr wrap="square" rtlCol="0">
              <a:spAutoFit/>
            </a:bodyPr>
            <a:lstStyle/>
            <a:p>
              <a:pPr algn="r"/>
              <a:r>
                <a:rPr kumimoji="1" lang="zh-CN" altLang="en-US" sz="4000" b="1" dirty="0">
                  <a:solidFill>
                    <a:schemeClr val="bg1">
                      <a:lumMod val="50000"/>
                    </a:schemeClr>
                  </a:solidFill>
                  <a:latin typeface="Source Han Sans CN" panose="020B0500000000000000" pitchFamily="34" charset="-128"/>
                  <a:ea typeface="宋体" panose="02010600030101010101" pitchFamily="2" charset="-122"/>
                </a:rPr>
                <a:t>需求分析</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íşḻîḋe"/>
          <p:cNvGrpSpPr/>
          <p:nvPr/>
        </p:nvGrpSpPr>
        <p:grpSpPr>
          <a:xfrm>
            <a:off x="4041775" y="1466850"/>
            <a:ext cx="4392930" cy="3473450"/>
            <a:chOff x="3468148" y="2000322"/>
            <a:chExt cx="5216836" cy="3766674"/>
          </a:xfrm>
        </p:grpSpPr>
        <p:grpSp>
          <p:nvGrpSpPr>
            <p:cNvPr id="28" name="îṧḷïdè"/>
            <p:cNvGrpSpPr/>
            <p:nvPr/>
          </p:nvGrpSpPr>
          <p:grpSpPr>
            <a:xfrm>
              <a:off x="6145381" y="2302088"/>
              <a:ext cx="2539603" cy="2622410"/>
              <a:chOff x="962627" y="2670428"/>
              <a:chExt cx="2539603" cy="2622410"/>
            </a:xfrm>
          </p:grpSpPr>
          <p:sp>
            <p:nvSpPr>
              <p:cNvPr id="55" name="íṣḷïḑé"/>
              <p:cNvSpPr/>
              <p:nvPr/>
            </p:nvSpPr>
            <p:spPr bwMode="auto">
              <a:xfrm rot="3483785" flipH="1">
                <a:off x="1866516" y="3792001"/>
                <a:ext cx="1223033" cy="1064309"/>
              </a:xfrm>
              <a:custGeom>
                <a:avLst/>
                <a:gdLst>
                  <a:gd name="T0" fmla="*/ 648 w 863"/>
                  <a:gd name="T1" fmla="*/ 751 h 751"/>
                  <a:gd name="T2" fmla="*/ 216 w 863"/>
                  <a:gd name="T3" fmla="*/ 751 h 751"/>
                  <a:gd name="T4" fmla="*/ 0 w 863"/>
                  <a:gd name="T5" fmla="*/ 376 h 751"/>
                  <a:gd name="T6" fmla="*/ 216 w 863"/>
                  <a:gd name="T7" fmla="*/ 0 h 751"/>
                  <a:gd name="T8" fmla="*/ 648 w 863"/>
                  <a:gd name="T9" fmla="*/ 0 h 751"/>
                  <a:gd name="T10" fmla="*/ 863 w 863"/>
                  <a:gd name="T11" fmla="*/ 376 h 751"/>
                  <a:gd name="T12" fmla="*/ 648 w 863"/>
                  <a:gd name="T13" fmla="*/ 751 h 751"/>
                </a:gdLst>
                <a:ahLst/>
                <a:cxnLst>
                  <a:cxn ang="0">
                    <a:pos x="T0" y="T1"/>
                  </a:cxn>
                  <a:cxn ang="0">
                    <a:pos x="T2" y="T3"/>
                  </a:cxn>
                  <a:cxn ang="0">
                    <a:pos x="T4" y="T5"/>
                  </a:cxn>
                  <a:cxn ang="0">
                    <a:pos x="T6" y="T7"/>
                  </a:cxn>
                  <a:cxn ang="0">
                    <a:pos x="T8" y="T9"/>
                  </a:cxn>
                  <a:cxn ang="0">
                    <a:pos x="T10" y="T11"/>
                  </a:cxn>
                  <a:cxn ang="0">
                    <a:pos x="T12" y="T13"/>
                  </a:cxn>
                </a:cxnLst>
                <a:rect l="0" t="0" r="r" b="b"/>
                <a:pathLst>
                  <a:path w="863" h="751">
                    <a:moveTo>
                      <a:pt x="648" y="751"/>
                    </a:moveTo>
                    <a:lnTo>
                      <a:pt x="216" y="751"/>
                    </a:lnTo>
                    <a:lnTo>
                      <a:pt x="0" y="376"/>
                    </a:lnTo>
                    <a:lnTo>
                      <a:pt x="216" y="0"/>
                    </a:lnTo>
                    <a:lnTo>
                      <a:pt x="648" y="0"/>
                    </a:lnTo>
                    <a:lnTo>
                      <a:pt x="863" y="376"/>
                    </a:lnTo>
                    <a:lnTo>
                      <a:pt x="648" y="751"/>
                    </a:lnTo>
                    <a:close/>
                  </a:path>
                </a:pathLst>
              </a:custGeom>
              <a:noFill/>
              <a:ln w="112713" cap="flat">
                <a:solidFill>
                  <a:schemeClr val="bg1">
                    <a:lumMod val="95000"/>
                    <a:alpha val="74000"/>
                  </a:schemeClr>
                </a:solidFill>
                <a:prstDash val="solid"/>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56" name="îśḻîḋé"/>
              <p:cNvSpPr/>
              <p:nvPr/>
            </p:nvSpPr>
            <p:spPr bwMode="auto">
              <a:xfrm rot="3483785" flipH="1">
                <a:off x="920708" y="3300130"/>
                <a:ext cx="1223033" cy="1062891"/>
              </a:xfrm>
              <a:custGeom>
                <a:avLst/>
                <a:gdLst>
                  <a:gd name="T0" fmla="*/ 647 w 863"/>
                  <a:gd name="T1" fmla="*/ 750 h 750"/>
                  <a:gd name="T2" fmla="*/ 215 w 863"/>
                  <a:gd name="T3" fmla="*/ 750 h 750"/>
                  <a:gd name="T4" fmla="*/ 0 w 863"/>
                  <a:gd name="T5" fmla="*/ 375 h 750"/>
                  <a:gd name="T6" fmla="*/ 215 w 863"/>
                  <a:gd name="T7" fmla="*/ 0 h 750"/>
                  <a:gd name="T8" fmla="*/ 647 w 863"/>
                  <a:gd name="T9" fmla="*/ 0 h 750"/>
                  <a:gd name="T10" fmla="*/ 863 w 863"/>
                  <a:gd name="T11" fmla="*/ 375 h 750"/>
                  <a:gd name="T12" fmla="*/ 647 w 863"/>
                  <a:gd name="T13" fmla="*/ 750 h 750"/>
                </a:gdLst>
                <a:ahLst/>
                <a:cxnLst>
                  <a:cxn ang="0">
                    <a:pos x="T0" y="T1"/>
                  </a:cxn>
                  <a:cxn ang="0">
                    <a:pos x="T2" y="T3"/>
                  </a:cxn>
                  <a:cxn ang="0">
                    <a:pos x="T4" y="T5"/>
                  </a:cxn>
                  <a:cxn ang="0">
                    <a:pos x="T6" y="T7"/>
                  </a:cxn>
                  <a:cxn ang="0">
                    <a:pos x="T8" y="T9"/>
                  </a:cxn>
                  <a:cxn ang="0">
                    <a:pos x="T10" y="T11"/>
                  </a:cxn>
                  <a:cxn ang="0">
                    <a:pos x="T12" y="T13"/>
                  </a:cxn>
                </a:cxnLst>
                <a:rect l="0" t="0" r="r" b="b"/>
                <a:pathLst>
                  <a:path w="863" h="750">
                    <a:moveTo>
                      <a:pt x="647" y="750"/>
                    </a:moveTo>
                    <a:lnTo>
                      <a:pt x="215" y="750"/>
                    </a:lnTo>
                    <a:lnTo>
                      <a:pt x="0" y="375"/>
                    </a:lnTo>
                    <a:lnTo>
                      <a:pt x="215" y="0"/>
                    </a:lnTo>
                    <a:lnTo>
                      <a:pt x="647" y="0"/>
                    </a:lnTo>
                    <a:lnTo>
                      <a:pt x="863" y="375"/>
                    </a:lnTo>
                    <a:lnTo>
                      <a:pt x="647" y="750"/>
                    </a:lnTo>
                    <a:close/>
                  </a:path>
                </a:pathLst>
              </a:custGeom>
              <a:noFill/>
              <a:ln w="112713" cap="flat">
                <a:solidFill>
                  <a:schemeClr val="bg1">
                    <a:lumMod val="95000"/>
                    <a:alpha val="74000"/>
                  </a:schemeClr>
                </a:solidFill>
                <a:prstDash val="solid"/>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57" name="íŝļïde"/>
              <p:cNvSpPr/>
              <p:nvPr/>
            </p:nvSpPr>
            <p:spPr bwMode="auto">
              <a:xfrm rot="3483785" flipH="1" flipV="1">
                <a:off x="2765073" y="3255246"/>
                <a:ext cx="294775" cy="525777"/>
              </a:xfrm>
              <a:prstGeom prst="line">
                <a:avLst/>
              </a:prstGeom>
              <a:noFill/>
              <a:ln w="112713" cap="flat">
                <a:solidFill>
                  <a:schemeClr val="bg1">
                    <a:lumMod val="95000"/>
                    <a:alpha val="74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58" name="í$ḻïďe"/>
              <p:cNvSpPr/>
              <p:nvPr/>
            </p:nvSpPr>
            <p:spPr bwMode="auto">
              <a:xfrm rot="3483785" flipH="1" flipV="1">
                <a:off x="1827839" y="2748768"/>
                <a:ext cx="294775" cy="532862"/>
              </a:xfrm>
              <a:prstGeom prst="line">
                <a:avLst/>
              </a:prstGeom>
              <a:noFill/>
              <a:ln w="112713" cap="flat">
                <a:solidFill>
                  <a:schemeClr val="bg1">
                    <a:lumMod val="95000"/>
                    <a:alpha val="74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59" name="îşļidé"/>
              <p:cNvSpPr/>
              <p:nvPr/>
            </p:nvSpPr>
            <p:spPr bwMode="auto">
              <a:xfrm rot="3483785" flipH="1" flipV="1">
                <a:off x="1889556" y="4879019"/>
                <a:ext cx="296193" cy="531446"/>
              </a:xfrm>
              <a:prstGeom prst="line">
                <a:avLst/>
              </a:prstGeom>
              <a:noFill/>
              <a:ln w="112713" cap="flat">
                <a:solidFill>
                  <a:schemeClr val="bg1">
                    <a:lumMod val="95000"/>
                    <a:alpha val="74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60" name="ïṧḷïḋé"/>
              <p:cNvSpPr/>
              <p:nvPr/>
            </p:nvSpPr>
            <p:spPr bwMode="auto">
              <a:xfrm rot="3483785" flipH="1">
                <a:off x="963336" y="2669719"/>
                <a:ext cx="2538185" cy="2539603"/>
              </a:xfrm>
              <a:custGeom>
                <a:avLst/>
                <a:gdLst>
                  <a:gd name="connsiteX0" fmla="*/ 386667 w 2538185"/>
                  <a:gd name="connsiteY0" fmla="*/ 2261014 h 2539603"/>
                  <a:gd name="connsiteX1" fmla="*/ 201241 w 2538185"/>
                  <a:gd name="connsiteY1" fmla="*/ 2138537 h 2539603"/>
                  <a:gd name="connsiteX2" fmla="*/ 0 w 2538185"/>
                  <a:gd name="connsiteY2" fmla="*/ 2339070 h 2539603"/>
                  <a:gd name="connsiteX3" fmla="*/ 201241 w 2538185"/>
                  <a:gd name="connsiteY3" fmla="*/ 2539603 h 2539603"/>
                  <a:gd name="connsiteX4" fmla="*/ 402482 w 2538185"/>
                  <a:gd name="connsiteY4" fmla="*/ 2339070 h 2539603"/>
                  <a:gd name="connsiteX5" fmla="*/ 386667 w 2538185"/>
                  <a:gd name="connsiteY5" fmla="*/ 2261014 h 2539603"/>
                  <a:gd name="connsiteX6" fmla="*/ 588278 w 2538185"/>
                  <a:gd name="connsiteY6" fmla="*/ 1730287 h 2539603"/>
                  <a:gd name="connsiteX7" fmla="*/ 507354 w 2538185"/>
                  <a:gd name="connsiteY7" fmla="*/ 1692123 h 2539603"/>
                  <a:gd name="connsiteX8" fmla="*/ 402482 w 2538185"/>
                  <a:gd name="connsiteY8" fmla="*/ 1796995 h 2539603"/>
                  <a:gd name="connsiteX9" fmla="*/ 507354 w 2538185"/>
                  <a:gd name="connsiteY9" fmla="*/ 1901867 h 2539603"/>
                  <a:gd name="connsiteX10" fmla="*/ 612226 w 2538185"/>
                  <a:gd name="connsiteY10" fmla="*/ 1796995 h 2539603"/>
                  <a:gd name="connsiteX11" fmla="*/ 603985 w 2538185"/>
                  <a:gd name="connsiteY11" fmla="*/ 1756174 h 2539603"/>
                  <a:gd name="connsiteX12" fmla="*/ 588278 w 2538185"/>
                  <a:gd name="connsiteY12" fmla="*/ 1730287 h 2539603"/>
                  <a:gd name="connsiteX13" fmla="*/ 319426 w 2538185"/>
                  <a:gd name="connsiteY13" fmla="*/ 1174114 h 2539603"/>
                  <a:gd name="connsiteX14" fmla="*/ 211162 w 2538185"/>
                  <a:gd name="connsiteY14" fmla="*/ 1123830 h 2539603"/>
                  <a:gd name="connsiteX15" fmla="*/ 70860 w 2538185"/>
                  <a:gd name="connsiteY15" fmla="*/ 1262006 h 2539603"/>
                  <a:gd name="connsiteX16" fmla="*/ 211162 w 2538185"/>
                  <a:gd name="connsiteY16" fmla="*/ 1400182 h 2539603"/>
                  <a:gd name="connsiteX17" fmla="*/ 351464 w 2538185"/>
                  <a:gd name="connsiteY17" fmla="*/ 1262006 h 2539603"/>
                  <a:gd name="connsiteX18" fmla="*/ 340438 w 2538185"/>
                  <a:gd name="connsiteY18" fmla="*/ 1208222 h 2539603"/>
                  <a:gd name="connsiteX19" fmla="*/ 319426 w 2538185"/>
                  <a:gd name="connsiteY19" fmla="*/ 1174114 h 2539603"/>
                  <a:gd name="connsiteX20" fmla="*/ 1181149 w 2538185"/>
                  <a:gd name="connsiteY20" fmla="*/ 1713924 h 2539603"/>
                  <a:gd name="connsiteX21" fmla="*/ 1101865 w 2538185"/>
                  <a:gd name="connsiteY21" fmla="*/ 1676534 h 2539603"/>
                  <a:gd name="connsiteX22" fmla="*/ 999118 w 2538185"/>
                  <a:gd name="connsiteY22" fmla="*/ 1779281 h 2539603"/>
                  <a:gd name="connsiteX23" fmla="*/ 1101865 w 2538185"/>
                  <a:gd name="connsiteY23" fmla="*/ 1882028 h 2539603"/>
                  <a:gd name="connsiteX24" fmla="*/ 1204612 w 2538185"/>
                  <a:gd name="connsiteY24" fmla="*/ 1779281 h 2539603"/>
                  <a:gd name="connsiteX25" fmla="*/ 1196537 w 2538185"/>
                  <a:gd name="connsiteY25" fmla="*/ 1739287 h 2539603"/>
                  <a:gd name="connsiteX26" fmla="*/ 1181149 w 2538185"/>
                  <a:gd name="connsiteY26" fmla="*/ 1713924 h 2539603"/>
                  <a:gd name="connsiteX27" fmla="*/ 1534441 w 2538185"/>
                  <a:gd name="connsiteY27" fmla="*/ 2233913 h 2539603"/>
                  <a:gd name="connsiteX28" fmla="*/ 1427818 w 2538185"/>
                  <a:gd name="connsiteY28" fmla="*/ 2183887 h 2539603"/>
                  <a:gd name="connsiteX29" fmla="*/ 1289642 w 2538185"/>
                  <a:gd name="connsiteY29" fmla="*/ 2321355 h 2539603"/>
                  <a:gd name="connsiteX30" fmla="*/ 1427818 w 2538185"/>
                  <a:gd name="connsiteY30" fmla="*/ 2458824 h 2539603"/>
                  <a:gd name="connsiteX31" fmla="*/ 1565994 w 2538185"/>
                  <a:gd name="connsiteY31" fmla="*/ 2321356 h 2539603"/>
                  <a:gd name="connsiteX32" fmla="*/ 1555135 w 2538185"/>
                  <a:gd name="connsiteY32" fmla="*/ 2267847 h 2539603"/>
                  <a:gd name="connsiteX33" fmla="*/ 1534441 w 2538185"/>
                  <a:gd name="connsiteY33" fmla="*/ 2233913 h 2539603"/>
                  <a:gd name="connsiteX34" fmla="*/ 598199 w 2538185"/>
                  <a:gd name="connsiteY34" fmla="*/ 666236 h 2539603"/>
                  <a:gd name="connsiteX35" fmla="*/ 517274 w 2538185"/>
                  <a:gd name="connsiteY35" fmla="*/ 627814 h 2539603"/>
                  <a:gd name="connsiteX36" fmla="*/ 412402 w 2538185"/>
                  <a:gd name="connsiteY36" fmla="*/ 733396 h 2539603"/>
                  <a:gd name="connsiteX37" fmla="*/ 517274 w 2538185"/>
                  <a:gd name="connsiteY37" fmla="*/ 838977 h 2539603"/>
                  <a:gd name="connsiteX38" fmla="*/ 622147 w 2538185"/>
                  <a:gd name="connsiteY38" fmla="*/ 733396 h 2539603"/>
                  <a:gd name="connsiteX39" fmla="*/ 613905 w 2538185"/>
                  <a:gd name="connsiteY39" fmla="*/ 692299 h 2539603"/>
                  <a:gd name="connsiteX40" fmla="*/ 598199 w 2538185"/>
                  <a:gd name="connsiteY40" fmla="*/ 666236 h 2539603"/>
                  <a:gd name="connsiteX41" fmla="*/ 2117424 w 2538185"/>
                  <a:gd name="connsiteY41" fmla="*/ 2271911 h 2539603"/>
                  <a:gd name="connsiteX42" fmla="*/ 2036500 w 2538185"/>
                  <a:gd name="connsiteY42" fmla="*/ 2233489 h 2539603"/>
                  <a:gd name="connsiteX43" fmla="*/ 1931628 w 2538185"/>
                  <a:gd name="connsiteY43" fmla="*/ 2339070 h 2539603"/>
                  <a:gd name="connsiteX44" fmla="*/ 2036500 w 2538185"/>
                  <a:gd name="connsiteY44" fmla="*/ 2444651 h 2539603"/>
                  <a:gd name="connsiteX45" fmla="*/ 2141372 w 2538185"/>
                  <a:gd name="connsiteY45" fmla="*/ 2339070 h 2539603"/>
                  <a:gd name="connsiteX46" fmla="*/ 2133130 w 2538185"/>
                  <a:gd name="connsiteY46" fmla="*/ 2297973 h 2539603"/>
                  <a:gd name="connsiteX47" fmla="*/ 2117424 w 2538185"/>
                  <a:gd name="connsiteY47" fmla="*/ 2271911 h 2539603"/>
                  <a:gd name="connsiteX48" fmla="*/ 1222659 w 2538185"/>
                  <a:gd name="connsiteY48" fmla="*/ 648079 h 2539603"/>
                  <a:gd name="connsiteX49" fmla="*/ 1116036 w 2538185"/>
                  <a:gd name="connsiteY49" fmla="*/ 598053 h 2539603"/>
                  <a:gd name="connsiteX50" fmla="*/ 977860 w 2538185"/>
                  <a:gd name="connsiteY50" fmla="*/ 735521 h 2539603"/>
                  <a:gd name="connsiteX51" fmla="*/ 1116036 w 2538185"/>
                  <a:gd name="connsiteY51" fmla="*/ 872989 h 2539603"/>
                  <a:gd name="connsiteX52" fmla="*/ 1254212 w 2538185"/>
                  <a:gd name="connsiteY52" fmla="*/ 735521 h 2539603"/>
                  <a:gd name="connsiteX53" fmla="*/ 1243353 w 2538185"/>
                  <a:gd name="connsiteY53" fmla="*/ 682013 h 2539603"/>
                  <a:gd name="connsiteX54" fmla="*/ 1222659 w 2538185"/>
                  <a:gd name="connsiteY54" fmla="*/ 648079 h 2539603"/>
                  <a:gd name="connsiteX55" fmla="*/ 1579725 w 2538185"/>
                  <a:gd name="connsiteY55" fmla="*/ 1137284 h 2539603"/>
                  <a:gd name="connsiteX56" fmla="*/ 1424984 w 2538185"/>
                  <a:gd name="connsiteY56" fmla="*/ 1064309 h 2539603"/>
                  <a:gd name="connsiteX57" fmla="*/ 1224451 w 2538185"/>
                  <a:gd name="connsiteY57" fmla="*/ 1264842 h 2539603"/>
                  <a:gd name="connsiteX58" fmla="*/ 1424984 w 2538185"/>
                  <a:gd name="connsiteY58" fmla="*/ 1465375 h 2539603"/>
                  <a:gd name="connsiteX59" fmla="*/ 1625517 w 2538185"/>
                  <a:gd name="connsiteY59" fmla="*/ 1264842 h 2539603"/>
                  <a:gd name="connsiteX60" fmla="*/ 1609758 w 2538185"/>
                  <a:gd name="connsiteY60" fmla="*/ 1186785 h 2539603"/>
                  <a:gd name="connsiteX61" fmla="*/ 1579725 w 2538185"/>
                  <a:gd name="connsiteY61" fmla="*/ 1137284 h 2539603"/>
                  <a:gd name="connsiteX62" fmla="*/ 2425367 w 2538185"/>
                  <a:gd name="connsiteY62" fmla="*/ 1691388 h 2539603"/>
                  <a:gd name="connsiteX63" fmla="*/ 2317104 w 2538185"/>
                  <a:gd name="connsiteY63" fmla="*/ 1641104 h 2539603"/>
                  <a:gd name="connsiteX64" fmla="*/ 2176801 w 2538185"/>
                  <a:gd name="connsiteY64" fmla="*/ 1779280 h 2539603"/>
                  <a:gd name="connsiteX65" fmla="*/ 2317103 w 2538185"/>
                  <a:gd name="connsiteY65" fmla="*/ 1917457 h 2539603"/>
                  <a:gd name="connsiteX66" fmla="*/ 2457405 w 2538185"/>
                  <a:gd name="connsiteY66" fmla="*/ 1779280 h 2539603"/>
                  <a:gd name="connsiteX67" fmla="*/ 2446380 w 2538185"/>
                  <a:gd name="connsiteY67" fmla="*/ 1725496 h 2539603"/>
                  <a:gd name="connsiteX68" fmla="*/ 2425367 w 2538185"/>
                  <a:gd name="connsiteY68" fmla="*/ 1691388 h 2539603"/>
                  <a:gd name="connsiteX69" fmla="*/ 2145410 w 2538185"/>
                  <a:gd name="connsiteY69" fmla="*/ 1189703 h 2539603"/>
                  <a:gd name="connsiteX70" fmla="*/ 2039334 w 2538185"/>
                  <a:gd name="connsiteY70" fmla="*/ 1139419 h 2539603"/>
                  <a:gd name="connsiteX71" fmla="*/ 1901866 w 2538185"/>
                  <a:gd name="connsiteY71" fmla="*/ 1277595 h 2539603"/>
                  <a:gd name="connsiteX72" fmla="*/ 2039333 w 2538185"/>
                  <a:gd name="connsiteY72" fmla="*/ 1415771 h 2539603"/>
                  <a:gd name="connsiteX73" fmla="*/ 2176801 w 2538185"/>
                  <a:gd name="connsiteY73" fmla="*/ 1277595 h 2539603"/>
                  <a:gd name="connsiteX74" fmla="*/ 2165998 w 2538185"/>
                  <a:gd name="connsiteY74" fmla="*/ 1223811 h 2539603"/>
                  <a:gd name="connsiteX75" fmla="*/ 2145410 w 2538185"/>
                  <a:gd name="connsiteY75" fmla="*/ 1189703 h 2539603"/>
                  <a:gd name="connsiteX76" fmla="*/ 1569805 w 2538185"/>
                  <a:gd name="connsiteY76" fmla="*/ 74007 h 2539603"/>
                  <a:gd name="connsiteX77" fmla="*/ 1415064 w 2538185"/>
                  <a:gd name="connsiteY77" fmla="*/ 0 h 2539603"/>
                  <a:gd name="connsiteX78" fmla="*/ 1214531 w 2538185"/>
                  <a:gd name="connsiteY78" fmla="*/ 203367 h 2539603"/>
                  <a:gd name="connsiteX79" fmla="*/ 1415064 w 2538185"/>
                  <a:gd name="connsiteY79" fmla="*/ 406734 h 2539603"/>
                  <a:gd name="connsiteX80" fmla="*/ 1615597 w 2538185"/>
                  <a:gd name="connsiteY80" fmla="*/ 203367 h 2539603"/>
                  <a:gd name="connsiteX81" fmla="*/ 1599838 w 2538185"/>
                  <a:gd name="connsiteY81" fmla="*/ 124208 h 2539603"/>
                  <a:gd name="connsiteX82" fmla="*/ 1569805 w 2538185"/>
                  <a:gd name="connsiteY82" fmla="*/ 74007 h 2539603"/>
                  <a:gd name="connsiteX83" fmla="*/ 2492393 w 2538185"/>
                  <a:gd name="connsiteY83" fmla="*/ 605838 h 2539603"/>
                  <a:gd name="connsiteX84" fmla="*/ 2337652 w 2538185"/>
                  <a:gd name="connsiteY84" fmla="*/ 532862 h 2539603"/>
                  <a:gd name="connsiteX85" fmla="*/ 2137119 w 2538185"/>
                  <a:gd name="connsiteY85" fmla="*/ 733395 h 2539603"/>
                  <a:gd name="connsiteX86" fmla="*/ 2337652 w 2538185"/>
                  <a:gd name="connsiteY86" fmla="*/ 933928 h 2539603"/>
                  <a:gd name="connsiteX87" fmla="*/ 2538185 w 2538185"/>
                  <a:gd name="connsiteY87" fmla="*/ 733395 h 2539603"/>
                  <a:gd name="connsiteX88" fmla="*/ 2522426 w 2538185"/>
                  <a:gd name="connsiteY88" fmla="*/ 655339 h 2539603"/>
                  <a:gd name="connsiteX89" fmla="*/ 2492393 w 2538185"/>
                  <a:gd name="connsiteY89" fmla="*/ 605838 h 253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38185" h="2539603">
                    <a:moveTo>
                      <a:pt x="386667" y="2261014"/>
                    </a:moveTo>
                    <a:cubicBezTo>
                      <a:pt x="356117" y="2189039"/>
                      <a:pt x="284597" y="2138537"/>
                      <a:pt x="201241" y="2138537"/>
                    </a:cubicBezTo>
                    <a:cubicBezTo>
                      <a:pt x="90099" y="2138537"/>
                      <a:pt x="0" y="2228319"/>
                      <a:pt x="0" y="2339070"/>
                    </a:cubicBezTo>
                    <a:cubicBezTo>
                      <a:pt x="0" y="2449821"/>
                      <a:pt x="90099" y="2539603"/>
                      <a:pt x="201241" y="2539603"/>
                    </a:cubicBezTo>
                    <a:cubicBezTo>
                      <a:pt x="312383" y="2539603"/>
                      <a:pt x="402482" y="2449821"/>
                      <a:pt x="402482" y="2339070"/>
                    </a:cubicBezTo>
                    <a:cubicBezTo>
                      <a:pt x="402482" y="2311382"/>
                      <a:pt x="396850" y="2285005"/>
                      <a:pt x="386667" y="2261014"/>
                    </a:cubicBezTo>
                    <a:close/>
                    <a:moveTo>
                      <a:pt x="588278" y="1730287"/>
                    </a:moveTo>
                    <a:cubicBezTo>
                      <a:pt x="569043" y="1706979"/>
                      <a:pt x="539933" y="1692123"/>
                      <a:pt x="507354" y="1692123"/>
                    </a:cubicBezTo>
                    <a:cubicBezTo>
                      <a:pt x="449435" y="1692123"/>
                      <a:pt x="402482" y="1739076"/>
                      <a:pt x="402482" y="1796995"/>
                    </a:cubicBezTo>
                    <a:cubicBezTo>
                      <a:pt x="402482" y="1854914"/>
                      <a:pt x="449435" y="1901867"/>
                      <a:pt x="507354" y="1901867"/>
                    </a:cubicBezTo>
                    <a:cubicBezTo>
                      <a:pt x="565273" y="1901867"/>
                      <a:pt x="612226" y="1854914"/>
                      <a:pt x="612226" y="1796995"/>
                    </a:cubicBezTo>
                    <a:cubicBezTo>
                      <a:pt x="612226" y="1782515"/>
                      <a:pt x="609291" y="1768721"/>
                      <a:pt x="603985" y="1756174"/>
                    </a:cubicBezTo>
                    <a:cubicBezTo>
                      <a:pt x="600004" y="1746764"/>
                      <a:pt x="594690" y="1738056"/>
                      <a:pt x="588278" y="1730287"/>
                    </a:cubicBezTo>
                    <a:close/>
                    <a:moveTo>
                      <a:pt x="319426" y="1174114"/>
                    </a:moveTo>
                    <a:cubicBezTo>
                      <a:pt x="293692" y="1143404"/>
                      <a:pt x="254748" y="1123830"/>
                      <a:pt x="211162" y="1123830"/>
                    </a:cubicBezTo>
                    <a:cubicBezTo>
                      <a:pt x="133675" y="1123830"/>
                      <a:pt x="70860" y="1185694"/>
                      <a:pt x="70860" y="1262006"/>
                    </a:cubicBezTo>
                    <a:cubicBezTo>
                      <a:pt x="70860" y="1338318"/>
                      <a:pt x="133675" y="1400182"/>
                      <a:pt x="211162" y="1400182"/>
                    </a:cubicBezTo>
                    <a:cubicBezTo>
                      <a:pt x="288649" y="1400182"/>
                      <a:pt x="351464" y="1338318"/>
                      <a:pt x="351464" y="1262006"/>
                    </a:cubicBezTo>
                    <a:cubicBezTo>
                      <a:pt x="351464" y="1242928"/>
                      <a:pt x="347538" y="1224753"/>
                      <a:pt x="340438" y="1208222"/>
                    </a:cubicBezTo>
                    <a:cubicBezTo>
                      <a:pt x="335113" y="1195824"/>
                      <a:pt x="328004" y="1184350"/>
                      <a:pt x="319426" y="1174114"/>
                    </a:cubicBezTo>
                    <a:close/>
                    <a:moveTo>
                      <a:pt x="1181149" y="1713924"/>
                    </a:moveTo>
                    <a:cubicBezTo>
                      <a:pt x="1162304" y="1691089"/>
                      <a:pt x="1133784" y="1676534"/>
                      <a:pt x="1101865" y="1676534"/>
                    </a:cubicBezTo>
                    <a:cubicBezTo>
                      <a:pt x="1045119" y="1676534"/>
                      <a:pt x="999118" y="1722535"/>
                      <a:pt x="999118" y="1779281"/>
                    </a:cubicBezTo>
                    <a:cubicBezTo>
                      <a:pt x="999118" y="1836027"/>
                      <a:pt x="1045119" y="1882028"/>
                      <a:pt x="1101865" y="1882028"/>
                    </a:cubicBezTo>
                    <a:cubicBezTo>
                      <a:pt x="1158611" y="1882028"/>
                      <a:pt x="1204612" y="1836027"/>
                      <a:pt x="1204612" y="1779281"/>
                    </a:cubicBezTo>
                    <a:cubicBezTo>
                      <a:pt x="1204612" y="1765095"/>
                      <a:pt x="1201736" y="1751580"/>
                      <a:pt x="1196537" y="1739287"/>
                    </a:cubicBezTo>
                    <a:cubicBezTo>
                      <a:pt x="1192638" y="1730068"/>
                      <a:pt x="1187431" y="1721536"/>
                      <a:pt x="1181149" y="1713924"/>
                    </a:cubicBezTo>
                    <a:close/>
                    <a:moveTo>
                      <a:pt x="1534441" y="2233913"/>
                    </a:moveTo>
                    <a:cubicBezTo>
                      <a:pt x="1509097" y="2203361"/>
                      <a:pt x="1470743" y="2183887"/>
                      <a:pt x="1427818" y="2183887"/>
                    </a:cubicBezTo>
                    <a:cubicBezTo>
                      <a:pt x="1351506" y="2183887"/>
                      <a:pt x="1289642" y="2245434"/>
                      <a:pt x="1289642" y="2321355"/>
                    </a:cubicBezTo>
                    <a:cubicBezTo>
                      <a:pt x="1289642" y="2397277"/>
                      <a:pt x="1351506" y="2458823"/>
                      <a:pt x="1427818" y="2458824"/>
                    </a:cubicBezTo>
                    <a:cubicBezTo>
                      <a:pt x="1504130" y="2458823"/>
                      <a:pt x="1565994" y="2397276"/>
                      <a:pt x="1565994" y="2321356"/>
                    </a:cubicBezTo>
                    <a:cubicBezTo>
                      <a:pt x="1565994" y="2302375"/>
                      <a:pt x="1562127" y="2284293"/>
                      <a:pt x="1555135" y="2267847"/>
                    </a:cubicBezTo>
                    <a:cubicBezTo>
                      <a:pt x="1549891" y="2255512"/>
                      <a:pt x="1542889" y="2244097"/>
                      <a:pt x="1534441" y="2233913"/>
                    </a:cubicBezTo>
                    <a:close/>
                    <a:moveTo>
                      <a:pt x="598199" y="666236"/>
                    </a:moveTo>
                    <a:cubicBezTo>
                      <a:pt x="578964" y="642771"/>
                      <a:pt x="549854" y="627815"/>
                      <a:pt x="517274" y="627814"/>
                    </a:cubicBezTo>
                    <a:cubicBezTo>
                      <a:pt x="459355" y="627815"/>
                      <a:pt x="412403" y="675085"/>
                      <a:pt x="412402" y="733396"/>
                    </a:cubicBezTo>
                    <a:cubicBezTo>
                      <a:pt x="412402" y="791707"/>
                      <a:pt x="459355" y="838977"/>
                      <a:pt x="517274" y="838977"/>
                    </a:cubicBezTo>
                    <a:cubicBezTo>
                      <a:pt x="575194" y="838976"/>
                      <a:pt x="622146" y="791707"/>
                      <a:pt x="622147" y="733396"/>
                    </a:cubicBezTo>
                    <a:cubicBezTo>
                      <a:pt x="622147" y="718818"/>
                      <a:pt x="619212" y="704930"/>
                      <a:pt x="613905" y="692299"/>
                    </a:cubicBezTo>
                    <a:cubicBezTo>
                      <a:pt x="609925" y="682825"/>
                      <a:pt x="604610" y="674058"/>
                      <a:pt x="598199" y="666236"/>
                    </a:cubicBezTo>
                    <a:close/>
                    <a:moveTo>
                      <a:pt x="2117424" y="2271911"/>
                    </a:moveTo>
                    <a:cubicBezTo>
                      <a:pt x="2098189" y="2248445"/>
                      <a:pt x="2069079" y="2233489"/>
                      <a:pt x="2036500" y="2233489"/>
                    </a:cubicBezTo>
                    <a:cubicBezTo>
                      <a:pt x="1978581" y="2233489"/>
                      <a:pt x="1931628" y="2280759"/>
                      <a:pt x="1931628" y="2339070"/>
                    </a:cubicBezTo>
                    <a:cubicBezTo>
                      <a:pt x="1931628" y="2397381"/>
                      <a:pt x="1978581" y="2444651"/>
                      <a:pt x="2036500" y="2444651"/>
                    </a:cubicBezTo>
                    <a:cubicBezTo>
                      <a:pt x="2094419" y="2444651"/>
                      <a:pt x="2141372" y="2397381"/>
                      <a:pt x="2141372" y="2339070"/>
                    </a:cubicBezTo>
                    <a:cubicBezTo>
                      <a:pt x="2141372" y="2324492"/>
                      <a:pt x="2138437" y="2310604"/>
                      <a:pt x="2133130" y="2297973"/>
                    </a:cubicBezTo>
                    <a:cubicBezTo>
                      <a:pt x="2129150" y="2288499"/>
                      <a:pt x="2123836" y="2279732"/>
                      <a:pt x="2117424" y="2271911"/>
                    </a:cubicBezTo>
                    <a:close/>
                    <a:moveTo>
                      <a:pt x="1222659" y="648079"/>
                    </a:moveTo>
                    <a:cubicBezTo>
                      <a:pt x="1197315" y="617527"/>
                      <a:pt x="1158961" y="598053"/>
                      <a:pt x="1116036" y="598053"/>
                    </a:cubicBezTo>
                    <a:cubicBezTo>
                      <a:pt x="1039724" y="598054"/>
                      <a:pt x="977860" y="659600"/>
                      <a:pt x="977860" y="735521"/>
                    </a:cubicBezTo>
                    <a:cubicBezTo>
                      <a:pt x="977860" y="811442"/>
                      <a:pt x="1039724" y="872989"/>
                      <a:pt x="1116036" y="872989"/>
                    </a:cubicBezTo>
                    <a:cubicBezTo>
                      <a:pt x="1192348" y="872989"/>
                      <a:pt x="1254212" y="811443"/>
                      <a:pt x="1254212" y="735521"/>
                    </a:cubicBezTo>
                    <a:cubicBezTo>
                      <a:pt x="1254212" y="716541"/>
                      <a:pt x="1250345" y="698459"/>
                      <a:pt x="1243353" y="682013"/>
                    </a:cubicBezTo>
                    <a:cubicBezTo>
                      <a:pt x="1238109" y="669678"/>
                      <a:pt x="1231107" y="658263"/>
                      <a:pt x="1222659" y="648079"/>
                    </a:cubicBezTo>
                    <a:close/>
                    <a:moveTo>
                      <a:pt x="1579725" y="1137284"/>
                    </a:moveTo>
                    <a:cubicBezTo>
                      <a:pt x="1542944" y="1092716"/>
                      <a:pt x="1487282" y="1064309"/>
                      <a:pt x="1424984" y="1064309"/>
                    </a:cubicBezTo>
                    <a:cubicBezTo>
                      <a:pt x="1314233" y="1064309"/>
                      <a:pt x="1224451" y="1154091"/>
                      <a:pt x="1224451" y="1264842"/>
                    </a:cubicBezTo>
                    <a:cubicBezTo>
                      <a:pt x="1224451" y="1375593"/>
                      <a:pt x="1314233" y="1465375"/>
                      <a:pt x="1424984" y="1465375"/>
                    </a:cubicBezTo>
                    <a:cubicBezTo>
                      <a:pt x="1535735" y="1465375"/>
                      <a:pt x="1625517" y="1375593"/>
                      <a:pt x="1625517" y="1264842"/>
                    </a:cubicBezTo>
                    <a:cubicBezTo>
                      <a:pt x="1625517" y="1237154"/>
                      <a:pt x="1619906" y="1210777"/>
                      <a:pt x="1609758" y="1186785"/>
                    </a:cubicBezTo>
                    <a:cubicBezTo>
                      <a:pt x="1602147" y="1168792"/>
                      <a:pt x="1591985" y="1152140"/>
                      <a:pt x="1579725" y="1137284"/>
                    </a:cubicBezTo>
                    <a:close/>
                    <a:moveTo>
                      <a:pt x="2425367" y="1691388"/>
                    </a:moveTo>
                    <a:cubicBezTo>
                      <a:pt x="2399634" y="1660679"/>
                      <a:pt x="2360690" y="1641104"/>
                      <a:pt x="2317104" y="1641104"/>
                    </a:cubicBezTo>
                    <a:cubicBezTo>
                      <a:pt x="2239616" y="1641104"/>
                      <a:pt x="2176802" y="1702968"/>
                      <a:pt x="2176801" y="1779280"/>
                    </a:cubicBezTo>
                    <a:cubicBezTo>
                      <a:pt x="2176801" y="1855592"/>
                      <a:pt x="2239616" y="1917456"/>
                      <a:pt x="2317103" y="1917457"/>
                    </a:cubicBezTo>
                    <a:cubicBezTo>
                      <a:pt x="2394590" y="1917456"/>
                      <a:pt x="2457406" y="1855592"/>
                      <a:pt x="2457405" y="1779280"/>
                    </a:cubicBezTo>
                    <a:cubicBezTo>
                      <a:pt x="2457405" y="1760202"/>
                      <a:pt x="2453479" y="1742027"/>
                      <a:pt x="2446380" y="1725496"/>
                    </a:cubicBezTo>
                    <a:cubicBezTo>
                      <a:pt x="2441055" y="1713098"/>
                      <a:pt x="2433945" y="1701624"/>
                      <a:pt x="2425367" y="1691388"/>
                    </a:cubicBezTo>
                    <a:close/>
                    <a:moveTo>
                      <a:pt x="2145410" y="1189703"/>
                    </a:moveTo>
                    <a:cubicBezTo>
                      <a:pt x="2120197" y="1158993"/>
                      <a:pt x="2082039" y="1139419"/>
                      <a:pt x="2039334" y="1139419"/>
                    </a:cubicBezTo>
                    <a:cubicBezTo>
                      <a:pt x="1963412" y="1139419"/>
                      <a:pt x="1901866" y="1201283"/>
                      <a:pt x="1901866" y="1277595"/>
                    </a:cubicBezTo>
                    <a:cubicBezTo>
                      <a:pt x="1901866" y="1353907"/>
                      <a:pt x="1963413" y="1415771"/>
                      <a:pt x="2039333" y="1415771"/>
                    </a:cubicBezTo>
                    <a:cubicBezTo>
                      <a:pt x="2115254" y="1415771"/>
                      <a:pt x="2176801" y="1353907"/>
                      <a:pt x="2176801" y="1277595"/>
                    </a:cubicBezTo>
                    <a:cubicBezTo>
                      <a:pt x="2176802" y="1258517"/>
                      <a:pt x="2172955" y="1240342"/>
                      <a:pt x="2165998" y="1223811"/>
                    </a:cubicBezTo>
                    <a:cubicBezTo>
                      <a:pt x="2160781" y="1211412"/>
                      <a:pt x="2153815" y="1199939"/>
                      <a:pt x="2145410" y="1189703"/>
                    </a:cubicBezTo>
                    <a:close/>
                    <a:moveTo>
                      <a:pt x="1569805" y="74007"/>
                    </a:moveTo>
                    <a:cubicBezTo>
                      <a:pt x="1533024" y="28809"/>
                      <a:pt x="1477361" y="0"/>
                      <a:pt x="1415064" y="0"/>
                    </a:cubicBezTo>
                    <a:cubicBezTo>
                      <a:pt x="1304313" y="0"/>
                      <a:pt x="1214531" y="91051"/>
                      <a:pt x="1214531" y="203367"/>
                    </a:cubicBezTo>
                    <a:cubicBezTo>
                      <a:pt x="1214531" y="315683"/>
                      <a:pt x="1304313" y="406734"/>
                      <a:pt x="1415064" y="406734"/>
                    </a:cubicBezTo>
                    <a:cubicBezTo>
                      <a:pt x="1525815" y="406734"/>
                      <a:pt x="1615597" y="315683"/>
                      <a:pt x="1615597" y="203367"/>
                    </a:cubicBezTo>
                    <a:cubicBezTo>
                      <a:pt x="1615597" y="175288"/>
                      <a:pt x="1609986" y="148538"/>
                      <a:pt x="1599838" y="124208"/>
                    </a:cubicBezTo>
                    <a:cubicBezTo>
                      <a:pt x="1592227" y="105960"/>
                      <a:pt x="1582065" y="89073"/>
                      <a:pt x="1569805" y="74007"/>
                    </a:cubicBezTo>
                    <a:close/>
                    <a:moveTo>
                      <a:pt x="2492393" y="605838"/>
                    </a:moveTo>
                    <a:cubicBezTo>
                      <a:pt x="2455612" y="561270"/>
                      <a:pt x="2399950" y="532862"/>
                      <a:pt x="2337652" y="532862"/>
                    </a:cubicBezTo>
                    <a:cubicBezTo>
                      <a:pt x="2226901" y="532862"/>
                      <a:pt x="2137119" y="622644"/>
                      <a:pt x="2137119" y="733395"/>
                    </a:cubicBezTo>
                    <a:cubicBezTo>
                      <a:pt x="2137119" y="844146"/>
                      <a:pt x="2226901" y="933928"/>
                      <a:pt x="2337652" y="933928"/>
                    </a:cubicBezTo>
                    <a:cubicBezTo>
                      <a:pt x="2448403" y="933928"/>
                      <a:pt x="2538185" y="844146"/>
                      <a:pt x="2538185" y="733395"/>
                    </a:cubicBezTo>
                    <a:cubicBezTo>
                      <a:pt x="2538185" y="705708"/>
                      <a:pt x="2532574" y="679330"/>
                      <a:pt x="2522426" y="655339"/>
                    </a:cubicBezTo>
                    <a:cubicBezTo>
                      <a:pt x="2514816" y="637345"/>
                      <a:pt x="2504653" y="620694"/>
                      <a:pt x="2492393" y="605838"/>
                    </a:cubicBezTo>
                    <a:close/>
                  </a:path>
                </a:pathLst>
              </a:custGeom>
              <a:solidFill>
                <a:schemeClr val="bg1">
                  <a:lumMod val="95000"/>
                </a:schemeClr>
              </a:solidFill>
              <a:ln>
                <a:noFill/>
              </a:ln>
            </p:spPr>
            <p:txBody>
              <a:bodyPr wrap="square" lIns="91440" tIns="45720" rIns="91440" bIns="45720" anchor="ctr">
                <a:normAutofit/>
              </a:bodyPr>
              <a:lstStyle/>
              <a:p>
                <a:pPr algn="ctr"/>
                <a:endParaRPr/>
              </a:p>
            </p:txBody>
          </p:sp>
        </p:grpSp>
        <p:grpSp>
          <p:nvGrpSpPr>
            <p:cNvPr id="29" name="íṥľîďe"/>
            <p:cNvGrpSpPr/>
            <p:nvPr/>
          </p:nvGrpSpPr>
          <p:grpSpPr>
            <a:xfrm>
              <a:off x="3468148" y="2479928"/>
              <a:ext cx="2539603" cy="2622410"/>
              <a:chOff x="962627" y="2670428"/>
              <a:chExt cx="2539603" cy="2622410"/>
            </a:xfrm>
          </p:grpSpPr>
          <p:sp>
            <p:nvSpPr>
              <p:cNvPr id="49" name="iṥ1ídé"/>
              <p:cNvSpPr/>
              <p:nvPr/>
            </p:nvSpPr>
            <p:spPr bwMode="auto">
              <a:xfrm rot="3483785" flipH="1">
                <a:off x="1866516" y="3792001"/>
                <a:ext cx="1223033" cy="1064309"/>
              </a:xfrm>
              <a:custGeom>
                <a:avLst/>
                <a:gdLst>
                  <a:gd name="T0" fmla="*/ 648 w 863"/>
                  <a:gd name="T1" fmla="*/ 751 h 751"/>
                  <a:gd name="T2" fmla="*/ 216 w 863"/>
                  <a:gd name="T3" fmla="*/ 751 h 751"/>
                  <a:gd name="T4" fmla="*/ 0 w 863"/>
                  <a:gd name="T5" fmla="*/ 376 h 751"/>
                  <a:gd name="T6" fmla="*/ 216 w 863"/>
                  <a:gd name="T7" fmla="*/ 0 h 751"/>
                  <a:gd name="T8" fmla="*/ 648 w 863"/>
                  <a:gd name="T9" fmla="*/ 0 h 751"/>
                  <a:gd name="T10" fmla="*/ 863 w 863"/>
                  <a:gd name="T11" fmla="*/ 376 h 751"/>
                  <a:gd name="T12" fmla="*/ 648 w 863"/>
                  <a:gd name="T13" fmla="*/ 751 h 751"/>
                </a:gdLst>
                <a:ahLst/>
                <a:cxnLst>
                  <a:cxn ang="0">
                    <a:pos x="T0" y="T1"/>
                  </a:cxn>
                  <a:cxn ang="0">
                    <a:pos x="T2" y="T3"/>
                  </a:cxn>
                  <a:cxn ang="0">
                    <a:pos x="T4" y="T5"/>
                  </a:cxn>
                  <a:cxn ang="0">
                    <a:pos x="T6" y="T7"/>
                  </a:cxn>
                  <a:cxn ang="0">
                    <a:pos x="T8" y="T9"/>
                  </a:cxn>
                  <a:cxn ang="0">
                    <a:pos x="T10" y="T11"/>
                  </a:cxn>
                  <a:cxn ang="0">
                    <a:pos x="T12" y="T13"/>
                  </a:cxn>
                </a:cxnLst>
                <a:rect l="0" t="0" r="r" b="b"/>
                <a:pathLst>
                  <a:path w="863" h="751">
                    <a:moveTo>
                      <a:pt x="648" y="751"/>
                    </a:moveTo>
                    <a:lnTo>
                      <a:pt x="216" y="751"/>
                    </a:lnTo>
                    <a:lnTo>
                      <a:pt x="0" y="376"/>
                    </a:lnTo>
                    <a:lnTo>
                      <a:pt x="216" y="0"/>
                    </a:lnTo>
                    <a:lnTo>
                      <a:pt x="648" y="0"/>
                    </a:lnTo>
                    <a:lnTo>
                      <a:pt x="863" y="376"/>
                    </a:lnTo>
                    <a:lnTo>
                      <a:pt x="648" y="751"/>
                    </a:lnTo>
                    <a:close/>
                  </a:path>
                </a:pathLst>
              </a:custGeom>
              <a:noFill/>
              <a:ln w="112713" cap="flat">
                <a:solidFill>
                  <a:schemeClr val="bg1">
                    <a:lumMod val="95000"/>
                    <a:alpha val="74000"/>
                  </a:schemeClr>
                </a:solidFill>
                <a:prstDash val="solid"/>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50" name="íslîḍé"/>
              <p:cNvSpPr/>
              <p:nvPr/>
            </p:nvSpPr>
            <p:spPr bwMode="auto">
              <a:xfrm rot="3483785" flipH="1">
                <a:off x="920708" y="3300130"/>
                <a:ext cx="1223033" cy="1062891"/>
              </a:xfrm>
              <a:custGeom>
                <a:avLst/>
                <a:gdLst>
                  <a:gd name="T0" fmla="*/ 647 w 863"/>
                  <a:gd name="T1" fmla="*/ 750 h 750"/>
                  <a:gd name="T2" fmla="*/ 215 w 863"/>
                  <a:gd name="T3" fmla="*/ 750 h 750"/>
                  <a:gd name="T4" fmla="*/ 0 w 863"/>
                  <a:gd name="T5" fmla="*/ 375 h 750"/>
                  <a:gd name="T6" fmla="*/ 215 w 863"/>
                  <a:gd name="T7" fmla="*/ 0 h 750"/>
                  <a:gd name="T8" fmla="*/ 647 w 863"/>
                  <a:gd name="T9" fmla="*/ 0 h 750"/>
                  <a:gd name="T10" fmla="*/ 863 w 863"/>
                  <a:gd name="T11" fmla="*/ 375 h 750"/>
                  <a:gd name="T12" fmla="*/ 647 w 863"/>
                  <a:gd name="T13" fmla="*/ 750 h 750"/>
                </a:gdLst>
                <a:ahLst/>
                <a:cxnLst>
                  <a:cxn ang="0">
                    <a:pos x="T0" y="T1"/>
                  </a:cxn>
                  <a:cxn ang="0">
                    <a:pos x="T2" y="T3"/>
                  </a:cxn>
                  <a:cxn ang="0">
                    <a:pos x="T4" y="T5"/>
                  </a:cxn>
                  <a:cxn ang="0">
                    <a:pos x="T6" y="T7"/>
                  </a:cxn>
                  <a:cxn ang="0">
                    <a:pos x="T8" y="T9"/>
                  </a:cxn>
                  <a:cxn ang="0">
                    <a:pos x="T10" y="T11"/>
                  </a:cxn>
                  <a:cxn ang="0">
                    <a:pos x="T12" y="T13"/>
                  </a:cxn>
                </a:cxnLst>
                <a:rect l="0" t="0" r="r" b="b"/>
                <a:pathLst>
                  <a:path w="863" h="750">
                    <a:moveTo>
                      <a:pt x="647" y="750"/>
                    </a:moveTo>
                    <a:lnTo>
                      <a:pt x="215" y="750"/>
                    </a:lnTo>
                    <a:lnTo>
                      <a:pt x="0" y="375"/>
                    </a:lnTo>
                    <a:lnTo>
                      <a:pt x="215" y="0"/>
                    </a:lnTo>
                    <a:lnTo>
                      <a:pt x="647" y="0"/>
                    </a:lnTo>
                    <a:lnTo>
                      <a:pt x="863" y="375"/>
                    </a:lnTo>
                    <a:lnTo>
                      <a:pt x="647" y="750"/>
                    </a:lnTo>
                    <a:close/>
                  </a:path>
                </a:pathLst>
              </a:custGeom>
              <a:noFill/>
              <a:ln w="112713" cap="flat">
                <a:solidFill>
                  <a:schemeClr val="bg1">
                    <a:lumMod val="95000"/>
                    <a:alpha val="74000"/>
                  </a:schemeClr>
                </a:solidFill>
                <a:prstDash val="solid"/>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51" name="ïşlíḓe"/>
              <p:cNvSpPr/>
              <p:nvPr/>
            </p:nvSpPr>
            <p:spPr bwMode="auto">
              <a:xfrm rot="3483785" flipH="1" flipV="1">
                <a:off x="2765073" y="3255246"/>
                <a:ext cx="294775" cy="525777"/>
              </a:xfrm>
              <a:prstGeom prst="line">
                <a:avLst/>
              </a:prstGeom>
              <a:noFill/>
              <a:ln w="112713" cap="flat">
                <a:solidFill>
                  <a:schemeClr val="bg1">
                    <a:lumMod val="95000"/>
                    <a:alpha val="74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52" name="îṩḷîdé"/>
              <p:cNvSpPr/>
              <p:nvPr/>
            </p:nvSpPr>
            <p:spPr bwMode="auto">
              <a:xfrm rot="3483785" flipH="1" flipV="1">
                <a:off x="1827839" y="2748768"/>
                <a:ext cx="294775" cy="532862"/>
              </a:xfrm>
              <a:prstGeom prst="line">
                <a:avLst/>
              </a:prstGeom>
              <a:noFill/>
              <a:ln w="112713" cap="flat">
                <a:solidFill>
                  <a:schemeClr val="bg1">
                    <a:lumMod val="95000"/>
                    <a:alpha val="74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53" name="iṩlíďè"/>
              <p:cNvSpPr/>
              <p:nvPr/>
            </p:nvSpPr>
            <p:spPr bwMode="auto">
              <a:xfrm rot="3483785" flipH="1" flipV="1">
                <a:off x="1889556" y="4879019"/>
                <a:ext cx="296193" cy="531446"/>
              </a:xfrm>
              <a:prstGeom prst="line">
                <a:avLst/>
              </a:prstGeom>
              <a:noFill/>
              <a:ln w="112713" cap="flat">
                <a:solidFill>
                  <a:schemeClr val="bg1">
                    <a:lumMod val="95000"/>
                    <a:alpha val="74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54" name="ïṥľïḓè"/>
              <p:cNvSpPr/>
              <p:nvPr/>
            </p:nvSpPr>
            <p:spPr bwMode="auto">
              <a:xfrm rot="3483785" flipH="1">
                <a:off x="963336" y="2669719"/>
                <a:ext cx="2538185" cy="2539603"/>
              </a:xfrm>
              <a:custGeom>
                <a:avLst/>
                <a:gdLst>
                  <a:gd name="connsiteX0" fmla="*/ 386667 w 2538185"/>
                  <a:gd name="connsiteY0" fmla="*/ 2261014 h 2539603"/>
                  <a:gd name="connsiteX1" fmla="*/ 201241 w 2538185"/>
                  <a:gd name="connsiteY1" fmla="*/ 2138537 h 2539603"/>
                  <a:gd name="connsiteX2" fmla="*/ 0 w 2538185"/>
                  <a:gd name="connsiteY2" fmla="*/ 2339070 h 2539603"/>
                  <a:gd name="connsiteX3" fmla="*/ 201241 w 2538185"/>
                  <a:gd name="connsiteY3" fmla="*/ 2539603 h 2539603"/>
                  <a:gd name="connsiteX4" fmla="*/ 402482 w 2538185"/>
                  <a:gd name="connsiteY4" fmla="*/ 2339070 h 2539603"/>
                  <a:gd name="connsiteX5" fmla="*/ 386667 w 2538185"/>
                  <a:gd name="connsiteY5" fmla="*/ 2261014 h 2539603"/>
                  <a:gd name="connsiteX6" fmla="*/ 588278 w 2538185"/>
                  <a:gd name="connsiteY6" fmla="*/ 1730287 h 2539603"/>
                  <a:gd name="connsiteX7" fmla="*/ 507354 w 2538185"/>
                  <a:gd name="connsiteY7" fmla="*/ 1692123 h 2539603"/>
                  <a:gd name="connsiteX8" fmla="*/ 402482 w 2538185"/>
                  <a:gd name="connsiteY8" fmla="*/ 1796995 h 2539603"/>
                  <a:gd name="connsiteX9" fmla="*/ 507354 w 2538185"/>
                  <a:gd name="connsiteY9" fmla="*/ 1901867 h 2539603"/>
                  <a:gd name="connsiteX10" fmla="*/ 612226 w 2538185"/>
                  <a:gd name="connsiteY10" fmla="*/ 1796995 h 2539603"/>
                  <a:gd name="connsiteX11" fmla="*/ 603985 w 2538185"/>
                  <a:gd name="connsiteY11" fmla="*/ 1756174 h 2539603"/>
                  <a:gd name="connsiteX12" fmla="*/ 588278 w 2538185"/>
                  <a:gd name="connsiteY12" fmla="*/ 1730287 h 2539603"/>
                  <a:gd name="connsiteX13" fmla="*/ 319426 w 2538185"/>
                  <a:gd name="connsiteY13" fmla="*/ 1174114 h 2539603"/>
                  <a:gd name="connsiteX14" fmla="*/ 211162 w 2538185"/>
                  <a:gd name="connsiteY14" fmla="*/ 1123830 h 2539603"/>
                  <a:gd name="connsiteX15" fmla="*/ 70860 w 2538185"/>
                  <a:gd name="connsiteY15" fmla="*/ 1262006 h 2539603"/>
                  <a:gd name="connsiteX16" fmla="*/ 211162 w 2538185"/>
                  <a:gd name="connsiteY16" fmla="*/ 1400182 h 2539603"/>
                  <a:gd name="connsiteX17" fmla="*/ 351464 w 2538185"/>
                  <a:gd name="connsiteY17" fmla="*/ 1262006 h 2539603"/>
                  <a:gd name="connsiteX18" fmla="*/ 340438 w 2538185"/>
                  <a:gd name="connsiteY18" fmla="*/ 1208222 h 2539603"/>
                  <a:gd name="connsiteX19" fmla="*/ 319426 w 2538185"/>
                  <a:gd name="connsiteY19" fmla="*/ 1174114 h 2539603"/>
                  <a:gd name="connsiteX20" fmla="*/ 1181149 w 2538185"/>
                  <a:gd name="connsiteY20" fmla="*/ 1713924 h 2539603"/>
                  <a:gd name="connsiteX21" fmla="*/ 1101865 w 2538185"/>
                  <a:gd name="connsiteY21" fmla="*/ 1676534 h 2539603"/>
                  <a:gd name="connsiteX22" fmla="*/ 999118 w 2538185"/>
                  <a:gd name="connsiteY22" fmla="*/ 1779281 h 2539603"/>
                  <a:gd name="connsiteX23" fmla="*/ 1101865 w 2538185"/>
                  <a:gd name="connsiteY23" fmla="*/ 1882028 h 2539603"/>
                  <a:gd name="connsiteX24" fmla="*/ 1204612 w 2538185"/>
                  <a:gd name="connsiteY24" fmla="*/ 1779281 h 2539603"/>
                  <a:gd name="connsiteX25" fmla="*/ 1196537 w 2538185"/>
                  <a:gd name="connsiteY25" fmla="*/ 1739287 h 2539603"/>
                  <a:gd name="connsiteX26" fmla="*/ 1181149 w 2538185"/>
                  <a:gd name="connsiteY26" fmla="*/ 1713924 h 2539603"/>
                  <a:gd name="connsiteX27" fmla="*/ 1534441 w 2538185"/>
                  <a:gd name="connsiteY27" fmla="*/ 2233913 h 2539603"/>
                  <a:gd name="connsiteX28" fmla="*/ 1427818 w 2538185"/>
                  <a:gd name="connsiteY28" fmla="*/ 2183887 h 2539603"/>
                  <a:gd name="connsiteX29" fmla="*/ 1289642 w 2538185"/>
                  <a:gd name="connsiteY29" fmla="*/ 2321355 h 2539603"/>
                  <a:gd name="connsiteX30" fmla="*/ 1427818 w 2538185"/>
                  <a:gd name="connsiteY30" fmla="*/ 2458824 h 2539603"/>
                  <a:gd name="connsiteX31" fmla="*/ 1565994 w 2538185"/>
                  <a:gd name="connsiteY31" fmla="*/ 2321356 h 2539603"/>
                  <a:gd name="connsiteX32" fmla="*/ 1555135 w 2538185"/>
                  <a:gd name="connsiteY32" fmla="*/ 2267847 h 2539603"/>
                  <a:gd name="connsiteX33" fmla="*/ 1534441 w 2538185"/>
                  <a:gd name="connsiteY33" fmla="*/ 2233913 h 2539603"/>
                  <a:gd name="connsiteX34" fmla="*/ 598199 w 2538185"/>
                  <a:gd name="connsiteY34" fmla="*/ 666236 h 2539603"/>
                  <a:gd name="connsiteX35" fmla="*/ 517274 w 2538185"/>
                  <a:gd name="connsiteY35" fmla="*/ 627814 h 2539603"/>
                  <a:gd name="connsiteX36" fmla="*/ 412402 w 2538185"/>
                  <a:gd name="connsiteY36" fmla="*/ 733396 h 2539603"/>
                  <a:gd name="connsiteX37" fmla="*/ 517274 w 2538185"/>
                  <a:gd name="connsiteY37" fmla="*/ 838977 h 2539603"/>
                  <a:gd name="connsiteX38" fmla="*/ 622147 w 2538185"/>
                  <a:gd name="connsiteY38" fmla="*/ 733396 h 2539603"/>
                  <a:gd name="connsiteX39" fmla="*/ 613905 w 2538185"/>
                  <a:gd name="connsiteY39" fmla="*/ 692299 h 2539603"/>
                  <a:gd name="connsiteX40" fmla="*/ 598199 w 2538185"/>
                  <a:gd name="connsiteY40" fmla="*/ 666236 h 2539603"/>
                  <a:gd name="connsiteX41" fmla="*/ 2117424 w 2538185"/>
                  <a:gd name="connsiteY41" fmla="*/ 2271911 h 2539603"/>
                  <a:gd name="connsiteX42" fmla="*/ 2036500 w 2538185"/>
                  <a:gd name="connsiteY42" fmla="*/ 2233489 h 2539603"/>
                  <a:gd name="connsiteX43" fmla="*/ 1931628 w 2538185"/>
                  <a:gd name="connsiteY43" fmla="*/ 2339070 h 2539603"/>
                  <a:gd name="connsiteX44" fmla="*/ 2036500 w 2538185"/>
                  <a:gd name="connsiteY44" fmla="*/ 2444651 h 2539603"/>
                  <a:gd name="connsiteX45" fmla="*/ 2141372 w 2538185"/>
                  <a:gd name="connsiteY45" fmla="*/ 2339070 h 2539603"/>
                  <a:gd name="connsiteX46" fmla="*/ 2133130 w 2538185"/>
                  <a:gd name="connsiteY46" fmla="*/ 2297973 h 2539603"/>
                  <a:gd name="connsiteX47" fmla="*/ 2117424 w 2538185"/>
                  <a:gd name="connsiteY47" fmla="*/ 2271911 h 2539603"/>
                  <a:gd name="connsiteX48" fmla="*/ 1222659 w 2538185"/>
                  <a:gd name="connsiteY48" fmla="*/ 648079 h 2539603"/>
                  <a:gd name="connsiteX49" fmla="*/ 1116036 w 2538185"/>
                  <a:gd name="connsiteY49" fmla="*/ 598053 h 2539603"/>
                  <a:gd name="connsiteX50" fmla="*/ 977860 w 2538185"/>
                  <a:gd name="connsiteY50" fmla="*/ 735521 h 2539603"/>
                  <a:gd name="connsiteX51" fmla="*/ 1116036 w 2538185"/>
                  <a:gd name="connsiteY51" fmla="*/ 872989 h 2539603"/>
                  <a:gd name="connsiteX52" fmla="*/ 1254212 w 2538185"/>
                  <a:gd name="connsiteY52" fmla="*/ 735521 h 2539603"/>
                  <a:gd name="connsiteX53" fmla="*/ 1243353 w 2538185"/>
                  <a:gd name="connsiteY53" fmla="*/ 682013 h 2539603"/>
                  <a:gd name="connsiteX54" fmla="*/ 1222659 w 2538185"/>
                  <a:gd name="connsiteY54" fmla="*/ 648079 h 2539603"/>
                  <a:gd name="connsiteX55" fmla="*/ 1579725 w 2538185"/>
                  <a:gd name="connsiteY55" fmla="*/ 1137284 h 2539603"/>
                  <a:gd name="connsiteX56" fmla="*/ 1424984 w 2538185"/>
                  <a:gd name="connsiteY56" fmla="*/ 1064309 h 2539603"/>
                  <a:gd name="connsiteX57" fmla="*/ 1224451 w 2538185"/>
                  <a:gd name="connsiteY57" fmla="*/ 1264842 h 2539603"/>
                  <a:gd name="connsiteX58" fmla="*/ 1424984 w 2538185"/>
                  <a:gd name="connsiteY58" fmla="*/ 1465375 h 2539603"/>
                  <a:gd name="connsiteX59" fmla="*/ 1625517 w 2538185"/>
                  <a:gd name="connsiteY59" fmla="*/ 1264842 h 2539603"/>
                  <a:gd name="connsiteX60" fmla="*/ 1609758 w 2538185"/>
                  <a:gd name="connsiteY60" fmla="*/ 1186785 h 2539603"/>
                  <a:gd name="connsiteX61" fmla="*/ 1579725 w 2538185"/>
                  <a:gd name="connsiteY61" fmla="*/ 1137284 h 2539603"/>
                  <a:gd name="connsiteX62" fmla="*/ 2425367 w 2538185"/>
                  <a:gd name="connsiteY62" fmla="*/ 1691388 h 2539603"/>
                  <a:gd name="connsiteX63" fmla="*/ 2317104 w 2538185"/>
                  <a:gd name="connsiteY63" fmla="*/ 1641104 h 2539603"/>
                  <a:gd name="connsiteX64" fmla="*/ 2176801 w 2538185"/>
                  <a:gd name="connsiteY64" fmla="*/ 1779280 h 2539603"/>
                  <a:gd name="connsiteX65" fmla="*/ 2317103 w 2538185"/>
                  <a:gd name="connsiteY65" fmla="*/ 1917457 h 2539603"/>
                  <a:gd name="connsiteX66" fmla="*/ 2457405 w 2538185"/>
                  <a:gd name="connsiteY66" fmla="*/ 1779280 h 2539603"/>
                  <a:gd name="connsiteX67" fmla="*/ 2446380 w 2538185"/>
                  <a:gd name="connsiteY67" fmla="*/ 1725496 h 2539603"/>
                  <a:gd name="connsiteX68" fmla="*/ 2425367 w 2538185"/>
                  <a:gd name="connsiteY68" fmla="*/ 1691388 h 2539603"/>
                  <a:gd name="connsiteX69" fmla="*/ 2145410 w 2538185"/>
                  <a:gd name="connsiteY69" fmla="*/ 1189703 h 2539603"/>
                  <a:gd name="connsiteX70" fmla="*/ 2039334 w 2538185"/>
                  <a:gd name="connsiteY70" fmla="*/ 1139419 h 2539603"/>
                  <a:gd name="connsiteX71" fmla="*/ 1901866 w 2538185"/>
                  <a:gd name="connsiteY71" fmla="*/ 1277595 h 2539603"/>
                  <a:gd name="connsiteX72" fmla="*/ 2039333 w 2538185"/>
                  <a:gd name="connsiteY72" fmla="*/ 1415771 h 2539603"/>
                  <a:gd name="connsiteX73" fmla="*/ 2176801 w 2538185"/>
                  <a:gd name="connsiteY73" fmla="*/ 1277595 h 2539603"/>
                  <a:gd name="connsiteX74" fmla="*/ 2165998 w 2538185"/>
                  <a:gd name="connsiteY74" fmla="*/ 1223811 h 2539603"/>
                  <a:gd name="connsiteX75" fmla="*/ 2145410 w 2538185"/>
                  <a:gd name="connsiteY75" fmla="*/ 1189703 h 2539603"/>
                  <a:gd name="connsiteX76" fmla="*/ 1569805 w 2538185"/>
                  <a:gd name="connsiteY76" fmla="*/ 74007 h 2539603"/>
                  <a:gd name="connsiteX77" fmla="*/ 1415064 w 2538185"/>
                  <a:gd name="connsiteY77" fmla="*/ 0 h 2539603"/>
                  <a:gd name="connsiteX78" fmla="*/ 1214531 w 2538185"/>
                  <a:gd name="connsiteY78" fmla="*/ 203367 h 2539603"/>
                  <a:gd name="connsiteX79" fmla="*/ 1415064 w 2538185"/>
                  <a:gd name="connsiteY79" fmla="*/ 406734 h 2539603"/>
                  <a:gd name="connsiteX80" fmla="*/ 1615597 w 2538185"/>
                  <a:gd name="connsiteY80" fmla="*/ 203367 h 2539603"/>
                  <a:gd name="connsiteX81" fmla="*/ 1599838 w 2538185"/>
                  <a:gd name="connsiteY81" fmla="*/ 124208 h 2539603"/>
                  <a:gd name="connsiteX82" fmla="*/ 1569805 w 2538185"/>
                  <a:gd name="connsiteY82" fmla="*/ 74007 h 2539603"/>
                  <a:gd name="connsiteX83" fmla="*/ 2492393 w 2538185"/>
                  <a:gd name="connsiteY83" fmla="*/ 605838 h 2539603"/>
                  <a:gd name="connsiteX84" fmla="*/ 2337652 w 2538185"/>
                  <a:gd name="connsiteY84" fmla="*/ 532862 h 2539603"/>
                  <a:gd name="connsiteX85" fmla="*/ 2137119 w 2538185"/>
                  <a:gd name="connsiteY85" fmla="*/ 733395 h 2539603"/>
                  <a:gd name="connsiteX86" fmla="*/ 2337652 w 2538185"/>
                  <a:gd name="connsiteY86" fmla="*/ 933928 h 2539603"/>
                  <a:gd name="connsiteX87" fmla="*/ 2538185 w 2538185"/>
                  <a:gd name="connsiteY87" fmla="*/ 733395 h 2539603"/>
                  <a:gd name="connsiteX88" fmla="*/ 2522426 w 2538185"/>
                  <a:gd name="connsiteY88" fmla="*/ 655339 h 2539603"/>
                  <a:gd name="connsiteX89" fmla="*/ 2492393 w 2538185"/>
                  <a:gd name="connsiteY89" fmla="*/ 605838 h 253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38185" h="2539603">
                    <a:moveTo>
                      <a:pt x="386667" y="2261014"/>
                    </a:moveTo>
                    <a:cubicBezTo>
                      <a:pt x="356117" y="2189039"/>
                      <a:pt x="284597" y="2138537"/>
                      <a:pt x="201241" y="2138537"/>
                    </a:cubicBezTo>
                    <a:cubicBezTo>
                      <a:pt x="90099" y="2138537"/>
                      <a:pt x="0" y="2228319"/>
                      <a:pt x="0" y="2339070"/>
                    </a:cubicBezTo>
                    <a:cubicBezTo>
                      <a:pt x="0" y="2449821"/>
                      <a:pt x="90099" y="2539603"/>
                      <a:pt x="201241" y="2539603"/>
                    </a:cubicBezTo>
                    <a:cubicBezTo>
                      <a:pt x="312383" y="2539603"/>
                      <a:pt x="402482" y="2449821"/>
                      <a:pt x="402482" y="2339070"/>
                    </a:cubicBezTo>
                    <a:cubicBezTo>
                      <a:pt x="402482" y="2311382"/>
                      <a:pt x="396850" y="2285005"/>
                      <a:pt x="386667" y="2261014"/>
                    </a:cubicBezTo>
                    <a:close/>
                    <a:moveTo>
                      <a:pt x="588278" y="1730287"/>
                    </a:moveTo>
                    <a:cubicBezTo>
                      <a:pt x="569043" y="1706979"/>
                      <a:pt x="539933" y="1692123"/>
                      <a:pt x="507354" y="1692123"/>
                    </a:cubicBezTo>
                    <a:cubicBezTo>
                      <a:pt x="449435" y="1692123"/>
                      <a:pt x="402482" y="1739076"/>
                      <a:pt x="402482" y="1796995"/>
                    </a:cubicBezTo>
                    <a:cubicBezTo>
                      <a:pt x="402482" y="1854914"/>
                      <a:pt x="449435" y="1901867"/>
                      <a:pt x="507354" y="1901867"/>
                    </a:cubicBezTo>
                    <a:cubicBezTo>
                      <a:pt x="565273" y="1901867"/>
                      <a:pt x="612226" y="1854914"/>
                      <a:pt x="612226" y="1796995"/>
                    </a:cubicBezTo>
                    <a:cubicBezTo>
                      <a:pt x="612226" y="1782515"/>
                      <a:pt x="609291" y="1768721"/>
                      <a:pt x="603985" y="1756174"/>
                    </a:cubicBezTo>
                    <a:cubicBezTo>
                      <a:pt x="600004" y="1746764"/>
                      <a:pt x="594690" y="1738056"/>
                      <a:pt x="588278" y="1730287"/>
                    </a:cubicBezTo>
                    <a:close/>
                    <a:moveTo>
                      <a:pt x="319426" y="1174114"/>
                    </a:moveTo>
                    <a:cubicBezTo>
                      <a:pt x="293692" y="1143404"/>
                      <a:pt x="254748" y="1123830"/>
                      <a:pt x="211162" y="1123830"/>
                    </a:cubicBezTo>
                    <a:cubicBezTo>
                      <a:pt x="133675" y="1123830"/>
                      <a:pt x="70860" y="1185694"/>
                      <a:pt x="70860" y="1262006"/>
                    </a:cubicBezTo>
                    <a:cubicBezTo>
                      <a:pt x="70860" y="1338318"/>
                      <a:pt x="133675" y="1400182"/>
                      <a:pt x="211162" y="1400182"/>
                    </a:cubicBezTo>
                    <a:cubicBezTo>
                      <a:pt x="288649" y="1400182"/>
                      <a:pt x="351464" y="1338318"/>
                      <a:pt x="351464" y="1262006"/>
                    </a:cubicBezTo>
                    <a:cubicBezTo>
                      <a:pt x="351464" y="1242928"/>
                      <a:pt x="347538" y="1224753"/>
                      <a:pt x="340438" y="1208222"/>
                    </a:cubicBezTo>
                    <a:cubicBezTo>
                      <a:pt x="335113" y="1195824"/>
                      <a:pt x="328004" y="1184350"/>
                      <a:pt x="319426" y="1174114"/>
                    </a:cubicBezTo>
                    <a:close/>
                    <a:moveTo>
                      <a:pt x="1181149" y="1713924"/>
                    </a:moveTo>
                    <a:cubicBezTo>
                      <a:pt x="1162304" y="1691089"/>
                      <a:pt x="1133784" y="1676534"/>
                      <a:pt x="1101865" y="1676534"/>
                    </a:cubicBezTo>
                    <a:cubicBezTo>
                      <a:pt x="1045119" y="1676534"/>
                      <a:pt x="999118" y="1722535"/>
                      <a:pt x="999118" y="1779281"/>
                    </a:cubicBezTo>
                    <a:cubicBezTo>
                      <a:pt x="999118" y="1836027"/>
                      <a:pt x="1045119" y="1882028"/>
                      <a:pt x="1101865" y="1882028"/>
                    </a:cubicBezTo>
                    <a:cubicBezTo>
                      <a:pt x="1158611" y="1882028"/>
                      <a:pt x="1204612" y="1836027"/>
                      <a:pt x="1204612" y="1779281"/>
                    </a:cubicBezTo>
                    <a:cubicBezTo>
                      <a:pt x="1204612" y="1765095"/>
                      <a:pt x="1201736" y="1751580"/>
                      <a:pt x="1196537" y="1739287"/>
                    </a:cubicBezTo>
                    <a:cubicBezTo>
                      <a:pt x="1192638" y="1730068"/>
                      <a:pt x="1187431" y="1721536"/>
                      <a:pt x="1181149" y="1713924"/>
                    </a:cubicBezTo>
                    <a:close/>
                    <a:moveTo>
                      <a:pt x="1534441" y="2233913"/>
                    </a:moveTo>
                    <a:cubicBezTo>
                      <a:pt x="1509097" y="2203361"/>
                      <a:pt x="1470743" y="2183887"/>
                      <a:pt x="1427818" y="2183887"/>
                    </a:cubicBezTo>
                    <a:cubicBezTo>
                      <a:pt x="1351506" y="2183887"/>
                      <a:pt x="1289642" y="2245434"/>
                      <a:pt x="1289642" y="2321355"/>
                    </a:cubicBezTo>
                    <a:cubicBezTo>
                      <a:pt x="1289642" y="2397277"/>
                      <a:pt x="1351506" y="2458823"/>
                      <a:pt x="1427818" y="2458824"/>
                    </a:cubicBezTo>
                    <a:cubicBezTo>
                      <a:pt x="1504130" y="2458823"/>
                      <a:pt x="1565994" y="2397276"/>
                      <a:pt x="1565994" y="2321356"/>
                    </a:cubicBezTo>
                    <a:cubicBezTo>
                      <a:pt x="1565994" y="2302375"/>
                      <a:pt x="1562127" y="2284293"/>
                      <a:pt x="1555135" y="2267847"/>
                    </a:cubicBezTo>
                    <a:cubicBezTo>
                      <a:pt x="1549891" y="2255512"/>
                      <a:pt x="1542889" y="2244097"/>
                      <a:pt x="1534441" y="2233913"/>
                    </a:cubicBezTo>
                    <a:close/>
                    <a:moveTo>
                      <a:pt x="598199" y="666236"/>
                    </a:moveTo>
                    <a:cubicBezTo>
                      <a:pt x="578964" y="642771"/>
                      <a:pt x="549854" y="627815"/>
                      <a:pt x="517274" y="627814"/>
                    </a:cubicBezTo>
                    <a:cubicBezTo>
                      <a:pt x="459355" y="627815"/>
                      <a:pt x="412403" y="675085"/>
                      <a:pt x="412402" y="733396"/>
                    </a:cubicBezTo>
                    <a:cubicBezTo>
                      <a:pt x="412402" y="791707"/>
                      <a:pt x="459355" y="838977"/>
                      <a:pt x="517274" y="838977"/>
                    </a:cubicBezTo>
                    <a:cubicBezTo>
                      <a:pt x="575194" y="838976"/>
                      <a:pt x="622146" y="791707"/>
                      <a:pt x="622147" y="733396"/>
                    </a:cubicBezTo>
                    <a:cubicBezTo>
                      <a:pt x="622147" y="718818"/>
                      <a:pt x="619212" y="704930"/>
                      <a:pt x="613905" y="692299"/>
                    </a:cubicBezTo>
                    <a:cubicBezTo>
                      <a:pt x="609925" y="682825"/>
                      <a:pt x="604610" y="674058"/>
                      <a:pt x="598199" y="666236"/>
                    </a:cubicBezTo>
                    <a:close/>
                    <a:moveTo>
                      <a:pt x="2117424" y="2271911"/>
                    </a:moveTo>
                    <a:cubicBezTo>
                      <a:pt x="2098189" y="2248445"/>
                      <a:pt x="2069079" y="2233489"/>
                      <a:pt x="2036500" y="2233489"/>
                    </a:cubicBezTo>
                    <a:cubicBezTo>
                      <a:pt x="1978581" y="2233489"/>
                      <a:pt x="1931628" y="2280759"/>
                      <a:pt x="1931628" y="2339070"/>
                    </a:cubicBezTo>
                    <a:cubicBezTo>
                      <a:pt x="1931628" y="2397381"/>
                      <a:pt x="1978581" y="2444651"/>
                      <a:pt x="2036500" y="2444651"/>
                    </a:cubicBezTo>
                    <a:cubicBezTo>
                      <a:pt x="2094419" y="2444651"/>
                      <a:pt x="2141372" y="2397381"/>
                      <a:pt x="2141372" y="2339070"/>
                    </a:cubicBezTo>
                    <a:cubicBezTo>
                      <a:pt x="2141372" y="2324492"/>
                      <a:pt x="2138437" y="2310604"/>
                      <a:pt x="2133130" y="2297973"/>
                    </a:cubicBezTo>
                    <a:cubicBezTo>
                      <a:pt x="2129150" y="2288499"/>
                      <a:pt x="2123836" y="2279732"/>
                      <a:pt x="2117424" y="2271911"/>
                    </a:cubicBezTo>
                    <a:close/>
                    <a:moveTo>
                      <a:pt x="1222659" y="648079"/>
                    </a:moveTo>
                    <a:cubicBezTo>
                      <a:pt x="1197315" y="617527"/>
                      <a:pt x="1158961" y="598053"/>
                      <a:pt x="1116036" y="598053"/>
                    </a:cubicBezTo>
                    <a:cubicBezTo>
                      <a:pt x="1039724" y="598054"/>
                      <a:pt x="977860" y="659600"/>
                      <a:pt x="977860" y="735521"/>
                    </a:cubicBezTo>
                    <a:cubicBezTo>
                      <a:pt x="977860" y="811442"/>
                      <a:pt x="1039724" y="872989"/>
                      <a:pt x="1116036" y="872989"/>
                    </a:cubicBezTo>
                    <a:cubicBezTo>
                      <a:pt x="1192348" y="872989"/>
                      <a:pt x="1254212" y="811443"/>
                      <a:pt x="1254212" y="735521"/>
                    </a:cubicBezTo>
                    <a:cubicBezTo>
                      <a:pt x="1254212" y="716541"/>
                      <a:pt x="1250345" y="698459"/>
                      <a:pt x="1243353" y="682013"/>
                    </a:cubicBezTo>
                    <a:cubicBezTo>
                      <a:pt x="1238109" y="669678"/>
                      <a:pt x="1231107" y="658263"/>
                      <a:pt x="1222659" y="648079"/>
                    </a:cubicBezTo>
                    <a:close/>
                    <a:moveTo>
                      <a:pt x="1579725" y="1137284"/>
                    </a:moveTo>
                    <a:cubicBezTo>
                      <a:pt x="1542944" y="1092716"/>
                      <a:pt x="1487282" y="1064309"/>
                      <a:pt x="1424984" y="1064309"/>
                    </a:cubicBezTo>
                    <a:cubicBezTo>
                      <a:pt x="1314233" y="1064309"/>
                      <a:pt x="1224451" y="1154091"/>
                      <a:pt x="1224451" y="1264842"/>
                    </a:cubicBezTo>
                    <a:cubicBezTo>
                      <a:pt x="1224451" y="1375593"/>
                      <a:pt x="1314233" y="1465375"/>
                      <a:pt x="1424984" y="1465375"/>
                    </a:cubicBezTo>
                    <a:cubicBezTo>
                      <a:pt x="1535735" y="1465375"/>
                      <a:pt x="1625517" y="1375593"/>
                      <a:pt x="1625517" y="1264842"/>
                    </a:cubicBezTo>
                    <a:cubicBezTo>
                      <a:pt x="1625517" y="1237154"/>
                      <a:pt x="1619906" y="1210777"/>
                      <a:pt x="1609758" y="1186785"/>
                    </a:cubicBezTo>
                    <a:cubicBezTo>
                      <a:pt x="1602147" y="1168792"/>
                      <a:pt x="1591985" y="1152140"/>
                      <a:pt x="1579725" y="1137284"/>
                    </a:cubicBezTo>
                    <a:close/>
                    <a:moveTo>
                      <a:pt x="2425367" y="1691388"/>
                    </a:moveTo>
                    <a:cubicBezTo>
                      <a:pt x="2399634" y="1660679"/>
                      <a:pt x="2360690" y="1641104"/>
                      <a:pt x="2317104" y="1641104"/>
                    </a:cubicBezTo>
                    <a:cubicBezTo>
                      <a:pt x="2239616" y="1641104"/>
                      <a:pt x="2176802" y="1702968"/>
                      <a:pt x="2176801" y="1779280"/>
                    </a:cubicBezTo>
                    <a:cubicBezTo>
                      <a:pt x="2176801" y="1855592"/>
                      <a:pt x="2239616" y="1917456"/>
                      <a:pt x="2317103" y="1917457"/>
                    </a:cubicBezTo>
                    <a:cubicBezTo>
                      <a:pt x="2394590" y="1917456"/>
                      <a:pt x="2457406" y="1855592"/>
                      <a:pt x="2457405" y="1779280"/>
                    </a:cubicBezTo>
                    <a:cubicBezTo>
                      <a:pt x="2457405" y="1760202"/>
                      <a:pt x="2453479" y="1742027"/>
                      <a:pt x="2446380" y="1725496"/>
                    </a:cubicBezTo>
                    <a:cubicBezTo>
                      <a:pt x="2441055" y="1713098"/>
                      <a:pt x="2433945" y="1701624"/>
                      <a:pt x="2425367" y="1691388"/>
                    </a:cubicBezTo>
                    <a:close/>
                    <a:moveTo>
                      <a:pt x="2145410" y="1189703"/>
                    </a:moveTo>
                    <a:cubicBezTo>
                      <a:pt x="2120197" y="1158993"/>
                      <a:pt x="2082039" y="1139419"/>
                      <a:pt x="2039334" y="1139419"/>
                    </a:cubicBezTo>
                    <a:cubicBezTo>
                      <a:pt x="1963412" y="1139419"/>
                      <a:pt x="1901866" y="1201283"/>
                      <a:pt x="1901866" y="1277595"/>
                    </a:cubicBezTo>
                    <a:cubicBezTo>
                      <a:pt x="1901866" y="1353907"/>
                      <a:pt x="1963413" y="1415771"/>
                      <a:pt x="2039333" y="1415771"/>
                    </a:cubicBezTo>
                    <a:cubicBezTo>
                      <a:pt x="2115254" y="1415771"/>
                      <a:pt x="2176801" y="1353907"/>
                      <a:pt x="2176801" y="1277595"/>
                    </a:cubicBezTo>
                    <a:cubicBezTo>
                      <a:pt x="2176802" y="1258517"/>
                      <a:pt x="2172955" y="1240342"/>
                      <a:pt x="2165998" y="1223811"/>
                    </a:cubicBezTo>
                    <a:cubicBezTo>
                      <a:pt x="2160781" y="1211412"/>
                      <a:pt x="2153815" y="1199939"/>
                      <a:pt x="2145410" y="1189703"/>
                    </a:cubicBezTo>
                    <a:close/>
                    <a:moveTo>
                      <a:pt x="1569805" y="74007"/>
                    </a:moveTo>
                    <a:cubicBezTo>
                      <a:pt x="1533024" y="28809"/>
                      <a:pt x="1477361" y="0"/>
                      <a:pt x="1415064" y="0"/>
                    </a:cubicBezTo>
                    <a:cubicBezTo>
                      <a:pt x="1304313" y="0"/>
                      <a:pt x="1214531" y="91051"/>
                      <a:pt x="1214531" y="203367"/>
                    </a:cubicBezTo>
                    <a:cubicBezTo>
                      <a:pt x="1214531" y="315683"/>
                      <a:pt x="1304313" y="406734"/>
                      <a:pt x="1415064" y="406734"/>
                    </a:cubicBezTo>
                    <a:cubicBezTo>
                      <a:pt x="1525815" y="406734"/>
                      <a:pt x="1615597" y="315683"/>
                      <a:pt x="1615597" y="203367"/>
                    </a:cubicBezTo>
                    <a:cubicBezTo>
                      <a:pt x="1615597" y="175288"/>
                      <a:pt x="1609986" y="148538"/>
                      <a:pt x="1599838" y="124208"/>
                    </a:cubicBezTo>
                    <a:cubicBezTo>
                      <a:pt x="1592227" y="105960"/>
                      <a:pt x="1582065" y="89073"/>
                      <a:pt x="1569805" y="74007"/>
                    </a:cubicBezTo>
                    <a:close/>
                    <a:moveTo>
                      <a:pt x="2492393" y="605838"/>
                    </a:moveTo>
                    <a:cubicBezTo>
                      <a:pt x="2455612" y="561270"/>
                      <a:pt x="2399950" y="532862"/>
                      <a:pt x="2337652" y="532862"/>
                    </a:cubicBezTo>
                    <a:cubicBezTo>
                      <a:pt x="2226901" y="532862"/>
                      <a:pt x="2137119" y="622644"/>
                      <a:pt x="2137119" y="733395"/>
                    </a:cubicBezTo>
                    <a:cubicBezTo>
                      <a:pt x="2137119" y="844146"/>
                      <a:pt x="2226901" y="933928"/>
                      <a:pt x="2337652" y="933928"/>
                    </a:cubicBezTo>
                    <a:cubicBezTo>
                      <a:pt x="2448403" y="933928"/>
                      <a:pt x="2538185" y="844146"/>
                      <a:pt x="2538185" y="733395"/>
                    </a:cubicBezTo>
                    <a:cubicBezTo>
                      <a:pt x="2538185" y="705708"/>
                      <a:pt x="2532574" y="679330"/>
                      <a:pt x="2522426" y="655339"/>
                    </a:cubicBezTo>
                    <a:cubicBezTo>
                      <a:pt x="2514816" y="637345"/>
                      <a:pt x="2504653" y="620694"/>
                      <a:pt x="2492393" y="605838"/>
                    </a:cubicBezTo>
                    <a:close/>
                  </a:path>
                </a:pathLst>
              </a:custGeom>
              <a:solidFill>
                <a:schemeClr val="bg1">
                  <a:lumMod val="95000"/>
                </a:schemeClr>
              </a:solidFill>
              <a:ln>
                <a:noFill/>
              </a:ln>
            </p:spPr>
            <p:txBody>
              <a:bodyPr wrap="square" lIns="91440" tIns="45720" rIns="91440" bIns="45720" anchor="ctr">
                <a:normAutofit/>
              </a:bodyPr>
              <a:lstStyle/>
              <a:p>
                <a:pPr algn="ctr"/>
                <a:endParaRPr/>
              </a:p>
            </p:txBody>
          </p:sp>
        </p:grpSp>
        <p:grpSp>
          <p:nvGrpSpPr>
            <p:cNvPr id="30" name="ïS1iďê"/>
            <p:cNvGrpSpPr/>
            <p:nvPr/>
          </p:nvGrpSpPr>
          <p:grpSpPr>
            <a:xfrm>
              <a:off x="4024519" y="2000322"/>
              <a:ext cx="4332080" cy="3766674"/>
              <a:chOff x="4416203" y="2413419"/>
              <a:chExt cx="3548714" cy="3085550"/>
            </a:xfrm>
          </p:grpSpPr>
          <p:sp>
            <p:nvSpPr>
              <p:cNvPr id="31" name="ïş1íḍê"/>
              <p:cNvSpPr/>
              <p:nvPr/>
            </p:nvSpPr>
            <p:spPr bwMode="auto">
              <a:xfrm rot="20583785" flipH="1">
                <a:off x="5881095" y="3036099"/>
                <a:ext cx="1489796" cy="1296451"/>
              </a:xfrm>
              <a:custGeom>
                <a:avLst/>
                <a:gdLst>
                  <a:gd name="T0" fmla="*/ 648 w 863"/>
                  <a:gd name="T1" fmla="*/ 751 h 751"/>
                  <a:gd name="T2" fmla="*/ 216 w 863"/>
                  <a:gd name="T3" fmla="*/ 751 h 751"/>
                  <a:gd name="T4" fmla="*/ 0 w 863"/>
                  <a:gd name="T5" fmla="*/ 376 h 751"/>
                  <a:gd name="T6" fmla="*/ 216 w 863"/>
                  <a:gd name="T7" fmla="*/ 0 h 751"/>
                  <a:gd name="T8" fmla="*/ 648 w 863"/>
                  <a:gd name="T9" fmla="*/ 0 h 751"/>
                  <a:gd name="T10" fmla="*/ 863 w 863"/>
                  <a:gd name="T11" fmla="*/ 376 h 751"/>
                  <a:gd name="T12" fmla="*/ 648 w 863"/>
                  <a:gd name="T13" fmla="*/ 751 h 751"/>
                </a:gdLst>
                <a:ahLst/>
                <a:cxnLst>
                  <a:cxn ang="0">
                    <a:pos x="T0" y="T1"/>
                  </a:cxn>
                  <a:cxn ang="0">
                    <a:pos x="T2" y="T3"/>
                  </a:cxn>
                  <a:cxn ang="0">
                    <a:pos x="T4" y="T5"/>
                  </a:cxn>
                  <a:cxn ang="0">
                    <a:pos x="T6" y="T7"/>
                  </a:cxn>
                  <a:cxn ang="0">
                    <a:pos x="T8" y="T9"/>
                  </a:cxn>
                  <a:cxn ang="0">
                    <a:pos x="T10" y="T11"/>
                  </a:cxn>
                  <a:cxn ang="0">
                    <a:pos x="T12" y="T13"/>
                  </a:cxn>
                </a:cxnLst>
                <a:rect l="0" t="0" r="r" b="b"/>
                <a:pathLst>
                  <a:path w="863" h="751">
                    <a:moveTo>
                      <a:pt x="648" y="751"/>
                    </a:moveTo>
                    <a:lnTo>
                      <a:pt x="216" y="751"/>
                    </a:lnTo>
                    <a:lnTo>
                      <a:pt x="0" y="376"/>
                    </a:lnTo>
                    <a:lnTo>
                      <a:pt x="216" y="0"/>
                    </a:lnTo>
                    <a:lnTo>
                      <a:pt x="648" y="0"/>
                    </a:lnTo>
                    <a:lnTo>
                      <a:pt x="863" y="376"/>
                    </a:lnTo>
                    <a:lnTo>
                      <a:pt x="648" y="751"/>
                    </a:lnTo>
                    <a:close/>
                  </a:path>
                </a:pathLst>
              </a:custGeom>
              <a:noFill/>
              <a:ln w="112713"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2" name="ïşļïḋe"/>
              <p:cNvSpPr/>
              <p:nvPr/>
            </p:nvSpPr>
            <p:spPr bwMode="auto">
              <a:xfrm rot="20583785" flipH="1">
                <a:off x="5003334" y="3994512"/>
                <a:ext cx="1489796" cy="1294724"/>
              </a:xfrm>
              <a:custGeom>
                <a:avLst/>
                <a:gdLst>
                  <a:gd name="T0" fmla="*/ 647 w 863"/>
                  <a:gd name="T1" fmla="*/ 750 h 750"/>
                  <a:gd name="T2" fmla="*/ 215 w 863"/>
                  <a:gd name="T3" fmla="*/ 750 h 750"/>
                  <a:gd name="T4" fmla="*/ 0 w 863"/>
                  <a:gd name="T5" fmla="*/ 375 h 750"/>
                  <a:gd name="T6" fmla="*/ 215 w 863"/>
                  <a:gd name="T7" fmla="*/ 0 h 750"/>
                  <a:gd name="T8" fmla="*/ 647 w 863"/>
                  <a:gd name="T9" fmla="*/ 0 h 750"/>
                  <a:gd name="T10" fmla="*/ 863 w 863"/>
                  <a:gd name="T11" fmla="*/ 375 h 750"/>
                  <a:gd name="T12" fmla="*/ 647 w 863"/>
                  <a:gd name="T13" fmla="*/ 750 h 750"/>
                </a:gdLst>
                <a:ahLst/>
                <a:cxnLst>
                  <a:cxn ang="0">
                    <a:pos x="T0" y="T1"/>
                  </a:cxn>
                  <a:cxn ang="0">
                    <a:pos x="T2" y="T3"/>
                  </a:cxn>
                  <a:cxn ang="0">
                    <a:pos x="T4" y="T5"/>
                  </a:cxn>
                  <a:cxn ang="0">
                    <a:pos x="T6" y="T7"/>
                  </a:cxn>
                  <a:cxn ang="0">
                    <a:pos x="T8" y="T9"/>
                  </a:cxn>
                  <a:cxn ang="0">
                    <a:pos x="T10" y="T11"/>
                  </a:cxn>
                  <a:cxn ang="0">
                    <a:pos x="T12" y="T13"/>
                  </a:cxn>
                </a:cxnLst>
                <a:rect l="0" t="0" r="r" b="b"/>
                <a:pathLst>
                  <a:path w="863" h="750">
                    <a:moveTo>
                      <a:pt x="647" y="750"/>
                    </a:moveTo>
                    <a:lnTo>
                      <a:pt x="215" y="750"/>
                    </a:lnTo>
                    <a:lnTo>
                      <a:pt x="0" y="375"/>
                    </a:lnTo>
                    <a:lnTo>
                      <a:pt x="215" y="0"/>
                    </a:lnTo>
                    <a:lnTo>
                      <a:pt x="647" y="0"/>
                    </a:lnTo>
                    <a:lnTo>
                      <a:pt x="863" y="375"/>
                    </a:lnTo>
                    <a:lnTo>
                      <a:pt x="647" y="750"/>
                    </a:lnTo>
                    <a:close/>
                  </a:path>
                </a:pathLst>
              </a:custGeom>
              <a:noFill/>
              <a:ln w="112713"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nchor="ctr">
                <a:normAutofit/>
              </a:bodyPr>
              <a:lstStyle/>
              <a:p>
                <a:pPr algn="ctr"/>
                <a:endParaRPr/>
              </a:p>
            </p:txBody>
          </p:sp>
          <p:sp>
            <p:nvSpPr>
              <p:cNvPr id="33" name="iṩ1ïḋê"/>
              <p:cNvSpPr/>
              <p:nvPr/>
            </p:nvSpPr>
            <p:spPr bwMode="auto">
              <a:xfrm rot="20583785" flipH="1" flipV="1">
                <a:off x="5635049" y="2598828"/>
                <a:ext cx="359070" cy="640457"/>
              </a:xfrm>
              <a:prstGeom prst="line">
                <a:avLst/>
              </a:prstGeom>
              <a:noFill/>
              <a:ln w="112713"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4" name="ïṣľîḋé"/>
              <p:cNvSpPr/>
              <p:nvPr/>
            </p:nvSpPr>
            <p:spPr bwMode="auto">
              <a:xfrm rot="20583785" flipH="1" flipV="1">
                <a:off x="4747807" y="3538709"/>
                <a:ext cx="359070" cy="649088"/>
              </a:xfrm>
              <a:prstGeom prst="line">
                <a:avLst/>
              </a:prstGeom>
              <a:noFill/>
              <a:ln w="112713"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5" name="íşlïďê"/>
              <p:cNvSpPr/>
              <p:nvPr/>
            </p:nvSpPr>
            <p:spPr bwMode="auto">
              <a:xfrm rot="20583785" flipH="1" flipV="1">
                <a:off x="7272265" y="4137505"/>
                <a:ext cx="360797" cy="647363"/>
              </a:xfrm>
              <a:prstGeom prst="line">
                <a:avLst/>
              </a:prstGeom>
              <a:noFill/>
              <a:ln w="112713"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wrap="square" lIns="91440" tIns="45720" rIns="91440" bIns="45720" anchor="ctr">
                <a:normAutofit fontScale="25000" lnSpcReduction="20000"/>
              </a:bodyPr>
              <a:lstStyle/>
              <a:p>
                <a:pPr algn="ctr"/>
                <a:endParaRPr/>
              </a:p>
            </p:txBody>
          </p:sp>
          <p:sp>
            <p:nvSpPr>
              <p:cNvPr id="36" name="íSlïḍé"/>
              <p:cNvSpPr/>
              <p:nvPr/>
            </p:nvSpPr>
            <p:spPr bwMode="auto">
              <a:xfrm rot="20583785" flipH="1">
                <a:off x="5668307" y="3657308"/>
                <a:ext cx="488543" cy="488543"/>
              </a:xfrm>
              <a:prstGeom prst="ellipse">
                <a:avLst/>
              </a:prstGeom>
              <a:solidFill>
                <a:srgbClr val="FEDE45"/>
              </a:solidFill>
              <a:ln>
                <a:noFill/>
              </a:ln>
            </p:spPr>
            <p:txBody>
              <a:bodyPr wrap="square" lIns="91440" tIns="45720" rIns="91440" bIns="45720" anchor="ctr">
                <a:normAutofit/>
              </a:bodyPr>
              <a:lstStyle/>
              <a:p>
                <a:pPr algn="ctr"/>
                <a:endParaRPr/>
              </a:p>
            </p:txBody>
          </p:sp>
          <p:sp>
            <p:nvSpPr>
              <p:cNvPr id="37" name="ïś1ïḑe"/>
              <p:cNvSpPr/>
              <p:nvPr/>
            </p:nvSpPr>
            <p:spPr bwMode="auto">
              <a:xfrm rot="20583785" flipH="1">
                <a:off x="7155113" y="3299225"/>
                <a:ext cx="341807" cy="336629"/>
              </a:xfrm>
              <a:prstGeom prst="ellipse">
                <a:avLst/>
              </a:prstGeom>
              <a:solidFill>
                <a:srgbClr val="EEB92A"/>
              </a:solidFill>
              <a:ln>
                <a:noFill/>
              </a:ln>
            </p:spPr>
            <p:txBody>
              <a:bodyPr wrap="square" lIns="91440" tIns="45720" rIns="91440" bIns="45720" anchor="ctr">
                <a:normAutofit fontScale="77500" lnSpcReduction="20000"/>
              </a:bodyPr>
              <a:lstStyle/>
              <a:p>
                <a:pPr algn="ctr"/>
                <a:endParaRPr/>
              </a:p>
            </p:txBody>
          </p:sp>
          <p:sp>
            <p:nvSpPr>
              <p:cNvPr id="38" name="isliḋè"/>
              <p:cNvSpPr/>
              <p:nvPr/>
            </p:nvSpPr>
            <p:spPr bwMode="auto">
              <a:xfrm rot="20583785" flipH="1">
                <a:off x="5916440" y="3007688"/>
                <a:ext cx="336629" cy="334902"/>
              </a:xfrm>
              <a:prstGeom prst="ellipse">
                <a:avLst/>
              </a:prstGeom>
              <a:solidFill>
                <a:srgbClr val="FEDE45"/>
              </a:solidFill>
              <a:ln>
                <a:noFill/>
              </a:ln>
            </p:spPr>
            <p:txBody>
              <a:bodyPr wrap="square" lIns="91440" tIns="45720" rIns="91440" bIns="45720" anchor="ctr">
                <a:normAutofit fontScale="77500" lnSpcReduction="20000"/>
              </a:bodyPr>
              <a:lstStyle/>
              <a:p>
                <a:pPr algn="ctr"/>
                <a:endParaRPr/>
              </a:p>
            </p:txBody>
          </p:sp>
          <p:sp>
            <p:nvSpPr>
              <p:cNvPr id="39" name="íSlîde"/>
              <p:cNvSpPr/>
              <p:nvPr/>
            </p:nvSpPr>
            <p:spPr bwMode="auto">
              <a:xfrm rot="20583785" flipH="1">
                <a:off x="5033763" y="3966135"/>
                <a:ext cx="334902" cy="336629"/>
              </a:xfrm>
              <a:prstGeom prst="ellipse">
                <a:avLst/>
              </a:prstGeom>
              <a:solidFill>
                <a:schemeClr val="bg1">
                  <a:lumMod val="50000"/>
                </a:schemeClr>
              </a:solidFill>
              <a:ln>
                <a:noFill/>
              </a:ln>
            </p:spPr>
            <p:txBody>
              <a:bodyPr wrap="square" lIns="91440" tIns="45720" rIns="91440" bIns="45720" anchor="ctr">
                <a:normAutofit fontScale="77500" lnSpcReduction="20000"/>
              </a:bodyPr>
              <a:lstStyle/>
              <a:p>
                <a:pPr algn="ctr"/>
                <a:endParaRPr/>
              </a:p>
            </p:txBody>
          </p:sp>
          <p:sp>
            <p:nvSpPr>
              <p:cNvPr id="40" name="ïśļídè"/>
              <p:cNvSpPr/>
              <p:nvPr/>
            </p:nvSpPr>
            <p:spPr bwMode="auto">
              <a:xfrm rot="20583785" flipH="1">
                <a:off x="4884659" y="4649308"/>
                <a:ext cx="341807" cy="336629"/>
              </a:xfrm>
              <a:prstGeom prst="ellipse">
                <a:avLst/>
              </a:prstGeom>
              <a:solidFill>
                <a:srgbClr val="EEB92A"/>
              </a:solidFill>
              <a:ln>
                <a:noFill/>
              </a:ln>
            </p:spPr>
            <p:txBody>
              <a:bodyPr wrap="square" lIns="91440" tIns="45720" rIns="91440" bIns="45720" anchor="ctr">
                <a:normAutofit fontScale="77500" lnSpcReduction="20000"/>
              </a:bodyPr>
              <a:lstStyle/>
              <a:p>
                <a:pPr algn="ctr"/>
                <a:endParaRPr/>
              </a:p>
            </p:txBody>
          </p:sp>
          <p:sp>
            <p:nvSpPr>
              <p:cNvPr id="41" name="îs1îḑe"/>
              <p:cNvSpPr/>
              <p:nvPr/>
            </p:nvSpPr>
            <p:spPr bwMode="auto">
              <a:xfrm rot="20583785" flipH="1">
                <a:off x="6115876" y="4966269"/>
                <a:ext cx="336629" cy="334902"/>
              </a:xfrm>
              <a:prstGeom prst="ellipse">
                <a:avLst/>
              </a:prstGeom>
              <a:solidFill>
                <a:srgbClr val="FEDE45"/>
              </a:solidFill>
              <a:ln>
                <a:noFill/>
              </a:ln>
            </p:spPr>
            <p:txBody>
              <a:bodyPr wrap="square" lIns="91440" tIns="45720" rIns="91440" bIns="45720" anchor="ctr">
                <a:normAutofit fontScale="77500" lnSpcReduction="20000"/>
              </a:bodyPr>
              <a:lstStyle/>
              <a:p>
                <a:pPr algn="ctr"/>
                <a:endParaRPr/>
              </a:p>
            </p:txBody>
          </p:sp>
          <p:sp>
            <p:nvSpPr>
              <p:cNvPr id="42" name="ïṡ1íďe"/>
              <p:cNvSpPr/>
              <p:nvPr/>
            </p:nvSpPr>
            <p:spPr bwMode="auto">
              <a:xfrm rot="20583785" flipH="1">
                <a:off x="4416203" y="3361893"/>
                <a:ext cx="488543" cy="488543"/>
              </a:xfrm>
              <a:prstGeom prst="ellipse">
                <a:avLst/>
              </a:prstGeom>
              <a:solidFill>
                <a:srgbClr val="EEB92A"/>
              </a:solidFill>
              <a:ln>
                <a:noFill/>
              </a:ln>
            </p:spPr>
            <p:txBody>
              <a:bodyPr wrap="square" lIns="91440" tIns="45720" rIns="91440" bIns="45720" anchor="ctr">
                <a:normAutofit/>
              </a:bodyPr>
              <a:lstStyle/>
              <a:p>
                <a:pPr algn="ctr"/>
                <a:endParaRPr/>
              </a:p>
            </p:txBody>
          </p:sp>
          <p:sp>
            <p:nvSpPr>
              <p:cNvPr id="43" name="ïşḻíḑe"/>
              <p:cNvSpPr/>
              <p:nvPr/>
            </p:nvSpPr>
            <p:spPr bwMode="auto">
              <a:xfrm rot="20583785" flipH="1">
                <a:off x="7474648" y="4474829"/>
                <a:ext cx="490269" cy="488543"/>
              </a:xfrm>
              <a:prstGeom prst="ellipse">
                <a:avLst/>
              </a:prstGeom>
              <a:solidFill>
                <a:srgbClr val="EEB92A"/>
              </a:solidFill>
              <a:ln>
                <a:noFill/>
              </a:ln>
            </p:spPr>
            <p:txBody>
              <a:bodyPr wrap="square" lIns="91440" tIns="45720" rIns="91440" bIns="45720" anchor="ctr">
                <a:normAutofit/>
              </a:bodyPr>
              <a:lstStyle/>
              <a:p>
                <a:pPr algn="ctr"/>
                <a:endParaRPr/>
              </a:p>
            </p:txBody>
          </p:sp>
          <p:sp>
            <p:nvSpPr>
              <p:cNvPr id="44" name="íSḷïḍê"/>
              <p:cNvSpPr/>
              <p:nvPr/>
            </p:nvSpPr>
            <p:spPr bwMode="auto">
              <a:xfrm rot="20583785" flipH="1">
                <a:off x="5303192" y="2413419"/>
                <a:ext cx="488543" cy="495448"/>
              </a:xfrm>
              <a:prstGeom prst="ellipse">
                <a:avLst/>
              </a:prstGeom>
              <a:solidFill>
                <a:srgbClr val="FEDE45"/>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endParaRPr/>
              </a:p>
            </p:txBody>
          </p:sp>
          <p:sp>
            <p:nvSpPr>
              <p:cNvPr id="45" name="îṧḻiďe"/>
              <p:cNvSpPr/>
              <p:nvPr/>
            </p:nvSpPr>
            <p:spPr bwMode="auto">
              <a:xfrm rot="20583785" flipH="1">
                <a:off x="6653980" y="2831577"/>
                <a:ext cx="255492" cy="257219"/>
              </a:xfrm>
              <a:prstGeom prst="ellipse">
                <a:avLst/>
              </a:prstGeom>
              <a:solidFill>
                <a:schemeClr val="bg1">
                  <a:lumMod val="50000"/>
                </a:schemeClr>
              </a:solidFill>
              <a:ln>
                <a:noFill/>
              </a:ln>
            </p:spPr>
            <p:txBody>
              <a:bodyPr wrap="square" lIns="91440" tIns="45720" rIns="91440" bIns="45720" anchor="ctr">
                <a:normAutofit fontScale="50000" lnSpcReduction="20000"/>
              </a:bodyPr>
              <a:lstStyle/>
              <a:p>
                <a:pPr algn="ctr"/>
                <a:endParaRPr/>
              </a:p>
            </p:txBody>
          </p:sp>
          <p:sp>
            <p:nvSpPr>
              <p:cNvPr id="46" name="iṥlîḋé"/>
              <p:cNvSpPr/>
              <p:nvPr/>
            </p:nvSpPr>
            <p:spPr bwMode="auto">
              <a:xfrm rot="20583785" flipH="1">
                <a:off x="7042969" y="4068312"/>
                <a:ext cx="255492" cy="255492"/>
              </a:xfrm>
              <a:prstGeom prst="ellipse">
                <a:avLst/>
              </a:prstGeom>
              <a:solidFill>
                <a:srgbClr val="FEDE45"/>
              </a:solidFill>
              <a:ln>
                <a:noFill/>
              </a:ln>
            </p:spPr>
            <p:txBody>
              <a:bodyPr wrap="square" lIns="91440" tIns="45720" rIns="91440" bIns="45720" anchor="ctr">
                <a:normAutofit fontScale="50000" lnSpcReduction="20000"/>
              </a:bodyPr>
              <a:lstStyle/>
              <a:p>
                <a:pPr algn="ctr"/>
                <a:endParaRPr/>
              </a:p>
            </p:txBody>
          </p:sp>
          <p:sp>
            <p:nvSpPr>
              <p:cNvPr id="47" name="iṡļiḋê"/>
              <p:cNvSpPr/>
              <p:nvPr/>
            </p:nvSpPr>
            <p:spPr bwMode="auto">
              <a:xfrm rot="20583785" flipH="1">
                <a:off x="6346500" y="4261227"/>
                <a:ext cx="250314" cy="250314"/>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40000" lnSpcReduction="20000"/>
              </a:bodyPr>
              <a:lstStyle/>
              <a:p>
                <a:pPr algn="ctr"/>
                <a:endParaRPr/>
              </a:p>
            </p:txBody>
          </p:sp>
          <p:sp>
            <p:nvSpPr>
              <p:cNvPr id="48" name="ís1iḓe"/>
              <p:cNvSpPr/>
              <p:nvPr/>
            </p:nvSpPr>
            <p:spPr bwMode="auto">
              <a:xfrm rot="20583785" flipH="1">
                <a:off x="5453444" y="5241750"/>
                <a:ext cx="255492" cy="257219"/>
              </a:xfrm>
              <a:prstGeom prst="ellipse">
                <a:avLst/>
              </a:prstGeom>
              <a:solidFill>
                <a:schemeClr val="bg1">
                  <a:lumMod val="50000"/>
                </a:schemeClr>
              </a:solidFill>
              <a:ln>
                <a:noFill/>
              </a:ln>
            </p:spPr>
            <p:txBody>
              <a:bodyPr wrap="square" lIns="91440" tIns="45720" rIns="91440" bIns="45720" anchor="ctr">
                <a:normAutofit fontScale="50000" lnSpcReduction="20000"/>
              </a:bodyPr>
              <a:lstStyle/>
              <a:p>
                <a:pPr algn="ctr"/>
                <a:endParaRPr/>
              </a:p>
            </p:txBody>
          </p:sp>
        </p:grpSp>
      </p:grpSp>
      <p:grpSp>
        <p:nvGrpSpPr>
          <p:cNvPr id="73" name="组合 72"/>
          <p:cNvGrpSpPr/>
          <p:nvPr/>
        </p:nvGrpSpPr>
        <p:grpSpPr>
          <a:xfrm>
            <a:off x="1017083" y="1405796"/>
            <a:ext cx="2826771" cy="4215130"/>
            <a:chOff x="740162" y="3214021"/>
            <a:chExt cx="2826771" cy="4215130"/>
          </a:xfrm>
        </p:grpSpPr>
        <p:sp>
          <p:nvSpPr>
            <p:cNvPr id="74" name="文本框 73"/>
            <p:cNvSpPr txBox="1"/>
            <p:nvPr/>
          </p:nvSpPr>
          <p:spPr>
            <a:xfrm>
              <a:off x="740162" y="3214021"/>
              <a:ext cx="2826771" cy="460375"/>
            </a:xfrm>
            <a:prstGeom prst="rect">
              <a:avLst/>
            </a:prstGeom>
            <a:noFill/>
          </p:spPr>
          <p:txBody>
            <a:bodyPr wrap="square" rtlCol="0">
              <a:spAutoFit/>
            </a:bodyPr>
            <a:lstStyle/>
            <a:p>
              <a:pPr algn="ctr"/>
              <a:r>
                <a:rPr kumimoji="1" lang="zh-CN" altLang="en-US" sz="2400" b="1" dirty="0">
                  <a:solidFill>
                    <a:schemeClr val="tx1"/>
                  </a:solidFill>
                  <a:latin typeface="Source Han Sans CN" panose="020B0500000000000000" pitchFamily="34" charset="-128"/>
                  <a:ea typeface="宋体" panose="02010600030101010101" pitchFamily="2" charset="-122"/>
                </a:rPr>
                <a:t>功能要求</a:t>
              </a:r>
            </a:p>
          </p:txBody>
        </p:sp>
        <p:sp>
          <p:nvSpPr>
            <p:cNvPr id="75" name="文本框 74"/>
            <p:cNvSpPr txBox="1"/>
            <p:nvPr/>
          </p:nvSpPr>
          <p:spPr>
            <a:xfrm>
              <a:off x="740162" y="3598196"/>
              <a:ext cx="2826385" cy="3830955"/>
            </a:xfrm>
            <a:prstGeom prst="rect">
              <a:avLst/>
            </a:prstGeom>
            <a:noFill/>
          </p:spPr>
          <p:txBody>
            <a:bodyPr wrap="square" rtlCol="0">
              <a:spAutoFit/>
            </a:bodyPr>
            <a:lstStyle/>
            <a:p>
              <a:pPr algn="l">
                <a:lnSpc>
                  <a:spcPct val="150000"/>
                </a:lnSpc>
              </a:pPr>
              <a:r>
                <a:rPr kumimoji="1" lang="zh-CN" altLang="en-US" sz="1200" dirty="0" err="1">
                  <a:solidFill>
                    <a:schemeClr val="tx1"/>
                  </a:solidFill>
                </a:rPr>
                <a:t>●</a:t>
              </a:r>
              <a:r>
                <a:rPr kumimoji="1" lang="en-US" altLang="zh-CN">
                  <a:solidFill>
                    <a:schemeClr val="tx1"/>
                  </a:solidFill>
                </a:rPr>
                <a:t>注册分用户和商家，不同身份需要不同资料</a:t>
              </a:r>
            </a:p>
            <a:p>
              <a:pPr algn="l">
                <a:lnSpc>
                  <a:spcPct val="150000"/>
                </a:lnSpc>
              </a:pPr>
              <a:r>
                <a:rPr kumimoji="1" lang="zh-CN" altLang="en-US" sz="1200" dirty="0" err="1">
                  <a:sym typeface="+mn-ea"/>
                </a:rPr>
                <a:t>●</a:t>
              </a:r>
              <a:r>
                <a:rPr kumimoji="1" lang="en-US" altLang="zh-CN">
                  <a:solidFill>
                    <a:schemeClr val="tx1"/>
                  </a:solidFill>
                </a:rPr>
                <a:t>用户可以查询或修改个人信息或商家资料</a:t>
              </a:r>
            </a:p>
            <a:p>
              <a:pPr algn="l">
                <a:lnSpc>
                  <a:spcPct val="150000"/>
                </a:lnSpc>
              </a:pPr>
              <a:r>
                <a:rPr kumimoji="1" lang="zh-CN" altLang="en-US" sz="1200" dirty="0" err="1">
                  <a:sym typeface="+mn-ea"/>
                </a:rPr>
                <a:t>●</a:t>
              </a:r>
              <a:r>
                <a:rPr kumimoji="1" lang="en-US" altLang="zh-CN">
                  <a:solidFill>
                    <a:schemeClr val="tx1"/>
                  </a:solidFill>
                </a:rPr>
                <a:t>管理人员可以增加、修改或查询用户信息，认证商家或特殊用户身份申请，以及反馈使用问题来参与改进</a:t>
              </a:r>
              <a:r>
                <a:rPr kumimoji="1" lang="en-US" altLang="zh-CN" sz="1200" dirty="0">
                  <a:solidFill>
                    <a:schemeClr val="tx1"/>
                  </a:solidFill>
                </a:rPr>
                <a:t> </a:t>
              </a:r>
            </a:p>
          </p:txBody>
        </p:sp>
      </p:grpSp>
      <p:sp>
        <p:nvSpPr>
          <p:cNvPr id="80" name="矩形 79"/>
          <p:cNvSpPr/>
          <p:nvPr/>
        </p:nvSpPr>
        <p:spPr>
          <a:xfrm>
            <a:off x="10795" y="6486525"/>
            <a:ext cx="12171045"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合 1"/>
          <p:cNvGrpSpPr/>
          <p:nvPr/>
        </p:nvGrpSpPr>
        <p:grpSpPr>
          <a:xfrm>
            <a:off x="8446583" y="1405796"/>
            <a:ext cx="2827655" cy="3392805"/>
            <a:chOff x="738892" y="3205131"/>
            <a:chExt cx="2827655" cy="3392805"/>
          </a:xfrm>
        </p:grpSpPr>
        <p:sp>
          <p:nvSpPr>
            <p:cNvPr id="3" name="文本框 2"/>
            <p:cNvSpPr txBox="1"/>
            <p:nvPr/>
          </p:nvSpPr>
          <p:spPr>
            <a:xfrm>
              <a:off x="738892" y="3205131"/>
              <a:ext cx="2826771" cy="460375"/>
            </a:xfrm>
            <a:prstGeom prst="rect">
              <a:avLst/>
            </a:prstGeom>
            <a:noFill/>
          </p:spPr>
          <p:txBody>
            <a:bodyPr wrap="square" rtlCol="0">
              <a:spAutoFit/>
            </a:bodyPr>
            <a:lstStyle/>
            <a:p>
              <a:pPr algn="ctr"/>
              <a:r>
                <a:rPr kumimoji="1" lang="zh-CN" altLang="en-US" sz="2400" b="1" dirty="0">
                  <a:solidFill>
                    <a:schemeClr val="tx1"/>
                  </a:solidFill>
                  <a:latin typeface="Source Han Sans CN" panose="020B0500000000000000" pitchFamily="34" charset="-128"/>
                  <a:ea typeface="宋体" panose="02010600030101010101" pitchFamily="2" charset="-122"/>
                </a:rPr>
                <a:t>性能要求</a:t>
              </a:r>
            </a:p>
          </p:txBody>
        </p:sp>
        <p:sp>
          <p:nvSpPr>
            <p:cNvPr id="4" name="文本框 3"/>
            <p:cNvSpPr txBox="1"/>
            <p:nvPr/>
          </p:nvSpPr>
          <p:spPr>
            <a:xfrm>
              <a:off x="738892" y="3598196"/>
              <a:ext cx="2827655" cy="2999740"/>
            </a:xfrm>
            <a:prstGeom prst="rect">
              <a:avLst/>
            </a:prstGeom>
            <a:noFill/>
          </p:spPr>
          <p:txBody>
            <a:bodyPr wrap="square" rtlCol="0">
              <a:spAutoFit/>
            </a:bodyPr>
            <a:lstStyle/>
            <a:p>
              <a:pPr algn="l">
                <a:lnSpc>
                  <a:spcPct val="150000"/>
                </a:lnSpc>
              </a:pPr>
              <a:r>
                <a:rPr kumimoji="1" lang="zh-CN" altLang="en-US" sz="1200" dirty="0" err="1">
                  <a:sym typeface="+mn-ea"/>
                </a:rPr>
                <a:t>●</a:t>
              </a:r>
              <a:r>
                <a:rPr kumimoji="1" lang="zh-CN" altLang="en-US" dirty="0" err="1">
                  <a:sym typeface="+mn-ea"/>
                </a:rPr>
                <a:t>确保页面的设计足够简洁，降低加载时间</a:t>
              </a:r>
            </a:p>
            <a:p>
              <a:pPr algn="l">
                <a:lnSpc>
                  <a:spcPct val="150000"/>
                </a:lnSpc>
              </a:pPr>
              <a:r>
                <a:rPr kumimoji="1" lang="zh-CN" altLang="en-US" sz="1200" dirty="0" err="1">
                  <a:sym typeface="+mn-ea"/>
                </a:rPr>
                <a:t>●</a:t>
              </a:r>
              <a:r>
                <a:rPr kumimoji="1" lang="zh-CN" altLang="en-US" dirty="0" err="1">
                  <a:sym typeface="+mn-ea"/>
                </a:rPr>
                <a:t>各个主要功能可以轻松上手，不存在学习成本</a:t>
              </a:r>
            </a:p>
            <a:p>
              <a:pPr algn="l">
                <a:lnSpc>
                  <a:spcPct val="150000"/>
                </a:lnSpc>
              </a:pPr>
              <a:r>
                <a:rPr kumimoji="1" lang="zh-CN" altLang="en-US" sz="1200" dirty="0" err="1">
                  <a:sym typeface="+mn-ea"/>
                </a:rPr>
                <a:t>●</a:t>
              </a:r>
              <a:r>
                <a:rPr kumimoji="1" lang="zh-CN" altLang="en-US" dirty="0" err="1">
                  <a:sym typeface="+mn-ea"/>
                </a:rPr>
                <a:t>保证用户和运营人员对各项操作的响应时间一般小于0.5s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anim calcmode="lin" valueType="num">
                                      <p:cBhvr>
                                        <p:cTn id="8" dur="500" fill="hold"/>
                                        <p:tgtEl>
                                          <p:spTgt spid="73"/>
                                        </p:tgtEl>
                                        <p:attrNameLst>
                                          <p:attrName>ppt_x</p:attrName>
                                        </p:attrNameLst>
                                      </p:cBhvr>
                                      <p:tavLst>
                                        <p:tav tm="0">
                                          <p:val>
                                            <p:strVal val="#ppt_x"/>
                                          </p:val>
                                        </p:tav>
                                        <p:tav tm="100000">
                                          <p:val>
                                            <p:strVal val="#ppt_x"/>
                                          </p:val>
                                        </p:tav>
                                      </p:tavLst>
                                    </p:anim>
                                    <p:anim calcmode="lin" valueType="num">
                                      <p:cBhvr>
                                        <p:cTn id="9" dur="5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500"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p:nvGrpSpPr>
        <p:grpSpPr>
          <a:xfrm>
            <a:off x="2545121" y="1990717"/>
            <a:ext cx="7782820" cy="1699895"/>
            <a:chOff x="3959584" y="976304"/>
            <a:chExt cx="7782820" cy="1699895"/>
          </a:xfrm>
        </p:grpSpPr>
        <p:sp>
          <p:nvSpPr>
            <p:cNvPr id="46" name="FLYING IMPRESSION FID FEIZHAO    qq:1964271550"/>
            <p:cNvSpPr txBox="1"/>
            <p:nvPr/>
          </p:nvSpPr>
          <p:spPr>
            <a:xfrm>
              <a:off x="7112610" y="976304"/>
              <a:ext cx="4629794" cy="1014730"/>
            </a:xfrm>
            <a:prstGeom prst="rect">
              <a:avLst/>
            </a:prstGeom>
            <a:noFill/>
            <a:effectLst/>
          </p:spPr>
          <p:txBody>
            <a:bodyPr wrap="square" rtlCol="0">
              <a:spAutoFit/>
            </a:bodyPr>
            <a:lstStyle>
              <a:defPPr>
                <a:defRPr lang="zh-CN"/>
              </a:defPPr>
              <a:lvl1pPr algn="ctr">
                <a:defRPr kumimoji="1" sz="6000" b="1" spc="600">
                  <a:solidFill>
                    <a:srgbClr val="FEDE45"/>
                  </a:solidFill>
                  <a:latin typeface="Source Han Sans CN" panose="020B0500000000000000" pitchFamily="34" charset="-128"/>
                  <a:ea typeface="Source Han Sans CN" panose="020B0500000000000000" pitchFamily="34" charset="-128"/>
                </a:defRPr>
              </a:lvl1pPr>
            </a:lstStyle>
            <a:p>
              <a:pPr algn="r"/>
              <a:r>
                <a:rPr lang="en-US" altLang="zh-CN" spc="0" dirty="0">
                  <a:solidFill>
                    <a:schemeClr val="bg1">
                      <a:lumMod val="50000"/>
                    </a:schemeClr>
                  </a:solidFill>
                </a:rPr>
                <a:t>PART 3</a:t>
              </a:r>
              <a:endParaRPr lang="zh-CN" altLang="en-US" spc="0" dirty="0">
                <a:solidFill>
                  <a:schemeClr val="bg1">
                    <a:lumMod val="50000"/>
                  </a:schemeClr>
                </a:solidFill>
              </a:endParaRPr>
            </a:p>
          </p:txBody>
        </p:sp>
        <p:sp>
          <p:nvSpPr>
            <p:cNvPr id="47" name="FLYING IMPRESSION FID FEIZHAO    qq:1964271550"/>
            <p:cNvSpPr/>
            <p:nvPr/>
          </p:nvSpPr>
          <p:spPr>
            <a:xfrm>
              <a:off x="3959584" y="1969444"/>
              <a:ext cx="7782560" cy="706755"/>
            </a:xfrm>
            <a:prstGeom prst="rect">
              <a:avLst/>
            </a:prstGeom>
            <a:noFill/>
            <a:effectLst/>
          </p:spPr>
          <p:txBody>
            <a:bodyPr wrap="square" rtlCol="0">
              <a:spAutoFit/>
            </a:bodyPr>
            <a:lstStyle/>
            <a:p>
              <a:pPr algn="r"/>
              <a:r>
                <a:rPr kumimoji="1" lang="zh-CN" altLang="en-US" sz="4000" b="1" dirty="0">
                  <a:solidFill>
                    <a:schemeClr val="bg1">
                      <a:lumMod val="50000"/>
                    </a:schemeClr>
                  </a:solidFill>
                  <a:latin typeface="Source Han Sans CN" panose="020B0500000000000000" pitchFamily="34" charset="-128"/>
                  <a:ea typeface="宋体" panose="02010600030101010101" pitchFamily="2" charset="-122"/>
                </a:rPr>
                <a:t>子模块功能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ïṥḻíďè"/>
          <p:cNvGrpSpPr/>
          <p:nvPr/>
        </p:nvGrpSpPr>
        <p:grpSpPr>
          <a:xfrm>
            <a:off x="4582795" y="414655"/>
            <a:ext cx="2714625" cy="2592070"/>
            <a:chOff x="4449426" y="1682503"/>
            <a:chExt cx="3251200" cy="3251200"/>
          </a:xfrm>
        </p:grpSpPr>
        <p:sp>
          <p:nvSpPr>
            <p:cNvPr id="43" name="išḻîḍe"/>
            <p:cNvSpPr/>
            <p:nvPr/>
          </p:nvSpPr>
          <p:spPr bwMode="gray">
            <a:xfrm rot="5400000">
              <a:off x="4449426" y="1682503"/>
              <a:ext cx="3251200" cy="3251200"/>
            </a:xfrm>
            <a:prstGeom prst="blockArc">
              <a:avLst>
                <a:gd name="adj1" fmla="val 10979141"/>
                <a:gd name="adj2" fmla="val 17622435"/>
                <a:gd name="adj3" fmla="val 16394"/>
              </a:avLst>
            </a:prstGeom>
            <a:solidFill>
              <a:srgbClr val="FEDE45"/>
            </a:solidFill>
            <a:ln>
              <a:no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endParaRPr dirty="0"/>
            </a:p>
          </p:txBody>
        </p:sp>
        <p:sp>
          <p:nvSpPr>
            <p:cNvPr id="44" name="iš1îḑé"/>
            <p:cNvSpPr/>
            <p:nvPr/>
          </p:nvSpPr>
          <p:spPr bwMode="gray">
            <a:xfrm rot="10800000">
              <a:off x="4449426" y="1682503"/>
              <a:ext cx="3251200" cy="3251200"/>
            </a:xfrm>
            <a:prstGeom prst="blockArc">
              <a:avLst>
                <a:gd name="adj1" fmla="val 12519301"/>
                <a:gd name="adj2" fmla="val 19956303"/>
                <a:gd name="adj3" fmla="val 1592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5" name="íṡ1ïdè"/>
            <p:cNvSpPr/>
            <p:nvPr/>
          </p:nvSpPr>
          <p:spPr bwMode="gray">
            <a:xfrm rot="16200000">
              <a:off x="4449426" y="1682503"/>
              <a:ext cx="3251200" cy="3251200"/>
            </a:xfrm>
            <a:prstGeom prst="blockArc">
              <a:avLst>
                <a:gd name="adj1" fmla="val 14837974"/>
                <a:gd name="adj2" fmla="val 21500885"/>
                <a:gd name="adj3" fmla="val 15740"/>
              </a:avLst>
            </a:prstGeom>
            <a:solidFill>
              <a:schemeClr val="bg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endParaRPr/>
            </a:p>
          </p:txBody>
        </p:sp>
        <p:sp>
          <p:nvSpPr>
            <p:cNvPr id="46" name="íS1idè"/>
            <p:cNvSpPr/>
            <p:nvPr/>
          </p:nvSpPr>
          <p:spPr bwMode="gray">
            <a:xfrm rot="18310189">
              <a:off x="4732206" y="2022432"/>
              <a:ext cx="2709333" cy="2709333"/>
            </a:xfrm>
            <a:prstGeom prst="rect">
              <a:avLst/>
            </a:prstGeom>
            <a:effectLst/>
          </p:spPr>
          <p:txBody>
            <a:bodyPr wrap="none">
              <a:prstTxWarp prst="textArchUp">
                <a:avLst>
                  <a:gd name="adj" fmla="val 11560710"/>
                </a:avLst>
              </a:prstTxWarp>
              <a:normAutofit/>
            </a:bodyPr>
            <a:lstStyle/>
            <a:p>
              <a:pPr algn="ctr">
                <a:defRPr/>
              </a:pPr>
              <a:r>
                <a:rPr lang="zh-CN" altLang="en-US" sz="2000" dirty="0">
                  <a:ln w="18415" cmpd="sng">
                    <a:solidFill>
                      <a:srgbClr val="FFFFFF"/>
                    </a:solidFill>
                    <a:prstDash val="solid"/>
                  </a:ln>
                  <a:solidFill>
                    <a:srgbClr val="FFFFFF"/>
                  </a:solidFill>
                </a:rPr>
                <a:t>登录注册</a:t>
              </a:r>
            </a:p>
          </p:txBody>
        </p:sp>
        <p:sp>
          <p:nvSpPr>
            <p:cNvPr id="47" name="íşḷîḑé"/>
            <p:cNvSpPr/>
            <p:nvPr/>
          </p:nvSpPr>
          <p:spPr bwMode="gray">
            <a:xfrm>
              <a:off x="4718038" y="1989214"/>
              <a:ext cx="2709333" cy="2709333"/>
            </a:xfrm>
            <a:prstGeom prst="rect">
              <a:avLst/>
            </a:prstGeom>
            <a:effectLst/>
          </p:spPr>
          <p:txBody>
            <a:bodyPr wrap="none">
              <a:prstTxWarp prst="textArchDown">
                <a:avLst/>
              </a:prstTxWarp>
              <a:normAutofit/>
            </a:bodyPr>
            <a:lstStyle/>
            <a:p>
              <a:pPr algn="ctr">
                <a:defRPr/>
              </a:pPr>
              <a:r>
                <a:rPr lang="zh-CN" altLang="en-US" sz="2000" b="1" dirty="0">
                  <a:solidFill>
                    <a:schemeClr val="bg1"/>
                  </a:solidFill>
                </a:rPr>
                <a:t>后台运营人员</a:t>
              </a:r>
            </a:p>
          </p:txBody>
        </p:sp>
        <p:sp>
          <p:nvSpPr>
            <p:cNvPr id="48" name="îṩḻîde"/>
            <p:cNvSpPr/>
            <p:nvPr/>
          </p:nvSpPr>
          <p:spPr bwMode="gray">
            <a:xfrm rot="3334445">
              <a:off x="4703631" y="2012907"/>
              <a:ext cx="2709333" cy="2709333"/>
            </a:xfrm>
            <a:prstGeom prst="rect">
              <a:avLst/>
            </a:prstGeom>
            <a:effectLst/>
          </p:spPr>
          <p:txBody>
            <a:bodyPr wrap="none">
              <a:prstTxWarp prst="textArchUp">
                <a:avLst>
                  <a:gd name="adj" fmla="val 12274743"/>
                </a:avLst>
              </a:prstTxWarp>
              <a:normAutofit/>
            </a:bodyPr>
            <a:lstStyle/>
            <a:p>
              <a:pPr algn="ctr">
                <a:defRPr/>
              </a:pPr>
              <a:r>
                <a:rPr lang="zh-CN" altLang="en-US" sz="2000" dirty="0">
                  <a:ln w="18415" cmpd="sng">
                    <a:solidFill>
                      <a:srgbClr val="FFFFFF"/>
                    </a:solidFill>
                    <a:prstDash val="solid"/>
                  </a:ln>
                  <a:solidFill>
                    <a:srgbClr val="FFFFFF"/>
                  </a:solidFill>
                </a:rPr>
                <a:t>用户信息中心</a:t>
              </a:r>
            </a:p>
          </p:txBody>
        </p:sp>
      </p:grpSp>
      <p:sp>
        <p:nvSpPr>
          <p:cNvPr id="50" name="文本框 49"/>
          <p:cNvSpPr txBox="1"/>
          <p:nvPr/>
        </p:nvSpPr>
        <p:spPr>
          <a:xfrm>
            <a:off x="227349" y="2055449"/>
            <a:ext cx="2231807" cy="369332"/>
          </a:xfrm>
          <a:prstGeom prst="rect">
            <a:avLst/>
          </a:prstGeom>
          <a:noFill/>
        </p:spPr>
        <p:txBody>
          <a:bodyPr wrap="square" rtlCol="0">
            <a:spAutoFit/>
          </a:bodyPr>
          <a:lstStyle/>
          <a:p>
            <a:r>
              <a:rPr kumimoji="1" lang="en-US" altLang="zh-CN" spc="300" dirty="0">
                <a:solidFill>
                  <a:schemeClr val="bg1"/>
                </a:solidFill>
                <a:latin typeface="Source Han Sans CN" panose="020B0500000000000000" pitchFamily="34" charset="-128"/>
                <a:ea typeface="Source Han Sans CN" panose="020B0500000000000000" pitchFamily="34" charset="-128"/>
              </a:rPr>
              <a:t>YOUR LOGO</a:t>
            </a:r>
            <a:endParaRPr kumimoji="1" lang="zh-CN" altLang="en-US" spc="300" dirty="0">
              <a:solidFill>
                <a:schemeClr val="bg1"/>
              </a:solidFill>
              <a:latin typeface="Source Han Sans CN" panose="020B0500000000000000" pitchFamily="34" charset="-128"/>
              <a:ea typeface="Source Han Sans CN" panose="020B0500000000000000" pitchFamily="34" charset="-128"/>
            </a:endParaRPr>
          </a:p>
        </p:txBody>
      </p:sp>
      <p:sp>
        <p:nvSpPr>
          <p:cNvPr id="27" name="矩形 26"/>
          <p:cNvSpPr/>
          <p:nvPr/>
        </p:nvSpPr>
        <p:spPr>
          <a:xfrm>
            <a:off x="10795" y="6486525"/>
            <a:ext cx="12171045"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 name="组合 1"/>
          <p:cNvGrpSpPr/>
          <p:nvPr/>
        </p:nvGrpSpPr>
        <p:grpSpPr>
          <a:xfrm>
            <a:off x="1096010" y="659130"/>
            <a:ext cx="2827655" cy="2515235"/>
            <a:chOff x="8532762" y="2818807"/>
            <a:chExt cx="2827406" cy="714531"/>
          </a:xfrm>
        </p:grpSpPr>
        <p:sp>
          <p:nvSpPr>
            <p:cNvPr id="3" name="文本框 2"/>
            <p:cNvSpPr txBox="1"/>
            <p:nvPr/>
          </p:nvSpPr>
          <p:spPr>
            <a:xfrm>
              <a:off x="8532762" y="2818807"/>
              <a:ext cx="2826771" cy="288266"/>
            </a:xfrm>
            <a:prstGeom prst="rect">
              <a:avLst/>
            </a:prstGeom>
            <a:noFill/>
          </p:spPr>
          <p:txBody>
            <a:bodyPr wrap="square" rtlCol="0">
              <a:spAutoFit/>
            </a:bodyPr>
            <a:lstStyle/>
            <a:p>
              <a:pPr algn="l"/>
              <a:r>
                <a:rPr kumimoji="1" lang="en-US" altLang="zh-CN" sz="2000" dirty="0">
                  <a:solidFill>
                    <a:schemeClr val="tx1"/>
                  </a:solidFill>
                  <a:latin typeface="宋体" panose="02010600030101010101" pitchFamily="2" charset="-122"/>
                  <a:ea typeface="宋体" panose="02010600030101010101" pitchFamily="2" charset="-122"/>
                </a:rPr>
                <a:t>为用户提供账号注册服务，方便用户登录账号使用系统的各种功能</a:t>
              </a:r>
            </a:p>
          </p:txBody>
        </p:sp>
        <p:sp>
          <p:nvSpPr>
            <p:cNvPr id="4" name="文本框 3"/>
            <p:cNvSpPr txBox="1"/>
            <p:nvPr/>
          </p:nvSpPr>
          <p:spPr>
            <a:xfrm>
              <a:off x="8532762" y="3087771"/>
              <a:ext cx="2827406" cy="445567"/>
            </a:xfrm>
            <a:prstGeom prst="rect">
              <a:avLst/>
            </a:prstGeom>
            <a:noFill/>
          </p:spPr>
          <p:txBody>
            <a:bodyPr wrap="square" rtlCol="0">
              <a:spAutoFit/>
            </a:bodyPr>
            <a:lstStyle/>
            <a:p>
              <a:pPr algn="l">
                <a:lnSpc>
                  <a:spcPct val="150000"/>
                </a:lnSpc>
              </a:pPr>
              <a:r>
                <a:rPr kumimoji="1" lang="zh-CN" altLang="en-US" sz="1000" dirty="0" err="1">
                  <a:solidFill>
                    <a:schemeClr val="tx1"/>
                  </a:solidFill>
                  <a:sym typeface="+mn-ea"/>
                </a:rPr>
                <a:t>●</a:t>
              </a:r>
              <a:r>
                <a:rPr kumimoji="1" lang="en-US" altLang="zh-CN" sz="1600">
                  <a:solidFill>
                    <a:schemeClr val="tx1"/>
                  </a:solidFill>
                </a:rPr>
                <a:t>注册：根据用户填写的信息完成账号注册功能</a:t>
              </a:r>
            </a:p>
            <a:p>
              <a:pPr algn="l">
                <a:lnSpc>
                  <a:spcPct val="150000"/>
                </a:lnSpc>
              </a:pPr>
              <a:r>
                <a:rPr kumimoji="1" lang="zh-CN" altLang="en-US" sz="1000" dirty="0" err="1">
                  <a:solidFill>
                    <a:schemeClr val="tx1"/>
                  </a:solidFill>
                  <a:sym typeface="+mn-ea"/>
                </a:rPr>
                <a:t>●</a:t>
              </a:r>
              <a:r>
                <a:rPr kumimoji="1" lang="en-US" altLang="zh-CN" sz="1600">
                  <a:solidFill>
                    <a:schemeClr val="tx1"/>
                  </a:solidFill>
                </a:rPr>
                <a:t>登录：使用注册过的账号登录系统</a:t>
              </a:r>
              <a:endParaRPr kumimoji="1" lang="zh-CN" altLang="en-US" sz="1600">
                <a:solidFill>
                  <a:schemeClr val="tx1"/>
                </a:solidFill>
              </a:endParaRPr>
            </a:p>
          </p:txBody>
        </p:sp>
      </p:grpSp>
      <p:grpSp>
        <p:nvGrpSpPr>
          <p:cNvPr id="8" name="组合 7"/>
          <p:cNvGrpSpPr/>
          <p:nvPr/>
        </p:nvGrpSpPr>
        <p:grpSpPr>
          <a:xfrm>
            <a:off x="8555355" y="659130"/>
            <a:ext cx="2827655" cy="2515235"/>
            <a:chOff x="8532762" y="2818807"/>
            <a:chExt cx="2827406" cy="714531"/>
          </a:xfrm>
        </p:grpSpPr>
        <p:sp>
          <p:nvSpPr>
            <p:cNvPr id="9" name="文本框 8"/>
            <p:cNvSpPr txBox="1"/>
            <p:nvPr/>
          </p:nvSpPr>
          <p:spPr>
            <a:xfrm>
              <a:off x="8532762" y="2818807"/>
              <a:ext cx="2826771" cy="288266"/>
            </a:xfrm>
            <a:prstGeom prst="rect">
              <a:avLst/>
            </a:prstGeom>
            <a:noFill/>
          </p:spPr>
          <p:txBody>
            <a:bodyPr wrap="square" rtlCol="0">
              <a:spAutoFit/>
            </a:bodyPr>
            <a:lstStyle/>
            <a:p>
              <a:pPr algn="l"/>
              <a:r>
                <a:rPr kumimoji="1" lang="en-US" altLang="zh-CN" sz="2000" dirty="0">
                  <a:solidFill>
                    <a:schemeClr val="tx1"/>
                  </a:solidFill>
                  <a:latin typeface="宋体" panose="02010600030101010101" pitchFamily="2" charset="-122"/>
                  <a:ea typeface="宋体" panose="02010600030101010101" pitchFamily="2" charset="-122"/>
                </a:rPr>
                <a:t>展示用户的个人信息，方便用户查看与修改个人信息</a:t>
              </a:r>
            </a:p>
          </p:txBody>
        </p:sp>
        <p:sp>
          <p:nvSpPr>
            <p:cNvPr id="10" name="文本框 9"/>
            <p:cNvSpPr txBox="1"/>
            <p:nvPr/>
          </p:nvSpPr>
          <p:spPr>
            <a:xfrm>
              <a:off x="8532762" y="3087771"/>
              <a:ext cx="2827406" cy="445567"/>
            </a:xfrm>
            <a:prstGeom prst="rect">
              <a:avLst/>
            </a:prstGeom>
            <a:noFill/>
          </p:spPr>
          <p:txBody>
            <a:bodyPr wrap="square" rtlCol="0">
              <a:spAutoFit/>
            </a:bodyPr>
            <a:lstStyle/>
            <a:p>
              <a:pPr algn="l">
                <a:lnSpc>
                  <a:spcPct val="150000"/>
                </a:lnSpc>
              </a:pPr>
              <a:r>
                <a:rPr kumimoji="1" lang="zh-CN" altLang="en-US" sz="1000" dirty="0" err="1">
                  <a:solidFill>
                    <a:schemeClr val="tx1"/>
                  </a:solidFill>
                  <a:sym typeface="+mn-ea"/>
                </a:rPr>
                <a:t>●</a:t>
              </a:r>
              <a:r>
                <a:rPr kumimoji="1" lang="en-US" altLang="zh-CN" sz="1600">
                  <a:solidFill>
                    <a:schemeClr val="tx1"/>
                  </a:solidFill>
                </a:rPr>
                <a:t>查看：点击个人信息栏查看个人信息</a:t>
              </a:r>
            </a:p>
            <a:p>
              <a:pPr algn="l">
                <a:lnSpc>
                  <a:spcPct val="150000"/>
                </a:lnSpc>
              </a:pPr>
              <a:r>
                <a:rPr kumimoji="1" lang="zh-CN" altLang="en-US" sz="1000" dirty="0" err="1">
                  <a:solidFill>
                    <a:schemeClr val="tx1"/>
                  </a:solidFill>
                  <a:sym typeface="+mn-ea"/>
                </a:rPr>
                <a:t>●</a:t>
              </a:r>
              <a:r>
                <a:rPr kumimoji="1" lang="en-US" altLang="zh-CN" sz="1600">
                  <a:solidFill>
                    <a:schemeClr val="tx1"/>
                  </a:solidFill>
                </a:rPr>
                <a:t>修改：用户在个人信息界面编辑个人资料</a:t>
              </a:r>
            </a:p>
          </p:txBody>
        </p:sp>
      </p:grpSp>
      <p:grpSp>
        <p:nvGrpSpPr>
          <p:cNvPr id="11" name="组合 10"/>
          <p:cNvGrpSpPr/>
          <p:nvPr/>
        </p:nvGrpSpPr>
        <p:grpSpPr>
          <a:xfrm>
            <a:off x="3720465" y="3395345"/>
            <a:ext cx="4581525" cy="2522394"/>
            <a:chOff x="8532762" y="2818807"/>
            <a:chExt cx="2826771" cy="512600"/>
          </a:xfrm>
        </p:grpSpPr>
        <p:sp>
          <p:nvSpPr>
            <p:cNvPr id="12" name="文本框 11"/>
            <p:cNvSpPr txBox="1"/>
            <p:nvPr/>
          </p:nvSpPr>
          <p:spPr>
            <a:xfrm>
              <a:off x="8532762" y="2818807"/>
              <a:ext cx="2826771" cy="206213"/>
            </a:xfrm>
            <a:prstGeom prst="rect">
              <a:avLst/>
            </a:prstGeom>
            <a:noFill/>
          </p:spPr>
          <p:txBody>
            <a:bodyPr wrap="square" rtlCol="0">
              <a:spAutoFit/>
            </a:bodyPr>
            <a:lstStyle/>
            <a:p>
              <a:pPr algn="l"/>
              <a:r>
                <a:rPr kumimoji="1" lang="en-US" altLang="zh-CN" sz="2000" dirty="0">
                  <a:solidFill>
                    <a:schemeClr val="tx1"/>
                  </a:solidFill>
                  <a:latin typeface="宋体" panose="02010600030101010101" pitchFamily="2" charset="-122"/>
                  <a:ea typeface="宋体" panose="02010600030101010101" pitchFamily="2" charset="-122"/>
                </a:rPr>
                <a:t>为后台运营人员提供数据管理功能，方便不懂数据库操作的文员也能够胜任后台管理任务</a:t>
              </a:r>
            </a:p>
          </p:txBody>
        </p:sp>
        <p:sp>
          <p:nvSpPr>
            <p:cNvPr id="13" name="文本框 12"/>
            <p:cNvSpPr txBox="1"/>
            <p:nvPr/>
          </p:nvSpPr>
          <p:spPr>
            <a:xfrm>
              <a:off x="8532762" y="3012667"/>
              <a:ext cx="2826771" cy="318740"/>
            </a:xfrm>
            <a:prstGeom prst="rect">
              <a:avLst/>
            </a:prstGeom>
            <a:noFill/>
          </p:spPr>
          <p:txBody>
            <a:bodyPr wrap="square" rtlCol="0">
              <a:spAutoFit/>
            </a:bodyPr>
            <a:lstStyle/>
            <a:p>
              <a:pPr algn="l">
                <a:lnSpc>
                  <a:spcPct val="150000"/>
                </a:lnSpc>
              </a:pPr>
              <a:r>
                <a:rPr kumimoji="1" lang="zh-CN" altLang="en-US" sz="1000" dirty="0" err="1">
                  <a:solidFill>
                    <a:schemeClr val="tx1"/>
                  </a:solidFill>
                  <a:sym typeface="+mn-ea"/>
                </a:rPr>
                <a:t>●</a:t>
              </a:r>
              <a:r>
                <a:rPr kumimoji="1" lang="zh-CN" altLang="en-US" sz="1600">
                  <a:solidFill>
                    <a:schemeClr val="tx1"/>
                  </a:solidFill>
                </a:rPr>
                <a:t>用户资料管理</a:t>
              </a:r>
              <a:r>
                <a:rPr kumimoji="1" lang="en-US" altLang="zh-CN" sz="1600">
                  <a:solidFill>
                    <a:schemeClr val="tx1"/>
                  </a:solidFill>
                </a:rPr>
                <a:t>：管理用户相关资料，在特殊情况下可以查询与修改用户的详细信息</a:t>
              </a:r>
            </a:p>
            <a:p>
              <a:pPr algn="l">
                <a:lnSpc>
                  <a:spcPct val="150000"/>
                </a:lnSpc>
              </a:pPr>
              <a:r>
                <a:rPr kumimoji="1" lang="zh-CN" altLang="en-US" sz="1000" dirty="0" err="1">
                  <a:solidFill>
                    <a:schemeClr val="tx1"/>
                  </a:solidFill>
                  <a:sym typeface="+mn-ea"/>
                </a:rPr>
                <a:t>●</a:t>
              </a:r>
              <a:r>
                <a:rPr kumimoji="1" lang="zh-CN" altLang="en-US" sz="1600">
                  <a:solidFill>
                    <a:schemeClr val="tx1"/>
                  </a:solidFill>
                </a:rPr>
                <a:t>权限管理</a:t>
              </a:r>
              <a:r>
                <a:rPr kumimoji="1" lang="en-US" altLang="zh-CN" sz="1600">
                  <a:solidFill>
                    <a:schemeClr val="tx1"/>
                  </a:solidFill>
                </a:rPr>
                <a:t>：修改用户的权限使用户能够实现某些特定功能，并且针对用户的反馈，及时修改错误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500"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500"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anim calcmode="lin" valueType="num">
                                      <p:cBhvr>
                                        <p:cTn id="22" dur="500" fill="hold"/>
                                        <p:tgtEl>
                                          <p:spTgt spid="11"/>
                                        </p:tgtEl>
                                        <p:attrNameLst>
                                          <p:attrName>ppt_x</p:attrName>
                                        </p:attrNameLst>
                                      </p:cBhvr>
                                      <p:tavLst>
                                        <p:tav tm="0">
                                          <p:val>
                                            <p:strVal val="#ppt_x"/>
                                          </p:val>
                                        </p:tav>
                                        <p:tav tm="100000">
                                          <p:val>
                                            <p:strVal val="#ppt_x"/>
                                          </p:val>
                                        </p:tav>
                                      </p:tavLst>
                                    </p:anim>
                                    <p:anim calcmode="lin" valueType="num">
                                      <p:cBhvr>
                                        <p:cTn id="2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10512" y="6486525"/>
            <a:ext cx="12170976" cy="371475"/>
          </a:xfrm>
          <a:prstGeom prst="rect">
            <a:avLst/>
          </a:prstGeom>
          <a:solidFill>
            <a:srgbClr val="EEB9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 name="组合 2"/>
          <p:cNvGrpSpPr/>
          <p:nvPr/>
        </p:nvGrpSpPr>
        <p:grpSpPr>
          <a:xfrm>
            <a:off x="2659421" y="1962141"/>
            <a:ext cx="7782820" cy="1699895"/>
            <a:chOff x="3959584" y="976304"/>
            <a:chExt cx="7782820" cy="1699895"/>
          </a:xfrm>
        </p:grpSpPr>
        <p:sp>
          <p:nvSpPr>
            <p:cNvPr id="46" name="FLYING IMPRESSION FID FEIZHAO    qq:1964271550"/>
            <p:cNvSpPr txBox="1"/>
            <p:nvPr/>
          </p:nvSpPr>
          <p:spPr>
            <a:xfrm>
              <a:off x="7112610" y="976304"/>
              <a:ext cx="4629794" cy="1014730"/>
            </a:xfrm>
            <a:prstGeom prst="rect">
              <a:avLst/>
            </a:prstGeom>
            <a:noFill/>
            <a:effectLst/>
          </p:spPr>
          <p:txBody>
            <a:bodyPr wrap="square" rtlCol="0">
              <a:spAutoFit/>
            </a:bodyPr>
            <a:lstStyle>
              <a:defPPr>
                <a:defRPr lang="zh-CN"/>
              </a:defPPr>
              <a:lvl1pPr algn="ctr">
                <a:defRPr kumimoji="1" sz="6000" b="1" spc="600">
                  <a:solidFill>
                    <a:srgbClr val="FEDE45"/>
                  </a:solidFill>
                  <a:latin typeface="Source Han Sans CN" panose="020B0500000000000000" pitchFamily="34" charset="-128"/>
                  <a:ea typeface="Source Han Sans CN" panose="020B0500000000000000" pitchFamily="34" charset="-128"/>
                </a:defRPr>
              </a:lvl1pPr>
            </a:lstStyle>
            <a:p>
              <a:pPr algn="r"/>
              <a:r>
                <a:rPr lang="en-US" altLang="zh-CN" spc="0" dirty="0">
                  <a:solidFill>
                    <a:schemeClr val="bg1">
                      <a:lumMod val="50000"/>
                    </a:schemeClr>
                  </a:solidFill>
                </a:rPr>
                <a:t>PART 4</a:t>
              </a:r>
              <a:endParaRPr lang="zh-CN" altLang="en-US" spc="0" dirty="0">
                <a:solidFill>
                  <a:schemeClr val="bg1">
                    <a:lumMod val="50000"/>
                  </a:schemeClr>
                </a:solidFill>
              </a:endParaRPr>
            </a:p>
          </p:txBody>
        </p:sp>
        <p:sp>
          <p:nvSpPr>
            <p:cNvPr id="47" name="FLYING IMPRESSION FID FEIZHAO    qq:1964271550"/>
            <p:cNvSpPr/>
            <p:nvPr/>
          </p:nvSpPr>
          <p:spPr>
            <a:xfrm>
              <a:off x="3959584" y="1969444"/>
              <a:ext cx="7782560" cy="706755"/>
            </a:xfrm>
            <a:prstGeom prst="rect">
              <a:avLst/>
            </a:prstGeom>
            <a:noFill/>
            <a:effectLst/>
          </p:spPr>
          <p:txBody>
            <a:bodyPr wrap="square" rtlCol="0">
              <a:spAutoFit/>
            </a:bodyPr>
            <a:lstStyle/>
            <a:p>
              <a:pPr algn="r"/>
              <a:r>
                <a:rPr kumimoji="1" lang="zh-CN" altLang="en-US" sz="4000" b="1" dirty="0">
                  <a:solidFill>
                    <a:schemeClr val="bg1">
                      <a:lumMod val="50000"/>
                    </a:schemeClr>
                  </a:solidFill>
                  <a:latin typeface="Source Han Sans CN" panose="020B0500000000000000" pitchFamily="34" charset="-128"/>
                  <a:ea typeface="宋体" panose="02010600030101010101" pitchFamily="2" charset="-122"/>
                </a:rPr>
                <a:t>用例</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{F95162F9-5950-174E-A9DF-5419BBC4F26B}tf10001070</Template>
  <TotalTime>11</TotalTime>
  <Words>310</Words>
  <Application>Microsoft Macintosh PowerPoint</Application>
  <PresentationFormat>寬螢幕</PresentationFormat>
  <Paragraphs>93</Paragraphs>
  <Slides>42</Slides>
  <Notes>5</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42</vt:i4>
      </vt:variant>
    </vt:vector>
  </HeadingPairs>
  <TitlesOfParts>
    <vt:vector size="52" baseType="lpstr">
      <vt:lpstr>楷体</vt:lpstr>
      <vt:lpstr>微软雅黑</vt:lpstr>
      <vt:lpstr>宋体</vt:lpstr>
      <vt:lpstr>Source Han Sans CN</vt:lpstr>
      <vt:lpstr>Calibri</vt:lpstr>
      <vt:lpstr>Rockwell</vt:lpstr>
      <vt:lpstr>Rockwell Condensed</vt:lpstr>
      <vt:lpstr>Rockwell Extra Bold</vt:lpstr>
      <vt:lpstr>Wingdings</vt:lpstr>
      <vt:lpstr>木刻字型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64</cp:revision>
  <dcterms:created xsi:type="dcterms:W3CDTF">2020-03-08T08:03:00Z</dcterms:created>
  <dcterms:modified xsi:type="dcterms:W3CDTF">2020-06-13T12:19:58Z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2052-11.1.0.9330</vt:lpwstr>
  </property>
</Properties>
</file>