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4" r:id="rId4"/>
    <p:sldId id="306" r:id="rId5"/>
    <p:sldId id="309" r:id="rId6"/>
    <p:sldId id="307" r:id="rId7"/>
    <p:sldId id="310" r:id="rId8"/>
    <p:sldId id="311" r:id="rId9"/>
    <p:sldId id="308" r:id="rId10"/>
    <p:sldId id="29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8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libili.com/video/av1600189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o.anaconda.com/archiv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5790" y="1846257"/>
            <a:ext cx="721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学术部 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Workshop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724128" y="3136726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14274" y="30895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邹智群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6820" y="3080695"/>
            <a:ext cx="234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4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0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6223" y="8571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9910" y="770815"/>
            <a:ext cx="5914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的介绍与安装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基本的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函数介绍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训练模拟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线性函数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训练神经网络识别手写数字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参考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教程：莫烦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教程  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hlinkClick r:id="rId4"/>
              </a:rPr>
              <a:t>https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hlinkClick r:id="rId4"/>
              </a:rPr>
              <a:t>://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hlinkClick r:id="rId4"/>
              </a:rPr>
              <a:t>www.bilibili.com/video/av16001891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        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讲的比较简单容易上手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</a:t>
            </a:r>
            <a:endParaRPr lang="zh-CN" alt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61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70199" y="699542"/>
            <a:ext cx="397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</a:t>
            </a:r>
            <a:endParaRPr lang="zh-CN" alt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537" y="843558"/>
            <a:ext cx="1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的介绍与安装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1970198" y="621676"/>
            <a:ext cx="6634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#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仅 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CPU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版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Windows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系统：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Anaconda3 python3.6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的安装 链接：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hlinkClick r:id="rId4"/>
              </a:rPr>
              <a:t>https://repo.anaconda.com/archive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hlinkClick r:id="rId4"/>
              </a:rPr>
              <a:t>/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 </a:t>
            </a:r>
            <a:r>
              <a:rPr lang="en-US" altLang="zh-CN" sz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cmd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命令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 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pip install </a:t>
            </a:r>
            <a:r>
              <a:rPr lang="en-US" altLang="zh-CN" sz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tensorflow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Linux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系统：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自带 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python2.7</a:t>
            </a:r>
          </a:p>
          <a:p>
            <a:pPr lvl="0">
              <a:lnSpc>
                <a:spcPct val="20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pip install https://storage.googleapis.com/tensorflow/linux/cpu/tensorflow-0.9.0-cp27-none-linux_x86_64.whl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70199" y="699542"/>
            <a:ext cx="397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</a:t>
            </a:r>
            <a:endParaRPr lang="zh-CN" alt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536" y="720446"/>
            <a:ext cx="1430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函数介绍</a:t>
            </a:r>
          </a:p>
        </p:txBody>
      </p:sp>
      <p:sp>
        <p:nvSpPr>
          <p:cNvPr id="17" name="TextBox 12"/>
          <p:cNvSpPr txBox="1"/>
          <p:nvPr/>
        </p:nvSpPr>
        <p:spPr>
          <a:xfrm>
            <a:off x="1970198" y="621676"/>
            <a:ext cx="6634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tf.Variable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定义变量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tf.matmul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执行乘法运算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tf.placeholder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预置变量位置（一般用于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input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label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tf.random_uniform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生成随机数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tf.nn.relu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设置激活函数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tf.reduce_mean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计算维度内的均值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tf.square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执行平方计算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optimizer = </a:t>
            </a: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tf.train.GradientDescentOptimizer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lr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  # 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设定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优化器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train = </a:t>
            </a: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optimizer.minimize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(loss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设定优化目标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init_variables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tf.initialize_all_variables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初始化所有变量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sess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tf.Session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初始化任务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                                                                   #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激活任务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604" y="843557"/>
            <a:ext cx="1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实现简单的线性函数模拟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1979712" y="769793"/>
            <a:ext cx="3609913" cy="385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# </a:t>
            </a:r>
            <a:r>
              <a:rPr lang="zh-CN" altLang="en-US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例子一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# </a:t>
            </a:r>
            <a:r>
              <a:rPr lang="zh-CN" altLang="en-US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利用</a:t>
            </a:r>
            <a:r>
              <a:rPr lang="en-US" altLang="zh-CN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zh-CN" altLang="en-US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模拟简单的一次函数</a:t>
            </a:r>
            <a:endParaRPr lang="en-US" altLang="zh-CN" sz="1050" dirty="0" smtClean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import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numpy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as np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import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tensorflow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as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</a:t>
            </a: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# create data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np.random.rand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(100).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astype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(np.float32)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0.3 *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+ 0.1</a:t>
            </a: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# create structure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Weights = tf.Variable(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tf.random_uniform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([1], -1.0, 1.0))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Bias = tf.Variable(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tf.zeros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([1</a:t>
            </a:r>
            <a:r>
              <a:rPr lang="en-US" altLang="zh-CN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]))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 = Weights *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+ Bias</a:t>
            </a:r>
          </a:p>
          <a:p>
            <a:pPr lvl="0">
              <a:lnSpc>
                <a:spcPct val="200000"/>
              </a:lnSpc>
            </a:pP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5436096" y="769793"/>
            <a:ext cx="3609913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loss 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tf.reduce_mean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tf.square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(y-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optimizer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tf.train.GradientDescentOptimizer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(0.5)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train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optimizer.minimize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(loss)</a:t>
            </a: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init_variables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tf.initialize_all_variables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</a:t>
            </a: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tf.Session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init_variables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for step in range(301):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(train)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if step % 20 == 0: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print(step,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(Weights),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(Bias))</a:t>
            </a:r>
          </a:p>
        </p:txBody>
      </p:sp>
    </p:spTree>
    <p:extLst>
      <p:ext uri="{BB962C8B-B14F-4D97-AF65-F5344CB8AC3E}">
        <p14:creationId xmlns:p14="http://schemas.microsoft.com/office/powerpoint/2010/main" val="26547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604" y="843557"/>
            <a:ext cx="1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实现简单的线性函数模拟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843557"/>
            <a:ext cx="3168352" cy="192568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313337" y="721824"/>
            <a:ext cx="385192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/>
              <a:t># </a:t>
            </a:r>
            <a:r>
              <a:rPr lang="zh-CN" altLang="en-US" sz="1050" dirty="0"/>
              <a:t>例子二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# </a:t>
            </a:r>
            <a:r>
              <a:rPr lang="zh-CN" altLang="en-US" sz="1050" dirty="0"/>
              <a:t>利用</a:t>
            </a:r>
            <a:r>
              <a:rPr lang="en-US" altLang="zh-CN" sz="1050" dirty="0"/>
              <a:t>TensorFlow</a:t>
            </a:r>
            <a:r>
              <a:rPr lang="zh-CN" altLang="en-US" sz="1050" dirty="0"/>
              <a:t>训练神经网络模拟</a:t>
            </a:r>
            <a:r>
              <a:rPr lang="zh-CN" altLang="en-US" sz="1050" dirty="0" smtClean="0"/>
              <a:t>二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三次函数（线性回归）</a:t>
            </a:r>
            <a:endParaRPr lang="zh-CN" altLang="en-US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import </a:t>
            </a:r>
            <a:r>
              <a:rPr lang="en-US" altLang="zh-CN" sz="1050" dirty="0" err="1"/>
              <a:t>tensorflow</a:t>
            </a:r>
            <a:r>
              <a:rPr lang="en-US" altLang="zh-CN" sz="1050" dirty="0"/>
              <a:t> as </a:t>
            </a:r>
            <a:r>
              <a:rPr lang="en-US" altLang="zh-CN" sz="1050" dirty="0" err="1"/>
              <a:t>tf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import </a:t>
            </a:r>
            <a:r>
              <a:rPr lang="en-US" altLang="zh-CN" sz="1050" dirty="0" err="1"/>
              <a:t>numpy</a:t>
            </a:r>
            <a:r>
              <a:rPr lang="en-US" altLang="zh-CN" sz="105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import </a:t>
            </a:r>
            <a:r>
              <a:rPr lang="en-US" altLang="zh-CN" sz="1050" dirty="0" err="1"/>
              <a:t>matplotlib.pyplot</a:t>
            </a:r>
            <a:r>
              <a:rPr lang="en-US" altLang="zh-CN" sz="1050" dirty="0"/>
              <a:t> as </a:t>
            </a:r>
            <a:r>
              <a:rPr lang="en-US" altLang="zh-CN" sz="1050" dirty="0" err="1"/>
              <a:t>plt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endParaRPr lang="en-US" altLang="zh-CN" sz="1050" dirty="0" smtClean="0"/>
          </a:p>
          <a:p>
            <a:pPr>
              <a:lnSpc>
                <a:spcPct val="150000"/>
              </a:lnSpc>
            </a:pP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 err="1"/>
              <a:t>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add_layer</a:t>
            </a:r>
            <a:r>
              <a:rPr lang="en-US" altLang="zh-CN" sz="1050" dirty="0"/>
              <a:t>(inputs, </a:t>
            </a:r>
            <a:r>
              <a:rPr lang="en-US" altLang="zh-CN" sz="1050" dirty="0" err="1"/>
              <a:t>in_size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out_size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activitation_function</a:t>
            </a:r>
            <a:r>
              <a:rPr lang="en-US" altLang="zh-CN" sz="1050" dirty="0"/>
              <a:t>=None):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Weights = tf.Variable(</a:t>
            </a:r>
            <a:r>
              <a:rPr lang="en-US" altLang="zh-CN" sz="1050" dirty="0" err="1"/>
              <a:t>tf.random_normal</a:t>
            </a:r>
            <a:r>
              <a:rPr lang="en-US" altLang="zh-CN" sz="1050" dirty="0"/>
              <a:t>([</a:t>
            </a:r>
            <a:r>
              <a:rPr lang="en-US" altLang="zh-CN" sz="1050" dirty="0" err="1"/>
              <a:t>in_size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out_size</a:t>
            </a:r>
            <a:r>
              <a:rPr lang="en-US" altLang="zh-CN" sz="1050" dirty="0"/>
              <a:t>]))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bias = tf.Variable(</a:t>
            </a:r>
            <a:r>
              <a:rPr lang="en-US" altLang="zh-CN" sz="1050" dirty="0" err="1"/>
              <a:t>tf.zeros</a:t>
            </a:r>
            <a:r>
              <a:rPr lang="en-US" altLang="zh-CN" sz="1050" dirty="0"/>
              <a:t>([1, </a:t>
            </a:r>
            <a:r>
              <a:rPr lang="en-US" altLang="zh-CN" sz="1050" dirty="0" err="1"/>
              <a:t>out_size</a:t>
            </a:r>
            <a:r>
              <a:rPr lang="en-US" altLang="zh-CN" sz="1050" dirty="0"/>
              <a:t>])+0.1)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</a:t>
            </a:r>
            <a:r>
              <a:rPr lang="en-US" altLang="zh-CN" sz="1050" dirty="0" err="1"/>
              <a:t>Wx_plus_b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tf.matmul</a:t>
            </a:r>
            <a:r>
              <a:rPr lang="en-US" altLang="zh-CN" sz="1050" dirty="0"/>
              <a:t>(inputs, Weights) + bias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if </a:t>
            </a:r>
            <a:r>
              <a:rPr lang="en-US" altLang="zh-CN" sz="1050" dirty="0" err="1"/>
              <a:t>activitation_function</a:t>
            </a:r>
            <a:r>
              <a:rPr lang="en-US" altLang="zh-CN" sz="1050" dirty="0"/>
              <a:t> is None: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outputs = </a:t>
            </a:r>
            <a:r>
              <a:rPr lang="en-US" altLang="zh-CN" sz="1050" dirty="0" err="1"/>
              <a:t>Wx_plus_b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outputs = </a:t>
            </a:r>
            <a:r>
              <a:rPr lang="en-US" altLang="zh-CN" sz="1050" dirty="0" err="1"/>
              <a:t>activitation_function</a:t>
            </a:r>
            <a:r>
              <a:rPr lang="en-US" altLang="zh-CN" sz="1050" dirty="0"/>
              <a:t>(</a:t>
            </a:r>
            <a:r>
              <a:rPr lang="en-US" altLang="zh-CN" sz="1050" dirty="0" err="1"/>
              <a:t>Wx_plus_b</a:t>
            </a:r>
            <a:r>
              <a:rPr lang="en-US" altLang="zh-CN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return </a:t>
            </a:r>
            <a:r>
              <a:rPr lang="en-US" altLang="zh-CN" sz="1050" dirty="0" smtClean="0"/>
              <a:t>outputs</a:t>
            </a:r>
          </a:p>
          <a:p>
            <a:endParaRPr lang="zh-CN" altLang="en-US" sz="105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2769245"/>
            <a:ext cx="3168352" cy="18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604" y="843557"/>
            <a:ext cx="1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实现简单的线性函数模拟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1979712" y="769793"/>
            <a:ext cx="5472608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10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np.linspace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(-1, 1, 300)[:,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np.newaxis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noise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np.random.normal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(0, 0.05,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x_data.shape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y_data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np.square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 *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- 0.5 + noise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tf.placeholder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(tf.float32, [None, 1])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tf.placeholder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(tf.float32, [None, 1</a:t>
            </a:r>
            <a:r>
              <a:rPr lang="en-US" altLang="zh-CN" sz="110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])</a:t>
            </a:r>
          </a:p>
          <a:p>
            <a:pPr lvl="0">
              <a:lnSpc>
                <a:spcPct val="150000"/>
              </a:lnSpc>
            </a:pPr>
            <a:endParaRPr lang="en-US" altLang="zh-CN" sz="110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l1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add_layer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, 1, 10,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activitation_function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tf.nn.tanh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prediction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add_layer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(l1, 10, 1,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activitation_function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=None)</a:t>
            </a:r>
          </a:p>
          <a:p>
            <a:pPr lvl="0">
              <a:lnSpc>
                <a:spcPct val="150000"/>
              </a:lnSpc>
            </a:pPr>
            <a:endParaRPr lang="en-US" altLang="zh-CN" sz="110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loss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tf.reduce_mean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tf.reduce_sum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tf.square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- prediction),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reduction_indices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=[1]))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train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tf.train.GradientDescentOptimizer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(0.1).minimize(loss)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init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10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tf.initialize_all_variables</a:t>
            </a:r>
            <a:r>
              <a:rPr lang="en-US" altLang="zh-CN" sz="110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</a:t>
            </a: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5436096" y="769793"/>
            <a:ext cx="36099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050" dirty="0">
              <a:solidFill>
                <a:prstClr val="black"/>
              </a:solidFill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604" y="843557"/>
            <a:ext cx="1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实现简单的线性函数模拟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1957936" y="555526"/>
            <a:ext cx="457726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with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tf.Session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 as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init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fig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plt.figure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ax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fig.add_subplot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(1, 1, 1)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ax.scatter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plt.ion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for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in range(10000):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(train,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feed_dict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={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})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if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i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% 50 == 0: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print(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loss,feed_dict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={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y_data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}))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try: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ax.lines.remove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(lines[0])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except Exception: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    pass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prediction_value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sess.run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(prediction,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feed_dict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={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xs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})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lines =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ax.plot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x_data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prediction_value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, 'r-',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lw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=5)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    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plt.pause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(0.1)</a:t>
            </a:r>
          </a:p>
          <a:p>
            <a:pPr lvl="0">
              <a:lnSpc>
                <a:spcPct val="150000"/>
              </a:lnSpc>
            </a:pP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sz="1050" dirty="0" err="1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plt.show</a:t>
            </a:r>
            <a:r>
              <a:rPr lang="en-US" altLang="zh-CN" sz="1050" dirty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()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" y="99192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70199" y="699542"/>
            <a:ext cx="397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endParaRPr lang="en-US" altLang="zh-CN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</a:t>
            </a:r>
            <a:endParaRPr lang="zh-CN" alt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7655947" y="4754385"/>
            <a:ext cx="83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AI CLUB</a:t>
            </a:r>
            <a:endParaRPr lang="zh-CN" altLang="en-US" sz="1600" dirty="0"/>
          </a:p>
        </p:txBody>
      </p:sp>
      <p:sp>
        <p:nvSpPr>
          <p:cNvPr id="12" name="TextBox 7"/>
          <p:cNvSpPr txBox="1"/>
          <p:nvPr/>
        </p:nvSpPr>
        <p:spPr>
          <a:xfrm>
            <a:off x="395604" y="843557"/>
            <a:ext cx="1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训练神经网络识别手写数字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32" y="843557"/>
            <a:ext cx="4546084" cy="3744417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6804248" y="847062"/>
            <a:ext cx="18722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代码见群文件</a:t>
            </a:r>
            <a:r>
              <a:rPr lang="en-US" altLang="zh-CN" sz="1050" dirty="0" smtClean="0">
                <a:solidFill>
                  <a:prstClr val="black"/>
                </a:solidFill>
                <a:ea typeface="微软雅黑" panose="020B0503020204020204" pitchFamily="34" charset="-122"/>
                <a:cs typeface="Arial" pitchFamily="34" charset="0"/>
              </a:rPr>
              <a:t>example3.py</a:t>
            </a:r>
          </a:p>
          <a:p>
            <a:pPr lvl="0">
              <a:lnSpc>
                <a:spcPct val="20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输入 </a:t>
            </a:r>
            <a:r>
              <a:rPr lang="en-US" altLang="zh-CN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28*28=784</a:t>
            </a:r>
          </a:p>
          <a:p>
            <a:pPr lvl="0">
              <a:lnSpc>
                <a:spcPct val="20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输出 </a:t>
            </a:r>
            <a:r>
              <a:rPr lang="en-US" altLang="zh-CN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类 （</a:t>
            </a:r>
            <a:r>
              <a:rPr lang="en-US" altLang="zh-CN" sz="105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softmax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一层隐藏层（</a:t>
            </a:r>
            <a:r>
              <a:rPr lang="en-US" altLang="zh-CN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128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个神经元）</a:t>
            </a:r>
            <a:endParaRPr lang="en-US" altLang="zh-CN" sz="105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采用交叉熵计算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loss</a:t>
            </a:r>
          </a:p>
          <a:p>
            <a:pPr lvl="0">
              <a:lnSpc>
                <a:spcPct val="200000"/>
              </a:lnSpc>
            </a:pPr>
            <a:r>
              <a:rPr lang="zh-CN" altLang="en-US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</a:t>
            </a:r>
            <a:r>
              <a:rPr lang="en-US" altLang="zh-CN" sz="1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adam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进行参数更新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652</Words>
  <Application>Microsoft Office PowerPoint</Application>
  <PresentationFormat>全屏显示(16:9)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邹 智群</cp:lastModifiedBy>
  <cp:revision>91</cp:revision>
  <dcterms:modified xsi:type="dcterms:W3CDTF">2019-03-14T09:16:39Z</dcterms:modified>
</cp:coreProperties>
</file>