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80" r:id="rId5"/>
    <p:sldId id="261" r:id="rId6"/>
    <p:sldId id="262" r:id="rId7"/>
    <p:sldId id="295" r:id="rId8"/>
    <p:sldId id="263" r:id="rId9"/>
    <p:sldId id="281" r:id="rId10"/>
    <p:sldId id="264" r:id="rId11"/>
    <p:sldId id="283" r:id="rId12"/>
    <p:sldId id="265" r:id="rId13"/>
    <p:sldId id="284" r:id="rId14"/>
    <p:sldId id="266" r:id="rId15"/>
    <p:sldId id="267" r:id="rId16"/>
    <p:sldId id="285" r:id="rId17"/>
    <p:sldId id="286" r:id="rId18"/>
    <p:sldId id="268" r:id="rId19"/>
    <p:sldId id="269" r:id="rId20"/>
    <p:sldId id="287" r:id="rId21"/>
    <p:sldId id="270" r:id="rId22"/>
    <p:sldId id="271" r:id="rId23"/>
    <p:sldId id="272" r:id="rId24"/>
    <p:sldId id="273" r:id="rId25"/>
    <p:sldId id="274" r:id="rId26"/>
    <p:sldId id="275" r:id="rId27"/>
    <p:sldId id="288" r:id="rId28"/>
    <p:sldId id="289" r:id="rId29"/>
    <p:sldId id="276" r:id="rId30"/>
    <p:sldId id="292" r:id="rId31"/>
    <p:sldId id="291" r:id="rId32"/>
    <p:sldId id="294" r:id="rId33"/>
    <p:sldId id="277" r:id="rId34"/>
    <p:sldId id="278" r:id="rId35"/>
    <p:sldId id="27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8FC2C-7F14-E1C4-5A00-0CEDB067D90E}" v="95" dt="2023-04-02T16:27:39.851"/>
    <p1510:client id="{4974A876-5840-4BB8-B8CF-961BEFBD37C0}" v="216" dt="2023-03-31T09:43:58.128"/>
    <p1510:client id="{9B1CC5B2-9B39-990F-9064-CEE39560ACF0}" v="207" dt="2023-04-02T14:04:18.985"/>
    <p1510:client id="{A4FA6755-53F9-F410-3CF5-0312318E3096}" v="8" dt="2023-04-02T15:37:11.187"/>
    <p1510:client id="{C46FCEBE-2566-753B-B6A6-293E7E647BAC}" v="178" dt="2023-04-02T16:15:43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A4FA6755-53F9-F410-3CF5-0312318E3096}"/>
    <pc:docChg chg="addSld modSld">
      <pc:chgData name="Chen, Yang" userId="S::yangc.20@intl.zju.edu.cn::d83185fc-6445-4c7c-9471-e16f59c33048" providerId="AD" clId="Web-{A4FA6755-53F9-F410-3CF5-0312318E3096}" dt="2023-04-02T15:37:11.187" v="7"/>
      <pc:docMkLst>
        <pc:docMk/>
      </pc:docMkLst>
      <pc:sldChg chg="addSp modSp">
        <pc:chgData name="Chen, Yang" userId="S::yangc.20@intl.zju.edu.cn::d83185fc-6445-4c7c-9471-e16f59c33048" providerId="AD" clId="Web-{A4FA6755-53F9-F410-3CF5-0312318E3096}" dt="2023-04-02T15:37:11.187" v="7"/>
        <pc:sldMkLst>
          <pc:docMk/>
          <pc:sldMk cId="257585627" sldId="279"/>
        </pc:sldMkLst>
        <pc:picChg chg="add mod">
          <ac:chgData name="Chen, Yang" userId="S::yangc.20@intl.zju.edu.cn::d83185fc-6445-4c7c-9471-e16f59c33048" providerId="AD" clId="Web-{A4FA6755-53F9-F410-3CF5-0312318E3096}" dt="2023-04-02T15:37:11.187" v="7"/>
          <ac:picMkLst>
            <pc:docMk/>
            <pc:sldMk cId="257585627" sldId="279"/>
            <ac:picMk id="2" creationId="{65B54430-A4E5-4441-6EF6-D872D8D3A2EC}"/>
          </ac:picMkLst>
        </pc:picChg>
      </pc:sldChg>
      <pc:sldChg chg="addSp delSp modSp new mod setBg">
        <pc:chgData name="Chen, Yang" userId="S::yangc.20@intl.zju.edu.cn::d83185fc-6445-4c7c-9471-e16f59c33048" providerId="AD" clId="Web-{A4FA6755-53F9-F410-3CF5-0312318E3096}" dt="2023-04-02T15:34:24.684" v="6"/>
        <pc:sldMkLst>
          <pc:docMk/>
          <pc:sldMk cId="1244760195" sldId="280"/>
        </pc:sldMkLst>
        <pc:spChg chg="del">
          <ac:chgData name="Chen, Yang" userId="S::yangc.20@intl.zju.edu.cn::d83185fc-6445-4c7c-9471-e16f59c33048" providerId="AD" clId="Web-{A4FA6755-53F9-F410-3CF5-0312318E3096}" dt="2023-04-02T15:33:28.808" v="1"/>
          <ac:spMkLst>
            <pc:docMk/>
            <pc:sldMk cId="1244760195" sldId="280"/>
            <ac:spMk id="2" creationId="{9C235A46-68E8-2756-A527-C40B659A869F}"/>
          </ac:spMkLst>
        </pc:spChg>
        <pc:spChg chg="del">
          <ac:chgData name="Chen, Yang" userId="S::yangc.20@intl.zju.edu.cn::d83185fc-6445-4c7c-9471-e16f59c33048" providerId="AD" clId="Web-{A4FA6755-53F9-F410-3CF5-0312318E3096}" dt="2023-04-02T15:33:29.621" v="2"/>
          <ac:spMkLst>
            <pc:docMk/>
            <pc:sldMk cId="1244760195" sldId="280"/>
            <ac:spMk id="3" creationId="{EE3AB109-A754-2AD0-16F1-6C4D8C3D4ECC}"/>
          </ac:spMkLst>
        </pc:spChg>
        <pc:picChg chg="add mod">
          <ac:chgData name="Chen, Yang" userId="S::yangc.20@intl.zju.edu.cn::d83185fc-6445-4c7c-9471-e16f59c33048" providerId="AD" clId="Web-{A4FA6755-53F9-F410-3CF5-0312318E3096}" dt="2023-04-02T15:34:24.684" v="6"/>
          <ac:picMkLst>
            <pc:docMk/>
            <pc:sldMk cId="1244760195" sldId="280"/>
            <ac:picMk id="4" creationId="{24F8E155-E688-DC1E-4D7C-7383F04E585A}"/>
          </ac:picMkLst>
        </pc:picChg>
      </pc:sldChg>
    </pc:docChg>
  </pc:docChgLst>
  <pc:docChgLst>
    <pc:chgData name="Chen, Yang" userId="S::yangc.20@intl.zju.edu.cn::d83185fc-6445-4c7c-9471-e16f59c33048" providerId="AD" clId="Web-{C46FCEBE-2566-753B-B6A6-293E7E647BAC}"/>
    <pc:docChg chg="addSld delSld modSld">
      <pc:chgData name="Chen, Yang" userId="S::yangc.20@intl.zju.edu.cn::d83185fc-6445-4c7c-9471-e16f59c33048" providerId="AD" clId="Web-{C46FCEBE-2566-753B-B6A6-293E7E647BAC}" dt="2023-04-02T16:15:43.340" v="115" actId="1076"/>
      <pc:docMkLst>
        <pc:docMk/>
      </pc:docMkLst>
      <pc:sldChg chg="addSp modSp">
        <pc:chgData name="Chen, Yang" userId="S::yangc.20@intl.zju.edu.cn::d83185fc-6445-4c7c-9471-e16f59c33048" providerId="AD" clId="Web-{C46FCEBE-2566-753B-B6A6-293E7E647BAC}" dt="2023-04-02T16:10:53.952" v="52" actId="1076"/>
        <pc:sldMkLst>
          <pc:docMk/>
          <pc:sldMk cId="2771179640" sldId="268"/>
        </pc:sldMkLst>
        <pc:picChg chg="add mod">
          <ac:chgData name="Chen, Yang" userId="S::yangc.20@intl.zju.edu.cn::d83185fc-6445-4c7c-9471-e16f59c33048" providerId="AD" clId="Web-{C46FCEBE-2566-753B-B6A6-293E7E647BAC}" dt="2023-04-02T16:10:53.952" v="52" actId="1076"/>
          <ac:picMkLst>
            <pc:docMk/>
            <pc:sldMk cId="2771179640" sldId="268"/>
            <ac:picMk id="3" creationId="{3DB004F8-480A-E238-27A8-2A1498250158}"/>
          </ac:picMkLst>
        </pc:picChg>
      </pc:sldChg>
      <pc:sldChg chg="modSp">
        <pc:chgData name="Chen, Yang" userId="S::yangc.20@intl.zju.edu.cn::d83185fc-6445-4c7c-9471-e16f59c33048" providerId="AD" clId="Web-{C46FCEBE-2566-753B-B6A6-293E7E647BAC}" dt="2023-04-02T15:38:39.147" v="20" actId="1076"/>
        <pc:sldMkLst>
          <pc:docMk/>
          <pc:sldMk cId="2296087031" sldId="278"/>
        </pc:sldMkLst>
        <pc:picChg chg="mod">
          <ac:chgData name="Chen, Yang" userId="S::yangc.20@intl.zju.edu.cn::d83185fc-6445-4c7c-9471-e16f59c33048" providerId="AD" clId="Web-{C46FCEBE-2566-753B-B6A6-293E7E647BAC}" dt="2023-04-02T15:38:37.553" v="19" actId="1076"/>
          <ac:picMkLst>
            <pc:docMk/>
            <pc:sldMk cId="2296087031" sldId="278"/>
            <ac:picMk id="5" creationId="{0F39519D-0920-72F4-0863-6853DE14E69F}"/>
          </ac:picMkLst>
        </pc:picChg>
        <pc:picChg chg="mod">
          <ac:chgData name="Chen, Yang" userId="S::yangc.20@intl.zju.edu.cn::d83185fc-6445-4c7c-9471-e16f59c33048" providerId="AD" clId="Web-{C46FCEBE-2566-753B-B6A6-293E7E647BAC}" dt="2023-04-02T15:38:39.147" v="20" actId="1076"/>
          <ac:picMkLst>
            <pc:docMk/>
            <pc:sldMk cId="2296087031" sldId="278"/>
            <ac:picMk id="7" creationId="{04525D0B-FEF1-B061-7698-88936E5287E2}"/>
          </ac:picMkLst>
        </pc:picChg>
      </pc:sldChg>
      <pc:sldChg chg="addSp delSp modSp">
        <pc:chgData name="Chen, Yang" userId="S::yangc.20@intl.zju.edu.cn::d83185fc-6445-4c7c-9471-e16f59c33048" providerId="AD" clId="Web-{C46FCEBE-2566-753B-B6A6-293E7E647BAC}" dt="2023-04-02T15:38:04.662" v="18" actId="1076"/>
        <pc:sldMkLst>
          <pc:docMk/>
          <pc:sldMk cId="257585627" sldId="279"/>
        </pc:sldMkLst>
        <pc:spChg chg="add mod">
          <ac:chgData name="Chen, Yang" userId="S::yangc.20@intl.zju.edu.cn::d83185fc-6445-4c7c-9471-e16f59c33048" providerId="AD" clId="Web-{C46FCEBE-2566-753B-B6A6-293E7E647BAC}" dt="2023-04-02T15:38:01.271" v="16" actId="1076"/>
          <ac:spMkLst>
            <pc:docMk/>
            <pc:sldMk cId="257585627" sldId="279"/>
            <ac:spMk id="7" creationId="{F940DFD5-9568-FE5F-DF34-A61901F3D282}"/>
          </ac:spMkLst>
        </pc:spChg>
        <pc:picChg chg="del">
          <ac:chgData name="Chen, Yang" userId="S::yangc.20@intl.zju.edu.cn::d83185fc-6445-4c7c-9471-e16f59c33048" providerId="AD" clId="Web-{C46FCEBE-2566-753B-B6A6-293E7E647BAC}" dt="2023-04-02T15:37:47.130" v="2"/>
          <ac:picMkLst>
            <pc:docMk/>
            <pc:sldMk cId="257585627" sldId="279"/>
            <ac:picMk id="2" creationId="{65B54430-A4E5-4441-6EF6-D872D8D3A2EC}"/>
          </ac:picMkLst>
        </pc:picChg>
        <pc:picChg chg="add mod">
          <ac:chgData name="Chen, Yang" userId="S::yangc.20@intl.zju.edu.cn::d83185fc-6445-4c7c-9471-e16f59c33048" providerId="AD" clId="Web-{C46FCEBE-2566-753B-B6A6-293E7E647BAC}" dt="2023-04-02T15:38:04.662" v="18" actId="1076"/>
          <ac:picMkLst>
            <pc:docMk/>
            <pc:sldMk cId="257585627" sldId="279"/>
            <ac:picMk id="3" creationId="{81D8D5CD-BF9E-6C81-556C-8D1BBD684F29}"/>
          </ac:picMkLst>
        </pc:picChg>
        <pc:picChg chg="add del mod">
          <ac:chgData name="Chen, Yang" userId="S::yangc.20@intl.zju.edu.cn::d83185fc-6445-4c7c-9471-e16f59c33048" providerId="AD" clId="Web-{C46FCEBE-2566-753B-B6A6-293E7E647BAC}" dt="2023-04-02T15:37:53.240" v="5"/>
          <ac:picMkLst>
            <pc:docMk/>
            <pc:sldMk cId="257585627" sldId="279"/>
            <ac:picMk id="5" creationId="{6B92E6E6-B25C-629D-CEFA-EFE759D330D1}"/>
          </ac:picMkLst>
        </pc:picChg>
        <pc:picChg chg="mod">
          <ac:chgData name="Chen, Yang" userId="S::yangc.20@intl.zju.edu.cn::d83185fc-6445-4c7c-9471-e16f59c33048" providerId="AD" clId="Web-{C46FCEBE-2566-753B-B6A6-293E7E647BAC}" dt="2023-04-02T15:37:50.036" v="3" actId="1076"/>
          <ac:picMkLst>
            <pc:docMk/>
            <pc:sldMk cId="257585627" sldId="279"/>
            <ac:picMk id="6" creationId="{3CBDF387-4D2A-7C74-E4BC-70CCEDBBBA9D}"/>
          </ac:picMkLst>
        </pc:picChg>
      </pc:sldChg>
      <pc:sldChg chg="addSp delSp modSp new">
        <pc:chgData name="Chen, Yang" userId="S::yangc.20@intl.zju.edu.cn::d83185fc-6445-4c7c-9471-e16f59c33048" providerId="AD" clId="Web-{C46FCEBE-2566-753B-B6A6-293E7E647BAC}" dt="2023-04-02T16:04:59.086" v="42" actId="1076"/>
        <pc:sldMkLst>
          <pc:docMk/>
          <pc:sldMk cId="1569262488" sldId="281"/>
        </pc:sldMkLst>
        <pc:spChg chg="del">
          <ac:chgData name="Chen, Yang" userId="S::yangc.20@intl.zju.edu.cn::d83185fc-6445-4c7c-9471-e16f59c33048" providerId="AD" clId="Web-{C46FCEBE-2566-753B-B6A6-293E7E647BAC}" dt="2023-04-02T15:39:13.195" v="22"/>
          <ac:spMkLst>
            <pc:docMk/>
            <pc:sldMk cId="1569262488" sldId="281"/>
            <ac:spMk id="2" creationId="{8DB17F5B-05EF-9232-7209-917FE849B67F}"/>
          </ac:spMkLst>
        </pc:spChg>
        <pc:spChg chg="del">
          <ac:chgData name="Chen, Yang" userId="S::yangc.20@intl.zju.edu.cn::d83185fc-6445-4c7c-9471-e16f59c33048" providerId="AD" clId="Web-{C46FCEBE-2566-753B-B6A6-293E7E647BAC}" dt="2023-04-02T15:39:13.960" v="23"/>
          <ac:spMkLst>
            <pc:docMk/>
            <pc:sldMk cId="1569262488" sldId="281"/>
            <ac:spMk id="3" creationId="{5D557E1D-DAA6-FF9E-729D-703BDD5F08DD}"/>
          </ac:spMkLst>
        </pc:spChg>
        <pc:spChg chg="add mod">
          <ac:chgData name="Chen, Yang" userId="S::yangc.20@intl.zju.edu.cn::d83185fc-6445-4c7c-9471-e16f59c33048" providerId="AD" clId="Web-{C46FCEBE-2566-753B-B6A6-293E7E647BAC}" dt="2023-04-02T16:04:54.758" v="41" actId="1076"/>
          <ac:spMkLst>
            <pc:docMk/>
            <pc:sldMk cId="1569262488" sldId="281"/>
            <ac:spMk id="6" creationId="{21E31B25-311F-AC61-65A6-9ED3B27F1DD3}"/>
          </ac:spMkLst>
        </pc:spChg>
        <pc:picChg chg="add mod">
          <ac:chgData name="Chen, Yang" userId="S::yangc.20@intl.zju.edu.cn::d83185fc-6445-4c7c-9471-e16f59c33048" providerId="AD" clId="Web-{C46FCEBE-2566-753B-B6A6-293E7E647BAC}" dt="2023-04-02T16:04:59.086" v="42" actId="1076"/>
          <ac:picMkLst>
            <pc:docMk/>
            <pc:sldMk cId="1569262488" sldId="281"/>
            <ac:picMk id="4" creationId="{05DAF0AD-C934-6679-25DD-CFF05CAE5C6A}"/>
          </ac:picMkLst>
        </pc:picChg>
      </pc:sldChg>
      <pc:sldChg chg="new del">
        <pc:chgData name="Chen, Yang" userId="S::yangc.20@intl.zju.edu.cn::d83185fc-6445-4c7c-9471-e16f59c33048" providerId="AD" clId="Web-{C46FCEBE-2566-753B-B6A6-293E7E647BAC}" dt="2023-04-02T16:05:50.165" v="45"/>
        <pc:sldMkLst>
          <pc:docMk/>
          <pc:sldMk cId="3338725053" sldId="282"/>
        </pc:sldMkLst>
      </pc:sldChg>
      <pc:sldChg chg="add">
        <pc:chgData name="Chen, Yang" userId="S::yangc.20@intl.zju.edu.cn::d83185fc-6445-4c7c-9471-e16f59c33048" providerId="AD" clId="Web-{C46FCEBE-2566-753B-B6A6-293E7E647BAC}" dt="2023-04-02T16:05:47.087" v="44"/>
        <pc:sldMkLst>
          <pc:docMk/>
          <pc:sldMk cId="1242945442" sldId="283"/>
        </pc:sldMkLst>
      </pc:sldChg>
      <pc:sldChg chg="add">
        <pc:chgData name="Chen, Yang" userId="S::yangc.20@intl.zju.edu.cn::d83185fc-6445-4c7c-9471-e16f59c33048" providerId="AD" clId="Web-{C46FCEBE-2566-753B-B6A6-293E7E647BAC}" dt="2023-04-02T16:09:35.419" v="46"/>
        <pc:sldMkLst>
          <pc:docMk/>
          <pc:sldMk cId="687193164" sldId="284"/>
        </pc:sldMkLst>
      </pc:sldChg>
      <pc:sldChg chg="add">
        <pc:chgData name="Chen, Yang" userId="S::yangc.20@intl.zju.edu.cn::d83185fc-6445-4c7c-9471-e16f59c33048" providerId="AD" clId="Web-{C46FCEBE-2566-753B-B6A6-293E7E647BAC}" dt="2023-04-02T16:10:05.045" v="47"/>
        <pc:sldMkLst>
          <pc:docMk/>
          <pc:sldMk cId="3682194956" sldId="285"/>
        </pc:sldMkLst>
      </pc:sldChg>
      <pc:sldChg chg="add">
        <pc:chgData name="Chen, Yang" userId="S::yangc.20@intl.zju.edu.cn::d83185fc-6445-4c7c-9471-e16f59c33048" providerId="AD" clId="Web-{C46FCEBE-2566-753B-B6A6-293E7E647BAC}" dt="2023-04-02T16:10:18.842" v="48"/>
        <pc:sldMkLst>
          <pc:docMk/>
          <pc:sldMk cId="2791066556" sldId="286"/>
        </pc:sldMkLst>
      </pc:sldChg>
      <pc:sldChg chg="addSp delSp modSp new">
        <pc:chgData name="Chen, Yang" userId="S::yangc.20@intl.zju.edu.cn::d83185fc-6445-4c7c-9471-e16f59c33048" providerId="AD" clId="Web-{C46FCEBE-2566-753B-B6A6-293E7E647BAC}" dt="2023-04-02T16:15:43.340" v="115" actId="1076"/>
        <pc:sldMkLst>
          <pc:docMk/>
          <pc:sldMk cId="942302331" sldId="287"/>
        </pc:sldMkLst>
        <pc:spChg chg="del">
          <ac:chgData name="Chen, Yang" userId="S::yangc.20@intl.zju.edu.cn::d83185fc-6445-4c7c-9471-e16f59c33048" providerId="AD" clId="Web-{C46FCEBE-2566-753B-B6A6-293E7E647BAC}" dt="2023-04-02T16:11:02.218" v="54"/>
          <ac:spMkLst>
            <pc:docMk/>
            <pc:sldMk cId="942302331" sldId="287"/>
            <ac:spMk id="2" creationId="{1EEDE21F-93C8-BAD5-0EEE-0C18DA24623E}"/>
          </ac:spMkLst>
        </pc:spChg>
        <pc:spChg chg="del">
          <ac:chgData name="Chen, Yang" userId="S::yangc.20@intl.zju.edu.cn::d83185fc-6445-4c7c-9471-e16f59c33048" providerId="AD" clId="Web-{C46FCEBE-2566-753B-B6A6-293E7E647BAC}" dt="2023-04-02T16:11:02.656" v="55"/>
          <ac:spMkLst>
            <pc:docMk/>
            <pc:sldMk cId="942302331" sldId="287"/>
            <ac:spMk id="3" creationId="{4E0FD7CB-2A20-371D-52F6-D9D62C2535A2}"/>
          </ac:spMkLst>
        </pc:spChg>
        <pc:spChg chg="add del mod">
          <ac:chgData name="Chen, Yang" userId="S::yangc.20@intl.zju.edu.cn::d83185fc-6445-4c7c-9471-e16f59c33048" providerId="AD" clId="Web-{C46FCEBE-2566-753B-B6A6-293E7E647BAC}" dt="2023-04-02T16:11:09.468" v="58"/>
          <ac:spMkLst>
            <pc:docMk/>
            <pc:sldMk cId="942302331" sldId="287"/>
            <ac:spMk id="5" creationId="{3E730569-E546-3B6C-387C-DD8A018D4EC3}"/>
          </ac:spMkLst>
        </pc:spChg>
        <pc:spChg chg="add mod">
          <ac:chgData name="Chen, Yang" userId="S::yangc.20@intl.zju.edu.cn::d83185fc-6445-4c7c-9471-e16f59c33048" providerId="AD" clId="Web-{C46FCEBE-2566-753B-B6A6-293E7E647BAC}" dt="2023-04-02T16:15:02.166" v="105" actId="1076"/>
          <ac:spMkLst>
            <pc:docMk/>
            <pc:sldMk cId="942302331" sldId="287"/>
            <ac:spMk id="6" creationId="{18CABD01-C542-D5B1-A7C8-F07050AECCDF}"/>
          </ac:spMkLst>
        </pc:spChg>
        <pc:picChg chg="add mod">
          <ac:chgData name="Chen, Yang" userId="S::yangc.20@intl.zju.edu.cn::d83185fc-6445-4c7c-9471-e16f59c33048" providerId="AD" clId="Web-{C46FCEBE-2566-753B-B6A6-293E7E647BAC}" dt="2023-04-02T16:15:19.432" v="111" actId="1076"/>
          <ac:picMkLst>
            <pc:docMk/>
            <pc:sldMk cId="942302331" sldId="287"/>
            <ac:picMk id="7" creationId="{4BEC34CE-96FB-7BDD-3EE4-24589FA89DF6}"/>
          </ac:picMkLst>
        </pc:picChg>
        <pc:picChg chg="add mod">
          <ac:chgData name="Chen, Yang" userId="S::yangc.20@intl.zju.edu.cn::d83185fc-6445-4c7c-9471-e16f59c33048" providerId="AD" clId="Web-{C46FCEBE-2566-753B-B6A6-293E7E647BAC}" dt="2023-04-02T16:15:43.340" v="115" actId="1076"/>
          <ac:picMkLst>
            <pc:docMk/>
            <pc:sldMk cId="942302331" sldId="287"/>
            <ac:picMk id="8" creationId="{B7E56E93-8D8E-280C-E5BE-85EE3B350E84}"/>
          </ac:picMkLst>
        </pc:picChg>
      </pc:sldChg>
    </pc:docChg>
  </pc:docChgLst>
  <pc:docChgLst>
    <pc:chgData name="Chen, Yang" userId="S::yangc.20@intl.zju.edu.cn::d83185fc-6445-4c7c-9471-e16f59c33048" providerId="AD" clId="Web-{0B28FC2C-7F14-E1C4-5A00-0CEDB067D90E}"/>
    <pc:docChg chg="addSld delSld modSld sldOrd">
      <pc:chgData name="Chen, Yang" userId="S::yangc.20@intl.zju.edu.cn::d83185fc-6445-4c7c-9471-e16f59c33048" providerId="AD" clId="Web-{0B28FC2C-7F14-E1C4-5A00-0CEDB067D90E}" dt="2023-04-02T16:27:39.851" v="90" actId="1076"/>
      <pc:docMkLst>
        <pc:docMk/>
      </pc:docMkLst>
      <pc:sldChg chg="modSp">
        <pc:chgData name="Chen, Yang" userId="S::yangc.20@intl.zju.edu.cn::d83185fc-6445-4c7c-9471-e16f59c33048" providerId="AD" clId="Web-{0B28FC2C-7F14-E1C4-5A00-0CEDB067D90E}" dt="2023-04-02T16:20:03.886" v="1" actId="1076"/>
        <pc:sldMkLst>
          <pc:docMk/>
          <pc:sldMk cId="1685912352" sldId="274"/>
        </pc:sldMkLst>
        <pc:picChg chg="mod">
          <ac:chgData name="Chen, Yang" userId="S::yangc.20@intl.zju.edu.cn::d83185fc-6445-4c7c-9471-e16f59c33048" providerId="AD" clId="Web-{0B28FC2C-7F14-E1C4-5A00-0CEDB067D90E}" dt="2023-04-02T16:20:01.261" v="0" actId="1076"/>
          <ac:picMkLst>
            <pc:docMk/>
            <pc:sldMk cId="1685912352" sldId="274"/>
            <ac:picMk id="6" creationId="{502A1C14-5BBD-9CED-DCF3-3643C4044EC0}"/>
          </ac:picMkLst>
        </pc:picChg>
        <pc:picChg chg="mod">
          <ac:chgData name="Chen, Yang" userId="S::yangc.20@intl.zju.edu.cn::d83185fc-6445-4c7c-9471-e16f59c33048" providerId="AD" clId="Web-{0B28FC2C-7F14-E1C4-5A00-0CEDB067D90E}" dt="2023-04-02T16:20:03.886" v="1" actId="1076"/>
          <ac:picMkLst>
            <pc:docMk/>
            <pc:sldMk cId="1685912352" sldId="274"/>
            <ac:picMk id="8" creationId="{D612123B-54EA-F2AA-9FDB-215155E89C41}"/>
          </ac:picMkLst>
        </pc:picChg>
      </pc:sldChg>
      <pc:sldChg chg="addSp modSp">
        <pc:chgData name="Chen, Yang" userId="S::yangc.20@intl.zju.edu.cn::d83185fc-6445-4c7c-9471-e16f59c33048" providerId="AD" clId="Web-{0B28FC2C-7F14-E1C4-5A00-0CEDB067D90E}" dt="2023-04-02T16:22:44.110" v="11" actId="1076"/>
        <pc:sldMkLst>
          <pc:docMk/>
          <pc:sldMk cId="1202275962" sldId="276"/>
        </pc:sldMkLst>
        <pc:picChg chg="add mod">
          <ac:chgData name="Chen, Yang" userId="S::yangc.20@intl.zju.edu.cn::d83185fc-6445-4c7c-9471-e16f59c33048" providerId="AD" clId="Web-{0B28FC2C-7F14-E1C4-5A00-0CEDB067D90E}" dt="2023-04-02T16:22:44.110" v="11" actId="1076"/>
          <ac:picMkLst>
            <pc:docMk/>
            <pc:sldMk cId="1202275962" sldId="276"/>
            <ac:picMk id="2" creationId="{AA652DB8-3861-1CBB-D622-7DB48E171C20}"/>
          </ac:picMkLst>
        </pc:picChg>
      </pc:sldChg>
      <pc:sldChg chg="addSp delSp modSp">
        <pc:chgData name="Chen, Yang" userId="S::yangc.20@intl.zju.edu.cn::d83185fc-6445-4c7c-9471-e16f59c33048" providerId="AD" clId="Web-{0B28FC2C-7F14-E1C4-5A00-0CEDB067D90E}" dt="2023-04-02T16:22:20.655" v="4"/>
        <pc:sldMkLst>
          <pc:docMk/>
          <pc:sldMk cId="257585627" sldId="279"/>
        </pc:sldMkLst>
        <pc:picChg chg="add del mod">
          <ac:chgData name="Chen, Yang" userId="S::yangc.20@intl.zju.edu.cn::d83185fc-6445-4c7c-9471-e16f59c33048" providerId="AD" clId="Web-{0B28FC2C-7F14-E1C4-5A00-0CEDB067D90E}" dt="2023-04-02T16:22:20.655" v="4"/>
          <ac:picMkLst>
            <pc:docMk/>
            <pc:sldMk cId="257585627" sldId="279"/>
            <ac:picMk id="2" creationId="{6AE14089-318B-6263-5A96-80DA4E1607DC}"/>
          </ac:picMkLst>
        </pc:picChg>
      </pc:sldChg>
      <pc:sldChg chg="delSp modSp new ord">
        <pc:chgData name="Chen, Yang" userId="S::yangc.20@intl.zju.edu.cn::d83185fc-6445-4c7c-9471-e16f59c33048" providerId="AD" clId="Web-{0B28FC2C-7F14-E1C4-5A00-0CEDB067D90E}" dt="2023-04-02T16:24:34.253" v="28"/>
        <pc:sldMkLst>
          <pc:docMk/>
          <pc:sldMk cId="120596755" sldId="288"/>
        </pc:sldMkLst>
        <pc:spChg chg="mod">
          <ac:chgData name="Chen, Yang" userId="S::yangc.20@intl.zju.edu.cn::d83185fc-6445-4c7c-9471-e16f59c33048" providerId="AD" clId="Web-{0B28FC2C-7F14-E1C4-5A00-0CEDB067D90E}" dt="2023-04-02T16:24:09.018" v="27" actId="1076"/>
          <ac:spMkLst>
            <pc:docMk/>
            <pc:sldMk cId="120596755" sldId="288"/>
            <ac:spMk id="2" creationId="{FBDEE699-E10B-7647-0B26-BFCBCF492285}"/>
          </ac:spMkLst>
        </pc:spChg>
        <pc:spChg chg="del">
          <ac:chgData name="Chen, Yang" userId="S::yangc.20@intl.zju.edu.cn::d83185fc-6445-4c7c-9471-e16f59c33048" providerId="AD" clId="Web-{0B28FC2C-7F14-E1C4-5A00-0CEDB067D90E}" dt="2023-04-02T16:23:59.018" v="17"/>
          <ac:spMkLst>
            <pc:docMk/>
            <pc:sldMk cId="120596755" sldId="288"/>
            <ac:spMk id="3" creationId="{1ABF8C84-2AF8-0F87-F492-2FB22B65D0AB}"/>
          </ac:spMkLst>
        </pc:spChg>
      </pc:sldChg>
      <pc:sldChg chg="modSp add ord">
        <pc:chgData name="Chen, Yang" userId="S::yangc.20@intl.zju.edu.cn::d83185fc-6445-4c7c-9471-e16f59c33048" providerId="AD" clId="Web-{0B28FC2C-7F14-E1C4-5A00-0CEDB067D90E}" dt="2023-04-02T16:24:35.128" v="29"/>
        <pc:sldMkLst>
          <pc:docMk/>
          <pc:sldMk cId="3002828644" sldId="289"/>
        </pc:sldMkLst>
        <pc:spChg chg="mod">
          <ac:chgData name="Chen, Yang" userId="S::yangc.20@intl.zju.edu.cn::d83185fc-6445-4c7c-9471-e16f59c33048" providerId="AD" clId="Web-{0B28FC2C-7F14-E1C4-5A00-0CEDB067D90E}" dt="2023-04-02T16:23:50.205" v="15" actId="20577"/>
          <ac:spMkLst>
            <pc:docMk/>
            <pc:sldMk cId="3002828644" sldId="289"/>
            <ac:spMk id="2" creationId="{2AACBCD5-57BF-5390-1359-4C78E2C4191C}"/>
          </ac:spMkLst>
        </pc:spChg>
      </pc:sldChg>
      <pc:sldChg chg="new del">
        <pc:chgData name="Chen, Yang" userId="S::yangc.20@intl.zju.edu.cn::d83185fc-6445-4c7c-9471-e16f59c33048" providerId="AD" clId="Web-{0B28FC2C-7F14-E1C4-5A00-0CEDB067D90E}" dt="2023-04-02T16:25:04.097" v="32"/>
        <pc:sldMkLst>
          <pc:docMk/>
          <pc:sldMk cId="1277191842" sldId="290"/>
        </pc:sldMkLst>
      </pc:sldChg>
      <pc:sldChg chg="addSp modSp add">
        <pc:chgData name="Chen, Yang" userId="S::yangc.20@intl.zju.edu.cn::d83185fc-6445-4c7c-9471-e16f59c33048" providerId="AD" clId="Web-{0B28FC2C-7F14-E1C4-5A00-0CEDB067D90E}" dt="2023-04-02T16:26:01.661" v="78" actId="1076"/>
        <pc:sldMkLst>
          <pc:docMk/>
          <pc:sldMk cId="3109674845" sldId="291"/>
        </pc:sldMkLst>
        <pc:spChg chg="mod">
          <ac:chgData name="Chen, Yang" userId="S::yangc.20@intl.zju.edu.cn::d83185fc-6445-4c7c-9471-e16f59c33048" providerId="AD" clId="Web-{0B28FC2C-7F14-E1C4-5A00-0CEDB067D90E}" dt="2023-04-02T16:25:52.067" v="70" actId="1076"/>
          <ac:spMkLst>
            <pc:docMk/>
            <pc:sldMk cId="3109674845" sldId="291"/>
            <ac:spMk id="4" creationId="{8111FAC9-697B-7405-4066-FD8C7DB54BB2}"/>
          </ac:spMkLst>
        </pc:spChg>
        <pc:picChg chg="mod">
          <ac:chgData name="Chen, Yang" userId="S::yangc.20@intl.zju.edu.cn::d83185fc-6445-4c7c-9471-e16f59c33048" providerId="AD" clId="Web-{0B28FC2C-7F14-E1C4-5A00-0CEDB067D90E}" dt="2023-04-02T16:25:55.286" v="73" actId="1076"/>
          <ac:picMkLst>
            <pc:docMk/>
            <pc:sldMk cId="3109674845" sldId="291"/>
            <ac:picMk id="2" creationId="{D6F92D58-1800-9639-911D-6C4AD8754E05}"/>
          </ac:picMkLst>
        </pc:picChg>
        <pc:picChg chg="add mod">
          <ac:chgData name="Chen, Yang" userId="S::yangc.20@intl.zju.edu.cn::d83185fc-6445-4c7c-9471-e16f59c33048" providerId="AD" clId="Web-{0B28FC2C-7F14-E1C4-5A00-0CEDB067D90E}" dt="2023-04-02T16:26:01.661" v="78" actId="1076"/>
          <ac:picMkLst>
            <pc:docMk/>
            <pc:sldMk cId="3109674845" sldId="291"/>
            <ac:picMk id="3" creationId="{3263E965-24F7-701C-6B2F-C17D5BE15DCA}"/>
          </ac:picMkLst>
        </pc:picChg>
      </pc:sldChg>
      <pc:sldChg chg="delSp modSp new">
        <pc:chgData name="Chen, Yang" userId="S::yangc.20@intl.zju.edu.cn::d83185fc-6445-4c7c-9471-e16f59c33048" providerId="AD" clId="Web-{0B28FC2C-7F14-E1C4-5A00-0CEDB067D90E}" dt="2023-04-02T16:25:24.848" v="64" actId="20577"/>
        <pc:sldMkLst>
          <pc:docMk/>
          <pc:sldMk cId="4084449018" sldId="292"/>
        </pc:sldMkLst>
        <pc:spChg chg="mod">
          <ac:chgData name="Chen, Yang" userId="S::yangc.20@intl.zju.edu.cn::d83185fc-6445-4c7c-9471-e16f59c33048" providerId="AD" clId="Web-{0B28FC2C-7F14-E1C4-5A00-0CEDB067D90E}" dt="2023-04-02T16:25:24.848" v="64" actId="20577"/>
          <ac:spMkLst>
            <pc:docMk/>
            <pc:sldMk cId="4084449018" sldId="292"/>
            <ac:spMk id="2" creationId="{8AC6DA6C-0887-AE39-800C-FC28708CF41E}"/>
          </ac:spMkLst>
        </pc:spChg>
        <pc:spChg chg="del">
          <ac:chgData name="Chen, Yang" userId="S::yangc.20@intl.zju.edu.cn::d83185fc-6445-4c7c-9471-e16f59c33048" providerId="AD" clId="Web-{0B28FC2C-7F14-E1C4-5A00-0CEDB067D90E}" dt="2023-04-02T16:25:10.441" v="34"/>
          <ac:spMkLst>
            <pc:docMk/>
            <pc:sldMk cId="4084449018" sldId="292"/>
            <ac:spMk id="3" creationId="{F45A5BE9-72CF-2C86-3246-82D9203E0EFD}"/>
          </ac:spMkLst>
        </pc:spChg>
      </pc:sldChg>
      <pc:sldChg chg="delSp modSp add del ord">
        <pc:chgData name="Chen, Yang" userId="S::yangc.20@intl.zju.edu.cn::d83185fc-6445-4c7c-9471-e16f59c33048" providerId="AD" clId="Web-{0B28FC2C-7F14-E1C4-5A00-0CEDB067D90E}" dt="2023-04-02T16:27:09.772" v="81"/>
        <pc:sldMkLst>
          <pc:docMk/>
          <pc:sldMk cId="3589105771" sldId="293"/>
        </pc:sldMkLst>
        <pc:picChg chg="del mod">
          <ac:chgData name="Chen, Yang" userId="S::yangc.20@intl.zju.edu.cn::d83185fc-6445-4c7c-9471-e16f59c33048" providerId="AD" clId="Web-{0B28FC2C-7F14-E1C4-5A00-0CEDB067D90E}" dt="2023-04-02T16:25:56.302" v="74"/>
          <ac:picMkLst>
            <pc:docMk/>
            <pc:sldMk cId="3589105771" sldId="293"/>
            <ac:picMk id="3" creationId="{39600CCD-4028-46DA-A926-12D84237231C}"/>
          </ac:picMkLst>
        </pc:picChg>
      </pc:sldChg>
      <pc:sldChg chg="addSp modSp add ord">
        <pc:chgData name="Chen, Yang" userId="S::yangc.20@intl.zju.edu.cn::d83185fc-6445-4c7c-9471-e16f59c33048" providerId="AD" clId="Web-{0B28FC2C-7F14-E1C4-5A00-0CEDB067D90E}" dt="2023-04-02T16:27:39.851" v="90" actId="1076"/>
        <pc:sldMkLst>
          <pc:docMk/>
          <pc:sldMk cId="1870990901" sldId="294"/>
        </pc:sldMkLst>
        <pc:spChg chg="mod">
          <ac:chgData name="Chen, Yang" userId="S::yangc.20@intl.zju.edu.cn::d83185fc-6445-4c7c-9471-e16f59c33048" providerId="AD" clId="Web-{0B28FC2C-7F14-E1C4-5A00-0CEDB067D90E}" dt="2023-04-02T16:27:30.085" v="82" actId="1076"/>
          <ac:spMkLst>
            <pc:docMk/>
            <pc:sldMk cId="1870990901" sldId="294"/>
            <ac:spMk id="5" creationId="{7D381FA2-5D77-EDA1-DCA7-AEDDD346C41C}"/>
          </ac:spMkLst>
        </pc:spChg>
        <pc:picChg chg="add mod">
          <ac:chgData name="Chen, Yang" userId="S::yangc.20@intl.zju.edu.cn::d83185fc-6445-4c7c-9471-e16f59c33048" providerId="AD" clId="Web-{0B28FC2C-7F14-E1C4-5A00-0CEDB067D90E}" dt="2023-04-02T16:27:39.851" v="90" actId="1076"/>
          <ac:picMkLst>
            <pc:docMk/>
            <pc:sldMk cId="1870990901" sldId="294"/>
            <ac:picMk id="2" creationId="{7F9C3D2F-C093-A2A1-3693-ECE15BF6CA28}"/>
          </ac:picMkLst>
        </pc:picChg>
        <pc:picChg chg="mod">
          <ac:chgData name="Chen, Yang" userId="S::yangc.20@intl.zju.edu.cn::d83185fc-6445-4c7c-9471-e16f59c33048" providerId="AD" clId="Web-{0B28FC2C-7F14-E1C4-5A00-0CEDB067D90E}" dt="2023-04-02T16:27:36.882" v="87" actId="1076"/>
          <ac:picMkLst>
            <pc:docMk/>
            <pc:sldMk cId="1870990901" sldId="294"/>
            <ac:picMk id="6" creationId="{DB3F40AD-36CB-7667-F774-E8C4EFCEDFDD}"/>
          </ac:picMkLst>
        </pc:picChg>
      </pc:sldChg>
    </pc:docChg>
  </pc:docChgLst>
  <pc:docChgLst>
    <pc:chgData name="Chen, Yang" userId="S::yangc.20@intl.zju.edu.cn::d83185fc-6445-4c7c-9471-e16f59c33048" providerId="AD" clId="Web-{4974A876-5840-4BB8-B8CF-961BEFBD37C0}"/>
    <pc:docChg chg="addSld delSld modSld">
      <pc:chgData name="Chen, Yang" userId="S::yangc.20@intl.zju.edu.cn::d83185fc-6445-4c7c-9471-e16f59c33048" providerId="AD" clId="Web-{4974A876-5840-4BB8-B8CF-961BEFBD37C0}" dt="2023-03-31T09:43:56.800" v="123" actId="20577"/>
      <pc:docMkLst>
        <pc:docMk/>
      </pc:docMkLst>
      <pc:sldChg chg="delSp del">
        <pc:chgData name="Chen, Yang" userId="S::yangc.20@intl.zju.edu.cn::d83185fc-6445-4c7c-9471-e16f59c33048" providerId="AD" clId="Web-{4974A876-5840-4BB8-B8CF-961BEFBD37C0}" dt="2023-03-31T09:41:30.951" v="3"/>
        <pc:sldMkLst>
          <pc:docMk/>
          <pc:sldMk cId="703088496" sldId="256"/>
        </pc:sldMkLst>
        <pc:spChg chg="del">
          <ac:chgData name="Chen, Yang" userId="S::yangc.20@intl.zju.edu.cn::d83185fc-6445-4c7c-9471-e16f59c33048" providerId="AD" clId="Web-{4974A876-5840-4BB8-B8CF-961BEFBD37C0}" dt="2023-03-31T09:41:26.263" v="0"/>
          <ac:spMkLst>
            <pc:docMk/>
            <pc:sldMk cId="703088496" sldId="256"/>
            <ac:spMk id="2" creationId="{00000000-0000-0000-0000-000000000000}"/>
          </ac:spMkLst>
        </pc:spChg>
        <pc:spChg chg="del">
          <ac:chgData name="Chen, Yang" userId="S::yangc.20@intl.zju.edu.cn::d83185fc-6445-4c7c-9471-e16f59c33048" providerId="AD" clId="Web-{4974A876-5840-4BB8-B8CF-961BEFBD37C0}" dt="2023-03-31T09:41:27.810" v="1"/>
          <ac:spMkLst>
            <pc:docMk/>
            <pc:sldMk cId="703088496" sldId="256"/>
            <ac:spMk id="3" creationId="{00000000-0000-0000-0000-000000000000}"/>
          </ac:spMkLst>
        </pc:spChg>
      </pc:sldChg>
      <pc:sldChg chg="modSp add">
        <pc:chgData name="Chen, Yang" userId="S::yangc.20@intl.zju.edu.cn::d83185fc-6445-4c7c-9471-e16f59c33048" providerId="AD" clId="Web-{4974A876-5840-4BB8-B8CF-961BEFBD37C0}" dt="2023-03-31T09:41:51.358" v="14" actId="20577"/>
        <pc:sldMkLst>
          <pc:docMk/>
          <pc:sldMk cId="12081546" sldId="257"/>
        </pc:sldMkLst>
        <pc:spChg chg="mod">
          <ac:chgData name="Chen, Yang" userId="S::yangc.20@intl.zju.edu.cn::d83185fc-6445-4c7c-9471-e16f59c33048" providerId="AD" clId="Web-{4974A876-5840-4BB8-B8CF-961BEFBD37C0}" dt="2023-03-31T09:41:51.358" v="14" actId="20577"/>
          <ac:spMkLst>
            <pc:docMk/>
            <pc:sldMk cId="12081546" sldId="257"/>
            <ac:spMk id="4" creationId="{EBB307CD-F792-7450-9571-2B1A428D896D}"/>
          </ac:spMkLst>
        </pc:spChg>
      </pc:sldChg>
      <pc:sldChg chg="new del">
        <pc:chgData name="Chen, Yang" userId="S::yangc.20@intl.zju.edu.cn::d83185fc-6445-4c7c-9471-e16f59c33048" providerId="AD" clId="Web-{4974A876-5840-4BB8-B8CF-961BEFBD37C0}" dt="2023-03-31T09:42:23.515" v="19"/>
        <pc:sldMkLst>
          <pc:docMk/>
          <pc:sldMk cId="1211249066" sldId="258"/>
        </pc:sldMkLst>
      </pc:sldChg>
      <pc:sldChg chg="add del">
        <pc:chgData name="Chen, Yang" userId="S::yangc.20@intl.zju.edu.cn::d83185fc-6445-4c7c-9471-e16f59c33048" providerId="AD" clId="Web-{4974A876-5840-4BB8-B8CF-961BEFBD37C0}" dt="2023-03-31T09:42:19.625" v="17"/>
        <pc:sldMkLst>
          <pc:docMk/>
          <pc:sldMk cId="2017437318" sldId="259"/>
        </pc:sldMkLst>
      </pc:sldChg>
      <pc:sldChg chg="addSp delSp modSp add">
        <pc:chgData name="Chen, Yang" userId="S::yangc.20@intl.zju.edu.cn::d83185fc-6445-4c7c-9471-e16f59c33048" providerId="AD" clId="Web-{4974A876-5840-4BB8-B8CF-961BEFBD37C0}" dt="2023-03-31T09:43:56.800" v="123" actId="20577"/>
        <pc:sldMkLst>
          <pc:docMk/>
          <pc:sldMk cId="2332412989" sldId="259"/>
        </pc:sldMkLst>
        <pc:spChg chg="add mod">
          <ac:chgData name="Chen, Yang" userId="S::yangc.20@intl.zju.edu.cn::d83185fc-6445-4c7c-9471-e16f59c33048" providerId="AD" clId="Web-{4974A876-5840-4BB8-B8CF-961BEFBD37C0}" dt="2023-03-31T09:43:56.800" v="123" actId="20577"/>
          <ac:spMkLst>
            <pc:docMk/>
            <pc:sldMk cId="2332412989" sldId="259"/>
            <ac:spMk id="2" creationId="{F86ED9C3-8C35-C248-2D6B-2B4282741C20}"/>
          </ac:spMkLst>
        </pc:spChg>
        <pc:spChg chg="mod">
          <ac:chgData name="Chen, Yang" userId="S::yangc.20@intl.zju.edu.cn::d83185fc-6445-4c7c-9471-e16f59c33048" providerId="AD" clId="Web-{4974A876-5840-4BB8-B8CF-961BEFBD37C0}" dt="2023-03-31T09:42:32.500" v="32" actId="20577"/>
          <ac:spMkLst>
            <pc:docMk/>
            <pc:sldMk cId="2332412989" sldId="259"/>
            <ac:spMk id="3" creationId="{BE7C1517-A543-0490-79DF-B92F5090E216}"/>
          </ac:spMkLst>
        </pc:spChg>
        <pc:picChg chg="del">
          <ac:chgData name="Chen, Yang" userId="S::yangc.20@intl.zju.edu.cn::d83185fc-6445-4c7c-9471-e16f59c33048" providerId="AD" clId="Web-{4974A876-5840-4BB8-B8CF-961BEFBD37C0}" dt="2023-03-31T09:42:25.328" v="20"/>
          <ac:picMkLst>
            <pc:docMk/>
            <pc:sldMk cId="2332412989" sldId="259"/>
            <ac:picMk id="4" creationId="{215D3BCF-F66A-1EBB-2B19-E13997BE7046}"/>
          </ac:picMkLst>
        </pc:picChg>
      </pc:sldChg>
    </pc:docChg>
  </pc:docChgLst>
  <pc:docChgLst>
    <pc:chgData name="Chen, Yang" userId="S::yangc.20@intl.zju.edu.cn::d83185fc-6445-4c7c-9471-e16f59c33048" providerId="AD" clId="Web-{9B1CC5B2-9B39-990F-9064-CEE39560ACF0}"/>
    <pc:docChg chg="modSld">
      <pc:chgData name="Chen, Yang" userId="S::yangc.20@intl.zju.edu.cn::d83185fc-6445-4c7c-9471-e16f59c33048" providerId="AD" clId="Web-{9B1CC5B2-9B39-990F-9064-CEE39560ACF0}" dt="2023-04-02T14:03:53.484" v="106" actId="20577"/>
      <pc:docMkLst>
        <pc:docMk/>
      </pc:docMkLst>
      <pc:sldChg chg="modSp">
        <pc:chgData name="Chen, Yang" userId="S::yangc.20@intl.zju.edu.cn::d83185fc-6445-4c7c-9471-e16f59c33048" providerId="AD" clId="Web-{9B1CC5B2-9B39-990F-9064-CEE39560ACF0}" dt="2023-04-02T14:03:53.484" v="106" actId="20577"/>
        <pc:sldMkLst>
          <pc:docMk/>
          <pc:sldMk cId="2332412989" sldId="259"/>
        </pc:sldMkLst>
        <pc:spChg chg="mod">
          <ac:chgData name="Chen, Yang" userId="S::yangc.20@intl.zju.edu.cn::d83185fc-6445-4c7c-9471-e16f59c33048" providerId="AD" clId="Web-{9B1CC5B2-9B39-990F-9064-CEE39560ACF0}" dt="2023-04-02T14:03:53.484" v="106" actId="20577"/>
          <ac:spMkLst>
            <pc:docMk/>
            <pc:sldMk cId="2332412989" sldId="259"/>
            <ac:spMk id="2" creationId="{F86ED9C3-8C35-C248-2D6B-2B4282741C2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2T14:49:54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1681 911 24575,'-9'0'0,"1"0"0,-1 1 0,1 0 0,0 0 0,-1 1 0,1 0 0,0 1 0,0 0 0,1 0 0,-1 1 0,0-1 0,1 2 0,0-1 0,0 1 0,0 0 0,1 0 0,0 1 0,0 0 0,-7 8 0,-135 147 0,46-29 0,64-73 0,4 2 0,-31 73 0,8 16 0,41-109 0,1 0 0,-15 68 0,23-79 0,-5 24 0,3 1 0,2 0 0,2 1 0,3-1 0,7 79 0,-3-118 0,2-1 0,0 1 0,0-1 0,1 0 0,1 0 0,1 0 0,0-1 0,1 0 0,0 0 0,1-1 0,13 14 0,8 17 0,6 11 0,3-1 0,2-2 0,92 90 0,-89-101 0,2-3 0,1-1 0,3-2 0,0-2 0,92 42 0,-70-41 0,38 13 0,78 32 0,-107-47-17,694 256-625,-447-199 642,-154-46 0,189 53 0,-91-34 0,-40-7 0,-2-15 0,-17 7 549,-165-35-489,94 9 0,-96-16-63,0 2 0,63 18-1,-71-16 4,0-1 0,0-2 0,44 2 0,67 10 0,-101-10 0,0-3 0,1-3 0,72-4 0,54 3 0,-86 10 0,-54-5 0,51 1 0,28-5 0,175-6 0,-206-7 0,-50 6 0,59-3 0,65-3 0,3 0 0,-140 9 0,0 0 0,1-1 0,-1 0 0,29-11 0,-27 8 0,1 0 0,45-5 0,-23 6 0,71-18 0,-93 18 0,132-42 0,-116 33 0,-1-2 0,0-2 0,-1-1 0,35-25 0,13-12 0,-3-4 0,126-118 0,-98 81 0,-9-4 0,125-136 0,-203 206 0,27-45 0,-14 20 0,-21 27 0,-1-1 0,-1 0 0,-2-1 0,0 0 0,-3-1 0,6-37 0,-10 53 0,19-148 0,4-23 0,-20 82 0,-7 77 0,1 0 0,10-53 0,-7 64 0,-2 0 0,1 0 0,-2 0 0,0-1 0,-1 1 0,-1 0 0,-1 0 0,0 0 0,-1 0 0,-1 0 0,-1 0 0,0 1 0,-1 0 0,-1 0 0,0 0 0,-1 1 0,-13-18 0,-58-85 0,-35-58 0,80 117 0,-2 1 0,-2 1 0,-3 3 0,-2 1 0,-64-60 0,-30 2 0,33 29 0,53 40 0,-1 3 0,-3 2 0,-1 3 0,-74-34 0,-98-42 0,78 45-381,-215-62-1,20 38 382,130 31 0,31 12 0,33 16 0,89 13 0,-120-13 0,45 2 620,84 15-477,-166-34-143,120 32-5701,-50 5 3394,-48-7 1849,68 5 340,-227 8 0,178 7 106,-238-3 5047,-209 0-5029,139 0 208,377 6-214,-200 36 0,260-34 0,-556 108 0,411-71 0,-276 102 0,205-31 0,159-67 53,-184 107-42,64-6 426,197-127 56,1 2 0,1 0 0,1 2 0,2 1 0,-31 44 0,42-52-493,2 1 0,0 0 0,1 1 0,1 0 0,1 0 0,1 1 0,1 0 0,1 0 0,1 1 0,1 0 0,1-1 0,1 1 0,3 25 0,-1 43-1365,-1-72-5461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B307CD-F792-7450-9571-2B1A428D896D}"/>
              </a:ext>
            </a:extLst>
          </p:cNvPr>
          <p:cNvSpPr>
            <a:spLocks noGrp="1"/>
          </p:cNvSpPr>
          <p:nvPr/>
        </p:nvSpPr>
        <p:spPr>
          <a:xfrm>
            <a:off x="1218259" y="1435310"/>
            <a:ext cx="9755481" cy="27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ea typeface="宋体"/>
                <a:cs typeface="Calibri Light"/>
              </a:rPr>
              <a:t>MATH 285</a:t>
            </a:r>
            <a:br>
              <a:rPr lang="zh-CN" altLang="en-US" dirty="0">
                <a:ea typeface="宋体"/>
                <a:cs typeface="Calibri Light"/>
              </a:rPr>
            </a:br>
            <a:r>
              <a:rPr lang="zh-CN" dirty="0">
                <a:ea typeface="宋体"/>
                <a:cs typeface="Calibri Light"/>
              </a:rPr>
              <a:t>Midterm Review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08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9F6CEF-3C49-884C-2924-E92BBF1C2222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Picard-Iteration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88EEDF-19E9-E93B-7BEC-C16F44D2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74628"/>
            <a:ext cx="9544050" cy="1543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ACA9AA-2D8B-1072-24A8-837DB91A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16" y="2964023"/>
            <a:ext cx="9420225" cy="1752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11DE56-C618-ED52-CB30-689ED5ECE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4776229"/>
            <a:ext cx="9534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 descr="文本, 信件&#10;&#10;已自动生成说明">
            <a:extLst>
              <a:ext uri="{FF2B5EF4-FFF2-40B4-BE49-F238E27FC236}">
                <a16:creationId xmlns:a16="http://schemas.microsoft.com/office/drawing/2014/main" id="{8A8686DB-2551-749B-566C-1392BA34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09" y="2291874"/>
            <a:ext cx="9999920" cy="15565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C9D8C7-117E-E601-5292-1BA498E95AA2}"/>
              </a:ext>
            </a:extLst>
          </p:cNvPr>
          <p:cNvSpPr txBox="1"/>
          <p:nvPr/>
        </p:nvSpPr>
        <p:spPr>
          <a:xfrm>
            <a:off x="505046" y="1320208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2800">
                <a:latin typeface="Comic Sans MS"/>
                <a:ea typeface="+mn-lt"/>
                <a:cs typeface="+mn-lt"/>
              </a:rPr>
              <a:t>Picard-Lindel</a:t>
            </a:r>
            <a:r>
              <a:rPr lang="en-US" altLang="zh-CN" sz="2800">
                <a:latin typeface="Comic Sans MS"/>
                <a:ea typeface="+mn-lt"/>
                <a:cs typeface="+mn-lt"/>
              </a:rPr>
              <a:t>ö</a:t>
            </a:r>
            <a:r>
              <a:rPr lang="zh-CN" sz="2800">
                <a:latin typeface="Comic Sans MS"/>
                <a:ea typeface="+mn-lt"/>
                <a:cs typeface="+mn-lt"/>
              </a:rPr>
              <a:t>f iteration (</a:t>
            </a:r>
            <a:r>
              <a:rPr lang="en-US" altLang="zh-CN" sz="2800">
                <a:latin typeface="Comic Sans MS"/>
                <a:ea typeface="+mn-lt"/>
                <a:cs typeface="+mn-lt"/>
              </a:rPr>
              <a:t>The</a:t>
            </a:r>
            <a:r>
              <a:rPr lang="zh-CN" altLang="en-US" sz="2800">
                <a:latin typeface="Comic Sans MS"/>
                <a:ea typeface="+mn-lt"/>
                <a:cs typeface="+mn-lt"/>
              </a:rPr>
              <a:t> </a:t>
            </a:r>
            <a:r>
              <a:rPr lang="en-US" altLang="zh-CN" sz="2800">
                <a:latin typeface="Comic Sans MS"/>
                <a:ea typeface="+mn-lt"/>
                <a:cs typeface="+mn-lt"/>
              </a:rPr>
              <a:t>method of successive approximations)</a:t>
            </a:r>
            <a:endParaRPr lang="zh-CN" altLang="en-US" sz="280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294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6731CA-190E-4619-1D7E-03168C39CE7D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Matrix Norms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A1D7AF-7E9B-EC28-36B5-B30A45E4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41" y="1330441"/>
            <a:ext cx="9220200" cy="1428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C52195-AA5F-0E0E-C515-B6C2C00F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66" y="2850511"/>
            <a:ext cx="9058275" cy="1304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3C15A07-F105-A62C-B1F7-3F598DB0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991" y="4440485"/>
            <a:ext cx="9086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4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EBECE5-3586-464B-E761-8E04595B16B5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>
                <a:latin typeface="Comic Sans MS"/>
                <a:ea typeface="+mn-lt"/>
                <a:cs typeface="+mn-lt"/>
              </a:rPr>
              <a:t>Matrix Norms and </a:t>
            </a:r>
            <a:r>
              <a:rPr lang="en-US" sz="2800">
                <a:latin typeface="Comic Sans MS"/>
                <a:ea typeface="+mn-lt"/>
                <a:cs typeface="+mn-lt"/>
              </a:rPr>
              <a:t>Frobenius norms</a:t>
            </a:r>
            <a:endParaRPr lang="en-US" altLang="zh-CN" sz="2800">
              <a:latin typeface="Comic Sans MS"/>
              <a:ea typeface="+mn-lt"/>
              <a:cs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F9C0C1-56BB-C954-3604-D791879789E2}"/>
              </a:ext>
            </a:extLst>
          </p:cNvPr>
          <p:cNvSpPr txBox="1"/>
          <p:nvPr/>
        </p:nvSpPr>
        <p:spPr>
          <a:xfrm>
            <a:off x="1100667" y="2276592"/>
            <a:ext cx="91722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latin typeface="Constantia"/>
                <a:ea typeface="宋体"/>
                <a:cs typeface="Calibri"/>
              </a:rPr>
              <a:t>For a matrice </a:t>
            </a:r>
            <a:r>
              <a:rPr lang="zh-CN" altLang="en-US" sz="2800" i="1">
                <a:latin typeface="Constantia"/>
                <a:ea typeface="宋体"/>
                <a:cs typeface="Calibri"/>
              </a:rPr>
              <a:t>A, </a:t>
            </a:r>
            <a:r>
              <a:rPr lang="zh-CN" altLang="en-US" sz="2800">
                <a:latin typeface="Constantia"/>
                <a:ea typeface="宋体"/>
                <a:cs typeface="Calibri"/>
              </a:rPr>
              <a:t>the norm of</a:t>
            </a:r>
            <a:r>
              <a:rPr lang="zh-CN" altLang="en-US" sz="2800" i="1">
                <a:latin typeface="Constantia"/>
                <a:ea typeface="宋体"/>
                <a:cs typeface="Calibri"/>
              </a:rPr>
              <a:t> A </a:t>
            </a:r>
            <a:r>
              <a:rPr lang="zh-CN" altLang="en-US" sz="2800">
                <a:latin typeface="Constantia"/>
                <a:ea typeface="宋体"/>
                <a:cs typeface="Calibri"/>
              </a:rPr>
              <a:t>is</a:t>
            </a:r>
            <a:endParaRPr lang="zh-CN" altLang="en-US" sz="2800">
              <a:latin typeface="Constantia"/>
              <a:ea typeface="宋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00D54-5904-7F76-5CF2-B66C975EA85A}"/>
              </a:ext>
            </a:extLst>
          </p:cNvPr>
          <p:cNvSpPr txBox="1"/>
          <p:nvPr/>
        </p:nvSpPr>
        <p:spPr>
          <a:xfrm>
            <a:off x="2398888" y="3349037"/>
            <a:ext cx="11853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latin typeface="Constantia"/>
                <a:ea typeface="宋体"/>
                <a:cs typeface="Calibri"/>
              </a:rPr>
              <a:t>Let </a:t>
            </a:r>
          </a:p>
        </p:txBody>
      </p:sp>
      <p:pic>
        <p:nvPicPr>
          <p:cNvPr id="7" name="图片 7" descr="图示&#10;&#10;已自动生成说明">
            <a:extLst>
              <a:ext uri="{FF2B5EF4-FFF2-40B4-BE49-F238E27FC236}">
                <a16:creationId xmlns:a16="http://schemas.microsoft.com/office/drawing/2014/main" id="{9656B119-716F-E83E-FB7E-18236AFB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74" y="2918209"/>
            <a:ext cx="4718755" cy="1501360"/>
          </a:xfrm>
          <a:prstGeom prst="rect">
            <a:avLst/>
          </a:prstGeom>
        </p:spPr>
      </p:pic>
      <p:pic>
        <p:nvPicPr>
          <p:cNvPr id="8" name="图片 8" descr="徽标, 公司名称&#10;&#10;已自动生成说明">
            <a:extLst>
              <a:ext uri="{FF2B5EF4-FFF2-40B4-BE49-F238E27FC236}">
                <a16:creationId xmlns:a16="http://schemas.microsoft.com/office/drawing/2014/main" id="{0D7B58C1-B348-C2F5-5AA4-E2D8E8B72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70" y="4608403"/>
            <a:ext cx="2743200" cy="557489"/>
          </a:xfrm>
          <a:prstGeom prst="rect">
            <a:avLst/>
          </a:prstGeom>
        </p:spPr>
      </p:pic>
      <p:pic>
        <p:nvPicPr>
          <p:cNvPr id="9" name="图片 9" descr="图片包含 文本&#10;&#10;已自动生成说明">
            <a:extLst>
              <a:ext uri="{FF2B5EF4-FFF2-40B4-BE49-F238E27FC236}">
                <a16:creationId xmlns:a16="http://schemas.microsoft.com/office/drawing/2014/main" id="{69A46297-2EF1-6239-7321-44FE3E1C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73" y="5706475"/>
            <a:ext cx="952500" cy="6191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F2A356-1898-ABA2-8841-857D6B3826AF}"/>
              </a:ext>
            </a:extLst>
          </p:cNvPr>
          <p:cNvSpPr txBox="1"/>
          <p:nvPr/>
        </p:nvSpPr>
        <p:spPr>
          <a:xfrm>
            <a:off x="2765778" y="5747925"/>
            <a:ext cx="91722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latin typeface="Constantia"/>
                <a:ea typeface="宋体"/>
                <a:cs typeface="Calibri"/>
              </a:rPr>
              <a:t>is more simple. (Root of the sum of the squares)</a:t>
            </a:r>
          </a:p>
        </p:txBody>
      </p:sp>
    </p:spTree>
    <p:extLst>
      <p:ext uri="{BB962C8B-B14F-4D97-AF65-F5344CB8AC3E}">
        <p14:creationId xmlns:p14="http://schemas.microsoft.com/office/powerpoint/2010/main" val="68719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B89575B-E29F-C370-3E53-225C633E3DBE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Phase Line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8E9124-5274-36D5-1B30-5DA4B8F0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68" y="1554279"/>
            <a:ext cx="8972550" cy="98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F56075-666C-16CE-1619-7E61D41C6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18" y="2847975"/>
            <a:ext cx="8915400" cy="1162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CFF05C-55A8-0951-B0A4-0C62B213C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718" y="4322646"/>
            <a:ext cx="8934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6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4DEA0C-425E-E7BE-8800-5D4A36E7A41B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Second Order ODE (homogenous and inhomogenous)</a:t>
            </a:r>
            <a:endParaRPr lang="en-US" altLang="zh-CN" sz="2400">
              <a:latin typeface="Comic Sans MS"/>
              <a:ea typeface="宋体"/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53C917-1D76-7EDF-B11B-1E6D3A83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31" y="1558997"/>
            <a:ext cx="9067800" cy="1323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CB2B79-68E7-2E9F-AB8A-AE8E46C66F1E}"/>
              </a:ext>
            </a:extLst>
          </p:cNvPr>
          <p:cNvSpPr txBox="1"/>
          <p:nvPr/>
        </p:nvSpPr>
        <p:spPr>
          <a:xfrm>
            <a:off x="8892329" y="1374331"/>
            <a:ext cx="206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 panose="030F0702030302020204" pitchFamily="66" charset="0"/>
              </a:rPr>
              <a:t>Careful with </a:t>
            </a:r>
            <a:r>
              <a:rPr lang="en-US" altLang="zh-CN" i="1">
                <a:solidFill>
                  <a:srgbClr val="FF0000"/>
                </a:solidFill>
                <a:latin typeface="Comic Sans MS" panose="030F0702030302020204" pitchFamily="66" charset="0"/>
              </a:rPr>
              <a:t>C!</a:t>
            </a:r>
            <a:endParaRPr lang="zh-CN" altLang="en-US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CDCD87-892A-2FB6-EB47-038D8B22B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31" y="3067638"/>
            <a:ext cx="9096375" cy="1419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771C39-05CE-B857-0E68-7F3B12CF4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931" y="4671529"/>
            <a:ext cx="9096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1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F7F99A25-79A4-7907-12D5-4F22AEA1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16" y="2078145"/>
            <a:ext cx="9044369" cy="3800406"/>
          </a:xfrm>
          <a:prstGeom prst="rect">
            <a:avLst/>
          </a:prstGeom>
        </p:spPr>
      </p:pic>
      <p:sp>
        <p:nvSpPr>
          <p:cNvPr id="3" name="文本框 1">
            <a:extLst>
              <a:ext uri="{FF2B5EF4-FFF2-40B4-BE49-F238E27FC236}">
                <a16:creationId xmlns:a16="http://schemas.microsoft.com/office/drawing/2014/main" id="{110997BC-9488-EB90-3967-4E99F4B7823E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omic Sans MS"/>
                <a:ea typeface="+mn-lt"/>
                <a:cs typeface="+mn-lt"/>
              </a:rPr>
              <a:t>Second-order (or Higher) Ordinary Differential Equation</a:t>
            </a:r>
            <a:endParaRPr lang="en-US" sz="2800" dirty="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219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1FF38C1C-8723-E89B-04CC-CECF5C82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59" y="1789915"/>
            <a:ext cx="8679274" cy="22245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66F9A32-82BE-8EFE-DD6A-63087E2D1A01}"/>
              </a:ext>
            </a:extLst>
          </p:cNvPr>
          <p:cNvSpPr txBox="1"/>
          <p:nvPr/>
        </p:nvSpPr>
        <p:spPr>
          <a:xfrm>
            <a:off x="251046" y="831023"/>
            <a:ext cx="1168695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omic Sans MS"/>
                <a:ea typeface="+mn-lt"/>
                <a:cs typeface="+mn-lt"/>
              </a:rPr>
              <a:t>Inhomogeneous Case</a:t>
            </a:r>
            <a:endParaRPr lang="en-US" sz="2800" dirty="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06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CF822E-8029-FD2F-ED8F-824CCC954BFF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Special cases such as Euler Equation</a:t>
            </a:r>
            <a:endParaRPr lang="zh-CN" altLang="en-US" sz="2400">
              <a:latin typeface="Comic Sans MS"/>
              <a:ea typeface="宋体"/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28128-1D77-F5B0-CEEB-4217F321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789826"/>
            <a:ext cx="9001125" cy="1181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094720-83B7-D5F5-FBEF-9EA17159D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3215562"/>
            <a:ext cx="8877300" cy="1343025"/>
          </a:xfrm>
          <a:prstGeom prst="rect">
            <a:avLst/>
          </a:prstGeom>
        </p:spPr>
      </p:pic>
      <p:pic>
        <p:nvPicPr>
          <p:cNvPr id="3" name="图片 4" descr="文本, 信件&#10;&#10;已自动生成说明">
            <a:extLst>
              <a:ext uri="{FF2B5EF4-FFF2-40B4-BE49-F238E27FC236}">
                <a16:creationId xmlns:a16="http://schemas.microsoft.com/office/drawing/2014/main" id="{3DB004F8-480A-E238-27A8-2A1498250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011" y="4742573"/>
            <a:ext cx="8829792" cy="15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9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F07CAF-521A-FBD3-1A8B-683705CCB2E8}"/>
                  </a:ext>
                </a:extLst>
              </p:cNvPr>
              <p:cNvSpPr txBox="1"/>
              <p:nvPr/>
            </p:nvSpPr>
            <p:spPr>
              <a:xfrm>
                <a:off x="612786" y="743807"/>
                <a:ext cx="9980055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How to expand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  <m:t>𝐴𝑡</m:t>
                        </m:r>
                      </m:sup>
                    </m:sSup>
                  </m:oMath>
                </a14:m>
                <a:endParaRPr lang="zh-CN" altLang="en-US" sz="2400">
                  <a:latin typeface="Comic Sans MS"/>
                  <a:ea typeface="宋体"/>
                  <a:cs typeface="Calibri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F07CAF-521A-FBD3-1A8B-683705CC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86" y="743807"/>
                <a:ext cx="9980055" cy="461665"/>
              </a:xfrm>
              <a:prstGeom prst="rect">
                <a:avLst/>
              </a:prstGeom>
              <a:blipFill>
                <a:blip r:embed="rId2"/>
                <a:stretch>
                  <a:fillRect l="-97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F218FE7-18E6-EE98-9F9C-E7105DDB0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120" y="1307896"/>
            <a:ext cx="6974048" cy="17217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01375B-A769-46C1-B88F-AFFA3D016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120" y="3029614"/>
            <a:ext cx="6974048" cy="1574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781C82-43A4-CED3-BED2-7317AF48D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972" y="4751332"/>
            <a:ext cx="6974048" cy="180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7C1517-A543-0490-79DF-B92F5090E216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Things you should know</a:t>
            </a:r>
            <a:endParaRPr lang="zh-CN" altLang="en-US" sz="2400">
              <a:latin typeface="Comic Sans MS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6ED9C3-8C35-C248-2D6B-2B4282741C20}"/>
                  </a:ext>
                </a:extLst>
              </p:cNvPr>
              <p:cNvSpPr txBox="1"/>
              <p:nvPr/>
            </p:nvSpPr>
            <p:spPr>
              <a:xfrm>
                <a:off x="1521231" y="1351267"/>
                <a:ext cx="9980055" cy="563327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First Order ODE (how to solve?)</a:t>
                </a:r>
                <a:endParaRPr lang="zh-CN"/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Separatble ODEs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Exact Differential Equations and Integrating Factors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Radius of Convergence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Point-wise and Uniform Convergence </a:t>
                </a:r>
                <a:r>
                  <a:rPr lang="en-US" altLang="zh-CN" sz="2400">
                    <a:solidFill>
                      <a:srgbClr val="FF0000"/>
                    </a:solidFill>
                    <a:latin typeface="Comic Sans MS"/>
                    <a:ea typeface="宋体"/>
                    <a:cs typeface="Calibri"/>
                  </a:rPr>
                  <a:t>(Hard)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Unique and Existence Theorem </a:t>
                </a:r>
                <a:r>
                  <a:rPr lang="en-US" altLang="zh-CN" sz="2400">
                    <a:solidFill>
                      <a:srgbClr val="FF0000"/>
                    </a:solidFill>
                    <a:latin typeface="Comic Sans MS"/>
                    <a:ea typeface="宋体"/>
                    <a:cs typeface="Calibri"/>
                  </a:rPr>
                  <a:t>(Hard)</a:t>
                </a:r>
                <a:endParaRPr lang="zh-CN" altLang="en-US" sz="2400">
                  <a:latin typeface="Comic Sans MS"/>
                  <a:ea typeface="宋体"/>
                  <a:cs typeface="Calibri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Picard-Iteration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Matrix Norms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Phase Line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Second Order ODE (homogenous and inhomogenous)</a:t>
                </a:r>
                <a:endParaRPr lang="en-US" altLang="zh-CN" sz="2400">
                  <a:latin typeface="Comic Sans MS"/>
                  <a:ea typeface="宋体"/>
                  <a:cs typeface="Calibri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altLang="zh-CN" sz="2400">
                    <a:latin typeface="Comic Sans MS"/>
                    <a:ea typeface="宋体"/>
                    <a:cs typeface="Calibri"/>
                  </a:rPr>
                  <a:t>Special cases such as Euler Equation</a:t>
                </a:r>
                <a:endParaRPr lang="zh-CN" altLang="en-US" sz="2400">
                  <a:latin typeface="Comic Sans MS"/>
                  <a:ea typeface="宋体"/>
                  <a:cs typeface="Calibri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zh-CN" altLang="en-US" sz="2400">
                    <a:latin typeface="Comic Sans MS"/>
                    <a:ea typeface="宋体"/>
                    <a:cs typeface="Calibri"/>
                  </a:rPr>
                  <a:t>How to expand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/>
                            <a:cs typeface="Calibri"/>
                          </a:rPr>
                          <m:t>𝐴𝑡</m:t>
                        </m:r>
                      </m:sup>
                    </m:sSup>
                  </m:oMath>
                </a14:m>
                <a:endParaRPr lang="en-US" altLang="zh-CN" sz="2400">
                  <a:latin typeface="Comic Sans MS"/>
                  <a:ea typeface="宋体"/>
                  <a:cs typeface="Calibri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altLang="zh-CN" sz="2400">
                    <a:latin typeface="Comic Sans MS"/>
                    <a:ea typeface="宋体"/>
                    <a:cs typeface="Calibri"/>
                  </a:rPr>
                  <a:t>Maximal solutions</a:t>
                </a:r>
              </a:p>
              <a:p>
                <a:pPr marL="342900" indent="-342900">
                  <a:buFont typeface="Arial"/>
                  <a:buChar char="•"/>
                </a:pPr>
                <a:r>
                  <a:rPr lang="en-US" altLang="zh-CN" sz="2400">
                    <a:latin typeface="Comic Sans MS"/>
                    <a:ea typeface="宋体"/>
                    <a:cs typeface="Calibri"/>
                  </a:rPr>
                  <a:t>Banach’s Fixed-point Theorem (Contraction Mapping Theorem) </a:t>
                </a:r>
                <a:r>
                  <a:rPr lang="en-US" altLang="zh-CN" sz="1200">
                    <a:solidFill>
                      <a:srgbClr val="FF0000"/>
                    </a:solidFill>
                    <a:latin typeface="Comic Sans MS"/>
                    <a:ea typeface="宋体"/>
                    <a:cs typeface="Calibri"/>
                  </a:rPr>
                  <a:t>(Hard?)</a:t>
                </a:r>
              </a:p>
              <a:p>
                <a:pPr marL="342900" indent="-342900">
                  <a:buFont typeface="Arial"/>
                  <a:buChar char="•"/>
                </a:pPr>
                <a:endParaRPr lang="en-US" altLang="zh-CN" sz="2400">
                  <a:latin typeface="Comic Sans MS"/>
                  <a:ea typeface="宋体"/>
                  <a:cs typeface="Calibri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6ED9C3-8C35-C248-2D6B-2B428274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31" y="1351267"/>
                <a:ext cx="9980055" cy="5633273"/>
              </a:xfrm>
              <a:prstGeom prst="rect">
                <a:avLst/>
              </a:prstGeom>
              <a:blipFill>
                <a:blip r:embed="rId2"/>
                <a:stretch>
                  <a:fillRect l="-855" t="-866" r="-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41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8CABD01-C542-D5B1-A7C8-F07050AECCDF}"/>
              </a:ext>
            </a:extLst>
          </p:cNvPr>
          <p:cNvSpPr txBox="1"/>
          <p:nvPr/>
        </p:nvSpPr>
        <p:spPr>
          <a:xfrm>
            <a:off x="753139" y="487325"/>
            <a:ext cx="68402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latin typeface="Comic Sans MS"/>
                <a:ea typeface="宋体"/>
                <a:cs typeface="Calibri"/>
              </a:rPr>
              <a:t>See homework 8 (homework 7 for MATH 286 ) for proof</a:t>
            </a:r>
            <a:endParaRPr lang="zh-CN" altLang="en-US">
              <a:latin typeface="Comic Sans MS"/>
            </a:endParaRPr>
          </a:p>
        </p:txBody>
      </p:sp>
      <p:pic>
        <p:nvPicPr>
          <p:cNvPr id="7" name="图片 7" descr="文本, 信件&#10;&#10;已自动生成说明">
            <a:extLst>
              <a:ext uri="{FF2B5EF4-FFF2-40B4-BE49-F238E27FC236}">
                <a16:creationId xmlns:a16="http://schemas.microsoft.com/office/drawing/2014/main" id="{4BEC34CE-96FB-7BDD-3EE4-24589FA89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03" y="1127335"/>
            <a:ext cx="9893595" cy="1694692"/>
          </a:xfrm>
          <a:prstGeom prst="rect">
            <a:avLst/>
          </a:prstGeom>
        </p:spPr>
      </p:pic>
      <p:pic>
        <p:nvPicPr>
          <p:cNvPr id="8" name="图片 8" descr="文本, 信件&#10;&#10;已自动生成说明">
            <a:extLst>
              <a:ext uri="{FF2B5EF4-FFF2-40B4-BE49-F238E27FC236}">
                <a16:creationId xmlns:a16="http://schemas.microsoft.com/office/drawing/2014/main" id="{B7E56E93-8D8E-280C-E5BE-85EE3B35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633" y="3764748"/>
            <a:ext cx="7944293" cy="230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02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A37B25-C64D-8B76-A9E8-E6D3A8CEC191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Maximal solutions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36F83D-39CE-114B-9370-C3A2B26A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429974"/>
            <a:ext cx="8963025" cy="1447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F94752-4374-6255-B9BD-22F540D2E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2973548"/>
            <a:ext cx="9220200" cy="1447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607401-83D1-DD82-A042-2EE087348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899" y="4645850"/>
            <a:ext cx="9029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31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7268DE-955A-0D39-1E00-AB56B32624D1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Some trivial but not hard staff (maybe?)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EB53F2-1291-D234-B39B-3F91E6BF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66" y="1376144"/>
            <a:ext cx="9058275" cy="2209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B7CE28-A593-56ED-5C04-1951E9EDF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80" y="3427348"/>
            <a:ext cx="9077325" cy="14763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004CFA-E645-D6D9-44B1-ED49D9B53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280" y="5150595"/>
            <a:ext cx="90392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18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583A32-1D06-C277-F408-08A609BE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220947"/>
            <a:ext cx="8963025" cy="1295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B5955F-A977-7578-11D0-256A5EDD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2690462"/>
            <a:ext cx="9077325" cy="2466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5CC7C5-AA62-9924-DB81-0A81B5D7E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6" y="5163729"/>
            <a:ext cx="9267825" cy="1362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FF378C-1760-609A-396D-33C7B7D29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337" y="82301"/>
            <a:ext cx="8690242" cy="11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A338BF-AA80-1BF6-74EF-C535C65997D4}"/>
              </a:ext>
            </a:extLst>
          </p:cNvPr>
          <p:cNvSpPr txBox="1"/>
          <p:nvPr/>
        </p:nvSpPr>
        <p:spPr>
          <a:xfrm>
            <a:off x="596008" y="3042391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Now let’s dive into some harder stuff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FFCB10-457B-BA18-CFE6-F6FADAD90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57" y="66675"/>
            <a:ext cx="2552700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207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335132-748A-A533-96D9-99FE4AA08BE1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Banach’s Fixed-point Theorem (Contraction Mapping Theorem) </a:t>
            </a:r>
            <a:r>
              <a:rPr lang="en-US" altLang="zh-CN" sz="1200">
                <a:solidFill>
                  <a:srgbClr val="FF0000"/>
                </a:solidFill>
                <a:latin typeface="Comic Sans MS"/>
                <a:ea typeface="宋体"/>
                <a:cs typeface="Calibri"/>
              </a:rPr>
              <a:t>(Hard?)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1E7F1-093E-53EC-AFFC-F19AFEBB1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89" y="1517708"/>
            <a:ext cx="9248775" cy="152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2A1C14-5BBD-9CED-DCF3-3643C404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831" y="3209182"/>
            <a:ext cx="9086850" cy="9429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12123B-54EA-F2AA-9FDB-215155E89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24" y="4525336"/>
            <a:ext cx="91249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2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E27EC5-B93B-FF3F-9964-BDF96B2E9228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Point-wise and Uniform Convergence </a:t>
            </a:r>
            <a:r>
              <a:rPr lang="en-US" altLang="zh-CN" sz="2400">
                <a:solidFill>
                  <a:srgbClr val="FF0000"/>
                </a:solidFill>
                <a:latin typeface="Comic Sans MS"/>
                <a:ea typeface="宋体"/>
                <a:cs typeface="Calibri"/>
              </a:rPr>
              <a:t>(Hard)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3A670D-C113-4EB8-DEA6-439FF9C8070B}"/>
              </a:ext>
            </a:extLst>
          </p:cNvPr>
          <p:cNvSpPr txBox="1"/>
          <p:nvPr/>
        </p:nvSpPr>
        <p:spPr>
          <a:xfrm>
            <a:off x="612786" y="1273712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solidFill>
                  <a:schemeClr val="accent6"/>
                </a:solidFill>
                <a:latin typeface="Comic Sans MS"/>
                <a:ea typeface="宋体"/>
                <a:cs typeface="Calibri"/>
              </a:rPr>
              <a:t>(Easy part)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86820-1EAE-7F85-79E7-4EC013418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41" y="1872641"/>
            <a:ext cx="9296400" cy="1266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A1A13-7E77-AA94-37DF-3C2D9EDDA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41" y="3339350"/>
            <a:ext cx="9182100" cy="1276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D86723-6A90-E6BF-D646-546B9D109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978" y="4914043"/>
            <a:ext cx="9077325" cy="1200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D488C59-6684-E46D-9EE3-8D303B6F0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335" y="3139466"/>
            <a:ext cx="12192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7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EE699-E10B-7647-0B26-BFCBCF49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153" y="2562521"/>
            <a:ext cx="10515600" cy="1325563"/>
          </a:xfrm>
        </p:spPr>
        <p:txBody>
          <a:bodyPr/>
          <a:lstStyle/>
          <a:p>
            <a:r>
              <a:rPr lang="zh-CN" altLang="en-US">
                <a:latin typeface="Comic Sans MS"/>
                <a:ea typeface="宋体"/>
                <a:cs typeface="Calibri Light"/>
              </a:rPr>
              <a:t>Recall that...</a:t>
            </a:r>
            <a:endParaRPr lang="zh-CN" altLang="en-US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0596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CBCD5-57BF-5390-1359-4C78E2C4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latin typeface="Comic Sans MS"/>
                <a:ea typeface="宋体"/>
                <a:cs typeface="Calibri Light"/>
              </a:rPr>
              <a:t>Uniform Convergence and Point-wise Convergence</a:t>
            </a:r>
          </a:p>
        </p:txBody>
      </p:sp>
      <p:pic>
        <p:nvPicPr>
          <p:cNvPr id="4" name="图片 4" descr="卡通人物&#10;&#10;已自动生成说明">
            <a:extLst>
              <a:ext uri="{FF2B5EF4-FFF2-40B4-BE49-F238E27FC236}">
                <a16:creationId xmlns:a16="http://schemas.microsoft.com/office/drawing/2014/main" id="{5B8FC593-2722-F575-B6CE-CE7CC2EE0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3430" y="-535"/>
            <a:ext cx="1143000" cy="11811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028242-7422-781A-DE41-10ECB01181DB}"/>
              </a:ext>
            </a:extLst>
          </p:cNvPr>
          <p:cNvSpPr txBox="1"/>
          <p:nvPr/>
        </p:nvSpPr>
        <p:spPr>
          <a:xfrm>
            <a:off x="567070" y="5130209"/>
            <a:ext cx="114742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>
                <a:ea typeface="宋体"/>
                <a:cs typeface="Calibri"/>
              </a:rPr>
              <a:t>Uniform Convergence     </a:t>
            </a:r>
            <a:r>
              <a:rPr lang="en-US" altLang="zh-CN" sz="4400">
                <a:ea typeface="宋体"/>
                <a:cs typeface="Calibri"/>
              </a:rPr>
              <a:t>Point-wise Convergence</a:t>
            </a:r>
            <a:endParaRPr lang="zh-CN" altLang="en-US" sz="4400">
              <a:ea typeface="宋体"/>
              <a:cs typeface="Calibri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B423889F-1512-4EBF-C924-1C1694CF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70" y="5267658"/>
            <a:ext cx="533400" cy="5048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AD7C45-6C31-D030-0848-383499CD0421}"/>
              </a:ext>
            </a:extLst>
          </p:cNvPr>
          <p:cNvSpPr txBox="1"/>
          <p:nvPr/>
        </p:nvSpPr>
        <p:spPr>
          <a:xfrm>
            <a:off x="3615069" y="6237767"/>
            <a:ext cx="5590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>
                <a:ea typeface="+mn-lt"/>
                <a:cs typeface="+mn-lt"/>
              </a:rPr>
              <a:t>https://www.bilibili.com/video/BV1hh41127Js</a:t>
            </a:r>
            <a:endParaRPr lang="zh-CN"/>
          </a:p>
        </p:txBody>
      </p:sp>
      <p:pic>
        <p:nvPicPr>
          <p:cNvPr id="8" name="图片 8" descr="文本&#10;&#10;已自动生成说明">
            <a:extLst>
              <a:ext uri="{FF2B5EF4-FFF2-40B4-BE49-F238E27FC236}">
                <a16:creationId xmlns:a16="http://schemas.microsoft.com/office/drawing/2014/main" id="{1AA6E2C7-E1A8-FED2-2059-ED97E5EA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353" y="1553507"/>
            <a:ext cx="7164572" cy="1659915"/>
          </a:xfrm>
          <a:prstGeom prst="rect">
            <a:avLst/>
          </a:prstGeom>
        </p:spPr>
      </p:pic>
      <p:pic>
        <p:nvPicPr>
          <p:cNvPr id="9" name="图片 9" descr="文本&#10;&#10;已自动生成说明">
            <a:extLst>
              <a:ext uri="{FF2B5EF4-FFF2-40B4-BE49-F238E27FC236}">
                <a16:creationId xmlns:a16="http://schemas.microsoft.com/office/drawing/2014/main" id="{48A8FBA4-9F67-07BD-78D5-3ECCDBB41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65" y="3459221"/>
            <a:ext cx="8280990" cy="15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28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E7DF80-07D5-6A0D-7EDE-355CBC310661}"/>
              </a:ext>
            </a:extLst>
          </p:cNvPr>
          <p:cNvSpPr txBox="1"/>
          <p:nvPr/>
        </p:nvSpPr>
        <p:spPr>
          <a:xfrm>
            <a:off x="800793" y="325129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Comic Sans MS"/>
                <a:ea typeface="宋体"/>
                <a:cs typeface="Calibri"/>
              </a:rPr>
              <a:t>(Well)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6F868A-757F-369D-5024-4E6CFEC3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95" y="786794"/>
            <a:ext cx="9010650" cy="1552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C89E4-D0FA-FD2B-4D2D-B24074DA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70" y="2581675"/>
            <a:ext cx="8905875" cy="1438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7A594A-D7E0-C7E6-AF47-1680546F1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70" y="4262256"/>
            <a:ext cx="9124950" cy="1600200"/>
          </a:xfrm>
          <a:prstGeom prst="rect">
            <a:avLst/>
          </a:prstGeom>
        </p:spPr>
      </p:pic>
      <p:pic>
        <p:nvPicPr>
          <p:cNvPr id="2" name="图片 2" descr="卡通人物&#10;&#10;已自动生成说明">
            <a:extLst>
              <a:ext uri="{FF2B5EF4-FFF2-40B4-BE49-F238E27FC236}">
                <a16:creationId xmlns:a16="http://schemas.microsoft.com/office/drawing/2014/main" id="{AA652DB8-3861-1CBB-D622-7DB48E171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095" y="7421"/>
            <a:ext cx="1624345" cy="15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3EA5F8-03C2-AD0F-622E-26E4AD9DED19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First Order ODE (how to solve?)</a:t>
            </a:r>
            <a:endParaRPr lang="zh-CN" altLang="zh-CN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C2865C-24AB-6840-3DA1-04F4C883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4" y="1725860"/>
            <a:ext cx="9239250" cy="1200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75C617-589B-0F4F-131D-8B7D030E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3931990"/>
            <a:ext cx="90773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0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DA6C-0887-AE39-800C-FC28708C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688" y="2651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>
                <a:latin typeface="Comic Sans MS"/>
                <a:ea typeface="宋体"/>
                <a:cs typeface="Calibri Light"/>
              </a:rPr>
              <a:t>For the most challenging part of the midterm:</a:t>
            </a:r>
            <a:endParaRPr lang="zh-CN" altLang="en-US" sz="3600">
              <a:latin typeface="Comic Sans MS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84449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D6F92D58-1800-9639-911D-6C4AD875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30" y="959839"/>
            <a:ext cx="7034509" cy="37258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11FAC9-697B-7405-4066-FD8C7DB54BB2}"/>
              </a:ext>
            </a:extLst>
          </p:cNvPr>
          <p:cNvSpPr txBox="1"/>
          <p:nvPr/>
        </p:nvSpPr>
        <p:spPr>
          <a:xfrm>
            <a:off x="242186" y="325977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  <a:ea typeface="+mn-lt"/>
                <a:cs typeface="+mn-lt"/>
              </a:rPr>
              <a:t>Lipschitz Condition</a:t>
            </a:r>
          </a:p>
        </p:txBody>
      </p:sp>
      <p:pic>
        <p:nvPicPr>
          <p:cNvPr id="3" name="图片 4" descr="文本, 信件&#10;&#10;已自动生成说明">
            <a:extLst>
              <a:ext uri="{FF2B5EF4-FFF2-40B4-BE49-F238E27FC236}">
                <a16:creationId xmlns:a16="http://schemas.microsoft.com/office/drawing/2014/main" id="{3263E965-24F7-701C-6B2F-C17D5BE15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091" y="4954247"/>
            <a:ext cx="6487348" cy="153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74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381FA2-5D77-EDA1-DCA7-AEDDD346C41C}"/>
              </a:ext>
            </a:extLst>
          </p:cNvPr>
          <p:cNvSpPr txBox="1"/>
          <p:nvPr/>
        </p:nvSpPr>
        <p:spPr>
          <a:xfrm>
            <a:off x="224465" y="388000"/>
            <a:ext cx="11686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  <a:ea typeface="+mn-lt"/>
                <a:cs typeface="+mn-lt"/>
              </a:rPr>
              <a:t>The Uniqueness and Existence Theorem</a:t>
            </a:r>
          </a:p>
        </p:txBody>
      </p:sp>
      <p:pic>
        <p:nvPicPr>
          <p:cNvPr id="6" name="图片 6" descr="文本, 信件&#10;&#10;已自动生成说明">
            <a:extLst>
              <a:ext uri="{FF2B5EF4-FFF2-40B4-BE49-F238E27FC236}">
                <a16:creationId xmlns:a16="http://schemas.microsoft.com/office/drawing/2014/main" id="{DB3F40AD-36CB-7667-F774-E8C4EFCE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907" y="1046031"/>
            <a:ext cx="5349052" cy="3028851"/>
          </a:xfrm>
          <a:prstGeom prst="rect">
            <a:avLst/>
          </a:prstGeom>
        </p:spPr>
      </p:pic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7F9C3D2F-C093-A2A1-3693-ECE15BF6C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745" y="4239169"/>
            <a:ext cx="7239940" cy="1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90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CC5E25-F2D5-8D4A-63D3-07F9D138DDD1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Unique and Existence Theorem </a:t>
            </a:r>
            <a:r>
              <a:rPr lang="en-US" altLang="zh-CN" sz="2400">
                <a:solidFill>
                  <a:srgbClr val="FF0000"/>
                </a:solidFill>
                <a:latin typeface="Comic Sans MS"/>
                <a:ea typeface="宋体"/>
                <a:cs typeface="Calibri"/>
              </a:rPr>
              <a:t>(Hard, I suggest skip this first)</a:t>
            </a:r>
            <a:endParaRPr lang="zh-CN" altLang="en-US" sz="2400">
              <a:latin typeface="Comic Sans MS"/>
              <a:ea typeface="宋体"/>
              <a:cs typeface="Calibr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F3B995-EE37-EFFD-A6B4-22B32BC2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04" y="1449285"/>
            <a:ext cx="8953500" cy="1123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7D389B-18C3-09C8-8EFA-016106942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79" y="2730530"/>
            <a:ext cx="9048750" cy="11620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89EA1C-EAD2-0D97-2A87-3FECABB3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79" y="4098293"/>
            <a:ext cx="90392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14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39519D-0920-72F4-0863-6853DE14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440207"/>
            <a:ext cx="9105900" cy="1133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525D0B-FEF1-B061-7698-88936E52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2" y="3466630"/>
            <a:ext cx="8982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7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E9A52A-0B02-AC3A-1A28-3ABEA2C0EA06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And this:</a:t>
            </a:r>
            <a:endParaRPr lang="zh-CN" altLang="en-US" sz="2400">
              <a:latin typeface="Comic Sans MS"/>
              <a:ea typeface="宋体"/>
              <a:cs typeface="Calibri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BDF387-4D2A-7C74-E4BC-70CCEDBB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41" y="4895908"/>
            <a:ext cx="9220200" cy="866775"/>
          </a:xfrm>
          <a:prstGeom prst="rect">
            <a:avLst/>
          </a:prstGeom>
        </p:spPr>
      </p:pic>
      <p:pic>
        <p:nvPicPr>
          <p:cNvPr id="3" name="图片 4" descr="人的照片上写着字&#10;&#10;已自动生成说明">
            <a:extLst>
              <a:ext uri="{FF2B5EF4-FFF2-40B4-BE49-F238E27FC236}">
                <a16:creationId xmlns:a16="http://schemas.microsoft.com/office/drawing/2014/main" id="{81D8D5CD-BF9E-6C81-556C-8D1BBD684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52" y="610199"/>
            <a:ext cx="2743200" cy="27661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40DFD5-9568-FE5F-DF34-A61901F3D282}"/>
              </a:ext>
            </a:extLst>
          </p:cNvPr>
          <p:cNvSpPr txBox="1"/>
          <p:nvPr/>
        </p:nvSpPr>
        <p:spPr>
          <a:xfrm>
            <a:off x="4977823" y="3857659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>
                <a:latin typeface="Comic Sans MS"/>
                <a:ea typeface="宋体"/>
                <a:cs typeface="Calibri"/>
              </a:rPr>
              <a:t>Good Luck!</a:t>
            </a:r>
            <a:endParaRPr lang="zh-CN" altLang="en-US" sz="2400">
              <a:latin typeface="Comic Sans MS"/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24F8E155-E688-DC1E-4D7C-7383F04E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29885"/>
            <a:ext cx="10905066" cy="47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6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41351E-34E9-64C9-B593-FAA2EEDA8912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Separatble ODEs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C1614A7-7C56-BC09-B62F-E4A544C0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010474"/>
            <a:ext cx="8953500" cy="857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560AE7-C562-E077-7485-98B0EECA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3338424"/>
            <a:ext cx="9048750" cy="885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7E95D5-5AC1-97E9-35E7-FCFD8E0D0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766" y="4811261"/>
            <a:ext cx="8982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5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2952B0-FE20-B89D-5B35-AFF95C06D4EF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Exact Differential Equations and Integrating Factors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2C266-7CF4-591E-C7EB-B08576CF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718213"/>
            <a:ext cx="8934450" cy="904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D7B45C-D793-8879-05F3-FEC3F42D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2843518"/>
            <a:ext cx="8943975" cy="2362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CDC953-5CB0-6C9F-B1DF-34169549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61" y="5426148"/>
            <a:ext cx="89820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5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4038D-9542-9AD4-5E84-FAF2394D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0A9619-11C0-C5D1-B91C-84807FB6B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993" y="365125"/>
            <a:ext cx="6914676" cy="59992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EA20369-ABFE-B3F7-6600-A612FB91962E}"/>
                  </a:ext>
                </a:extLst>
              </p14:cNvPr>
              <p14:cNvContentPartPr/>
              <p14:nvPr/>
            </p14:nvContentPartPr>
            <p14:xfrm>
              <a:off x="1978771" y="5250438"/>
              <a:ext cx="3231360" cy="15040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EA20369-ABFE-B3F7-6600-A612FB9196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9772" y="5241438"/>
                <a:ext cx="3248998" cy="15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456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4B0653-862F-448B-1FA7-5F3CF96A618D}"/>
              </a:ext>
            </a:extLst>
          </p:cNvPr>
          <p:cNvSpPr txBox="1"/>
          <p:nvPr/>
        </p:nvSpPr>
        <p:spPr>
          <a:xfrm>
            <a:off x="612786" y="743807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Comic Sans MS"/>
                <a:ea typeface="宋体"/>
                <a:cs typeface="Calibri"/>
              </a:rPr>
              <a:t>Radius of Convergence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889876-E4B3-F969-69E4-D64F4DCA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352725"/>
            <a:ext cx="8905875" cy="914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3CDA11-F5CB-633C-A96C-C576662D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1" y="2497210"/>
            <a:ext cx="9096375" cy="12763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C6C7ED-0A4B-39E4-A3CC-60E2D0BF2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435" y="4228095"/>
            <a:ext cx="90011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7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手机屏幕截图&#10;&#10;已自动生成说明">
            <a:extLst>
              <a:ext uri="{FF2B5EF4-FFF2-40B4-BE49-F238E27FC236}">
                <a16:creationId xmlns:a16="http://schemas.microsoft.com/office/drawing/2014/main" id="{05DAF0AD-C934-6679-25DD-CFF05CAE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56" y="1535778"/>
            <a:ext cx="11699051" cy="33998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E31B25-311F-AC61-65A6-9ED3B27F1DD3}"/>
              </a:ext>
            </a:extLst>
          </p:cNvPr>
          <p:cNvSpPr txBox="1"/>
          <p:nvPr/>
        </p:nvSpPr>
        <p:spPr>
          <a:xfrm>
            <a:off x="634445" y="644373"/>
            <a:ext cx="9980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2400">
                <a:latin typeface="Comic Sans MS"/>
                <a:ea typeface="+mn-lt"/>
                <a:cs typeface="+mn-lt"/>
              </a:rPr>
              <a:t>Cauchy-Hadamard formula</a:t>
            </a:r>
            <a:endParaRPr lang="zh-CN"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56926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312</Words>
  <Application>Microsoft Office PowerPoint</Application>
  <PresentationFormat>宽屏</PresentationFormat>
  <Paragraphs>53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Comic Sans MS</vt:lpstr>
      <vt:lpstr>Constantia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Recall that...</vt:lpstr>
      <vt:lpstr>Uniform Convergence and Point-wise Convergence</vt:lpstr>
      <vt:lpstr>PowerPoint 演示文稿</vt:lpstr>
      <vt:lpstr>For the most challenging part of the midterm: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Chen, Yang</cp:lastModifiedBy>
  <cp:revision>49</cp:revision>
  <dcterms:created xsi:type="dcterms:W3CDTF">2023-03-31T09:40:55Z</dcterms:created>
  <dcterms:modified xsi:type="dcterms:W3CDTF">2023-04-10T11:37:39Z</dcterms:modified>
</cp:coreProperties>
</file>