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52980-122D-9C49-3D91-13D8463B1AAC}" v="6" dt="2024-01-25T05:28:02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ang" userId="S::yangc.20@intl.zju.edu.cn::d83185fc-6445-4c7c-9471-e16f59c33048" providerId="AD" clId="Web-{B161628C-FB6D-46E2-88D9-36502A85BBCF}"/>
    <pc:docChg chg="modSld">
      <pc:chgData name="Chen, Yang" userId="S::yangc.20@intl.zju.edu.cn::d83185fc-6445-4c7c-9471-e16f59c33048" providerId="AD" clId="Web-{B161628C-FB6D-46E2-88D9-36502A85BBCF}" dt="2023-02-17T12:21:34.404" v="2" actId="20577"/>
      <pc:docMkLst>
        <pc:docMk/>
      </pc:docMkLst>
      <pc:sldChg chg="modSp">
        <pc:chgData name="Chen, Yang" userId="S::yangc.20@intl.zju.edu.cn::d83185fc-6445-4c7c-9471-e16f59c33048" providerId="AD" clId="Web-{B161628C-FB6D-46E2-88D9-36502A85BBCF}" dt="2023-02-17T12:21:34.404" v="2" actId="20577"/>
        <pc:sldMkLst>
          <pc:docMk/>
          <pc:sldMk cId="703088496" sldId="256"/>
        </pc:sldMkLst>
        <pc:spChg chg="mod">
          <ac:chgData name="Chen, Yang" userId="S::yangc.20@intl.zju.edu.cn::d83185fc-6445-4c7c-9471-e16f59c33048" providerId="AD" clId="Web-{B161628C-FB6D-46E2-88D9-36502A85BBCF}" dt="2023-02-17T12:21:34.404" v="2" actId="20577"/>
          <ac:spMkLst>
            <pc:docMk/>
            <pc:sldMk cId="703088496" sldId="256"/>
            <ac:spMk id="2" creationId="{00000000-0000-0000-0000-000000000000}"/>
          </ac:spMkLst>
        </pc:spChg>
      </pc:sldChg>
    </pc:docChg>
  </pc:docChgLst>
  <pc:docChgLst>
    <pc:chgData name="Chen, Yang" userId="S::yangc.20@intl.zju.edu.cn::d83185fc-6445-4c7c-9471-e16f59c33048" providerId="AD" clId="Web-{69B52980-122D-9C49-3D91-13D8463B1AAC}"/>
    <pc:docChg chg="modSld">
      <pc:chgData name="Chen, Yang" userId="S::yangc.20@intl.zju.edu.cn::d83185fc-6445-4c7c-9471-e16f59c33048" providerId="AD" clId="Web-{69B52980-122D-9C49-3D91-13D8463B1AAC}" dt="2024-01-25T05:28:04.276" v="5"/>
      <pc:docMkLst>
        <pc:docMk/>
      </pc:docMkLst>
      <pc:sldChg chg="modSp">
        <pc:chgData name="Chen, Yang" userId="S::yangc.20@intl.zju.edu.cn::d83185fc-6445-4c7c-9471-e16f59c33048" providerId="AD" clId="Web-{69B52980-122D-9C49-3D91-13D8463B1AAC}" dt="2024-01-25T05:27:26.791" v="0" actId="20577"/>
        <pc:sldMkLst>
          <pc:docMk/>
          <pc:sldMk cId="1945877088" sldId="257"/>
        </pc:sldMkLst>
        <pc:spChg chg="mod">
          <ac:chgData name="Chen, Yang" userId="S::yangc.20@intl.zju.edu.cn::d83185fc-6445-4c7c-9471-e16f59c33048" providerId="AD" clId="Web-{69B52980-122D-9C49-3D91-13D8463B1AAC}" dt="2024-01-25T05:27:26.791" v="0" actId="20577"/>
          <ac:spMkLst>
            <pc:docMk/>
            <pc:sldMk cId="1945877088" sldId="257"/>
            <ac:spMk id="3" creationId="{91D4BB2A-CB08-2D0F-B450-D9A2FD536AA2}"/>
          </ac:spMkLst>
        </pc:spChg>
      </pc:sldChg>
      <pc:sldChg chg="addSp delSp modSp mod setBg">
        <pc:chgData name="Chen, Yang" userId="S::yangc.20@intl.zju.edu.cn::d83185fc-6445-4c7c-9471-e16f59c33048" providerId="AD" clId="Web-{69B52980-122D-9C49-3D91-13D8463B1AAC}" dt="2024-01-25T05:28:04.276" v="5"/>
        <pc:sldMkLst>
          <pc:docMk/>
          <pc:sldMk cId="3140687950" sldId="258"/>
        </pc:sldMkLst>
        <pc:spChg chg="del">
          <ac:chgData name="Chen, Yang" userId="S::yangc.20@intl.zju.edu.cn::d83185fc-6445-4c7c-9471-e16f59c33048" providerId="AD" clId="Web-{69B52980-122D-9C49-3D91-13D8463B1AAC}" dt="2024-01-25T05:28:04.276" v="5"/>
          <ac:spMkLst>
            <pc:docMk/>
            <pc:sldMk cId="3140687950" sldId="258"/>
            <ac:spMk id="2" creationId="{33873409-B4E4-62EB-5D7C-255248B3926C}"/>
          </ac:spMkLst>
        </pc:spChg>
        <pc:spChg chg="add del mod">
          <ac:chgData name="Chen, Yang" userId="S::yangc.20@intl.zju.edu.cn::d83185fc-6445-4c7c-9471-e16f59c33048" providerId="AD" clId="Web-{69B52980-122D-9C49-3D91-13D8463B1AAC}" dt="2024-01-25T05:27:59.385" v="2"/>
          <ac:spMkLst>
            <pc:docMk/>
            <pc:sldMk cId="3140687950" sldId="258"/>
            <ac:spMk id="5" creationId="{CC1F7411-111B-8F58-08D7-0D50B0357804}"/>
          </ac:spMkLst>
        </pc:spChg>
        <pc:picChg chg="del">
          <ac:chgData name="Chen, Yang" userId="S::yangc.20@intl.zju.edu.cn::d83185fc-6445-4c7c-9471-e16f59c33048" providerId="AD" clId="Web-{69B52980-122D-9C49-3D91-13D8463B1AAC}" dt="2024-01-25T05:27:53.854" v="1"/>
          <ac:picMkLst>
            <pc:docMk/>
            <pc:sldMk cId="3140687950" sldId="258"/>
            <ac:picMk id="4" creationId="{8F9B264E-B5AB-87F0-C00B-F649C1668A17}"/>
          </ac:picMkLst>
        </pc:picChg>
        <pc:picChg chg="add mod ord">
          <ac:chgData name="Chen, Yang" userId="S::yangc.20@intl.zju.edu.cn::d83185fc-6445-4c7c-9471-e16f59c33048" providerId="AD" clId="Web-{69B52980-122D-9C49-3D91-13D8463B1AAC}" dt="2024-01-25T05:28:04.276" v="5"/>
          <ac:picMkLst>
            <pc:docMk/>
            <pc:sldMk cId="3140687950" sldId="258"/>
            <ac:picMk id="6" creationId="{E88EF56F-08E0-D0AF-BE28-9A74B4B0A73A}"/>
          </ac:picMkLst>
        </pc:picChg>
      </pc:sldChg>
    </pc:docChg>
  </pc:docChgLst>
  <pc:docChgLst>
    <pc:chgData name="Chen, Yang" userId="S::yangc.20@intl.zju.edu.cn::d83185fc-6445-4c7c-9471-e16f59c33048" providerId="AD" clId="Web-{001EE482-61B6-45EF-74EB-58FA56522C80}"/>
    <pc:docChg chg="modSld">
      <pc:chgData name="Chen, Yang" userId="S::yangc.20@intl.zju.edu.cn::d83185fc-6445-4c7c-9471-e16f59c33048" providerId="AD" clId="Web-{001EE482-61B6-45EF-74EB-58FA56522C80}" dt="2023-02-23T13:26:03.301" v="12"/>
      <pc:docMkLst>
        <pc:docMk/>
      </pc:docMkLst>
      <pc:sldChg chg="addSp">
        <pc:chgData name="Chen, Yang" userId="S::yangc.20@intl.zju.edu.cn::d83185fc-6445-4c7c-9471-e16f59c33048" providerId="AD" clId="Web-{001EE482-61B6-45EF-74EB-58FA56522C80}" dt="2023-02-23T13:26:03.301" v="12"/>
        <pc:sldMkLst>
          <pc:docMk/>
          <pc:sldMk cId="2455316834" sldId="261"/>
        </pc:sldMkLst>
        <pc:inkChg chg="add">
          <ac:chgData name="Chen, Yang" userId="S::yangc.20@intl.zju.edu.cn::d83185fc-6445-4c7c-9471-e16f59c33048" providerId="AD" clId="Web-{001EE482-61B6-45EF-74EB-58FA56522C80}" dt="2023-02-23T13:25:54.973" v="0"/>
          <ac:inkMkLst>
            <pc:docMk/>
            <pc:sldMk cId="2455316834" sldId="261"/>
            <ac:inkMk id="3" creationId="{945A27B1-EC51-E5D2-5654-CA1E2C146F8B}"/>
          </ac:inkMkLst>
        </pc:inkChg>
        <pc:inkChg chg="add">
          <ac:chgData name="Chen, Yang" userId="S::yangc.20@intl.zju.edu.cn::d83185fc-6445-4c7c-9471-e16f59c33048" providerId="AD" clId="Web-{001EE482-61B6-45EF-74EB-58FA56522C80}" dt="2023-02-23T13:25:54.973" v="1"/>
          <ac:inkMkLst>
            <pc:docMk/>
            <pc:sldMk cId="2455316834" sldId="261"/>
            <ac:inkMk id="5" creationId="{337F85D1-BCF3-163B-ED85-FA514980E79C}"/>
          </ac:inkMkLst>
        </pc:inkChg>
        <pc:inkChg chg="add">
          <ac:chgData name="Chen, Yang" userId="S::yangc.20@intl.zju.edu.cn::d83185fc-6445-4c7c-9471-e16f59c33048" providerId="AD" clId="Web-{001EE482-61B6-45EF-74EB-58FA56522C80}" dt="2023-02-23T13:25:58.644" v="2"/>
          <ac:inkMkLst>
            <pc:docMk/>
            <pc:sldMk cId="2455316834" sldId="261"/>
            <ac:inkMk id="6" creationId="{2B34538B-DEE0-C20E-4D55-659A9DF6553A}"/>
          </ac:inkMkLst>
        </pc:inkChg>
        <pc:inkChg chg="add">
          <ac:chgData name="Chen, Yang" userId="S::yangc.20@intl.zju.edu.cn::d83185fc-6445-4c7c-9471-e16f59c33048" providerId="AD" clId="Web-{001EE482-61B6-45EF-74EB-58FA56522C80}" dt="2023-02-23T13:26:01.504" v="3"/>
          <ac:inkMkLst>
            <pc:docMk/>
            <pc:sldMk cId="2455316834" sldId="261"/>
            <ac:inkMk id="7" creationId="{736BA65B-C3F5-5666-4294-640B15D32538}"/>
          </ac:inkMkLst>
        </pc:inkChg>
        <pc:inkChg chg="add">
          <ac:chgData name="Chen, Yang" userId="S::yangc.20@intl.zju.edu.cn::d83185fc-6445-4c7c-9471-e16f59c33048" providerId="AD" clId="Web-{001EE482-61B6-45EF-74EB-58FA56522C80}" dt="2023-02-23T13:26:01.504" v="4"/>
          <ac:inkMkLst>
            <pc:docMk/>
            <pc:sldMk cId="2455316834" sldId="261"/>
            <ac:inkMk id="8" creationId="{0BC37930-F9FA-6CB3-6C7D-4AAA0EA851D0}"/>
          </ac:inkMkLst>
        </pc:inkChg>
        <pc:inkChg chg="add">
          <ac:chgData name="Chen, Yang" userId="S::yangc.20@intl.zju.edu.cn::d83185fc-6445-4c7c-9471-e16f59c33048" providerId="AD" clId="Web-{001EE482-61B6-45EF-74EB-58FA56522C80}" dt="2023-02-23T13:26:01.504" v="5"/>
          <ac:inkMkLst>
            <pc:docMk/>
            <pc:sldMk cId="2455316834" sldId="261"/>
            <ac:inkMk id="9" creationId="{19D4B8B0-8269-7A63-96E4-A88C6613389B}"/>
          </ac:inkMkLst>
        </pc:inkChg>
        <pc:inkChg chg="add">
          <ac:chgData name="Chen, Yang" userId="S::yangc.20@intl.zju.edu.cn::d83185fc-6445-4c7c-9471-e16f59c33048" providerId="AD" clId="Web-{001EE482-61B6-45EF-74EB-58FA56522C80}" dt="2023-02-23T13:26:01.520" v="6"/>
          <ac:inkMkLst>
            <pc:docMk/>
            <pc:sldMk cId="2455316834" sldId="261"/>
            <ac:inkMk id="10" creationId="{76F75521-83E8-55DF-49A8-2E41400983D1}"/>
          </ac:inkMkLst>
        </pc:inkChg>
        <pc:inkChg chg="add">
          <ac:chgData name="Chen, Yang" userId="S::yangc.20@intl.zju.edu.cn::d83185fc-6445-4c7c-9471-e16f59c33048" providerId="AD" clId="Web-{001EE482-61B6-45EF-74EB-58FA56522C80}" dt="2023-02-23T13:26:01.520" v="7"/>
          <ac:inkMkLst>
            <pc:docMk/>
            <pc:sldMk cId="2455316834" sldId="261"/>
            <ac:inkMk id="11" creationId="{877B000F-FB17-1F37-E968-5677E5D6AA8C}"/>
          </ac:inkMkLst>
        </pc:inkChg>
        <pc:inkChg chg="add">
          <ac:chgData name="Chen, Yang" userId="S::yangc.20@intl.zju.edu.cn::d83185fc-6445-4c7c-9471-e16f59c33048" providerId="AD" clId="Web-{001EE482-61B6-45EF-74EB-58FA56522C80}" dt="2023-02-23T13:26:01.520" v="8"/>
          <ac:inkMkLst>
            <pc:docMk/>
            <pc:sldMk cId="2455316834" sldId="261"/>
            <ac:inkMk id="12" creationId="{79C66255-365C-8966-D42A-BED6B4DE0F88}"/>
          </ac:inkMkLst>
        </pc:inkChg>
        <pc:inkChg chg="add">
          <ac:chgData name="Chen, Yang" userId="S::yangc.20@intl.zju.edu.cn::d83185fc-6445-4c7c-9471-e16f59c33048" providerId="AD" clId="Web-{001EE482-61B6-45EF-74EB-58FA56522C80}" dt="2023-02-23T13:26:03.285" v="9"/>
          <ac:inkMkLst>
            <pc:docMk/>
            <pc:sldMk cId="2455316834" sldId="261"/>
            <ac:inkMk id="13" creationId="{13BD53A2-15AE-6E74-0698-E79B4AC7EF7E}"/>
          </ac:inkMkLst>
        </pc:inkChg>
        <pc:inkChg chg="add">
          <ac:chgData name="Chen, Yang" userId="S::yangc.20@intl.zju.edu.cn::d83185fc-6445-4c7c-9471-e16f59c33048" providerId="AD" clId="Web-{001EE482-61B6-45EF-74EB-58FA56522C80}" dt="2023-02-23T13:26:03.285" v="10"/>
          <ac:inkMkLst>
            <pc:docMk/>
            <pc:sldMk cId="2455316834" sldId="261"/>
            <ac:inkMk id="14" creationId="{7211D319-A398-8BD3-05E7-DC8B21987557}"/>
          </ac:inkMkLst>
        </pc:inkChg>
        <pc:inkChg chg="add">
          <ac:chgData name="Chen, Yang" userId="S::yangc.20@intl.zju.edu.cn::d83185fc-6445-4c7c-9471-e16f59c33048" providerId="AD" clId="Web-{001EE482-61B6-45EF-74EB-58FA56522C80}" dt="2023-02-23T13:26:03.301" v="11"/>
          <ac:inkMkLst>
            <pc:docMk/>
            <pc:sldMk cId="2455316834" sldId="261"/>
            <ac:inkMk id="15" creationId="{E6AF6A07-9BC7-C5AB-7496-51298E9F6316}"/>
          </ac:inkMkLst>
        </pc:inkChg>
        <pc:inkChg chg="add">
          <ac:chgData name="Chen, Yang" userId="S::yangc.20@intl.zju.edu.cn::d83185fc-6445-4c7c-9471-e16f59c33048" providerId="AD" clId="Web-{001EE482-61B6-45EF-74EB-58FA56522C80}" dt="2023-02-23T13:26:03.301" v="12"/>
          <ac:inkMkLst>
            <pc:docMk/>
            <pc:sldMk cId="2455316834" sldId="261"/>
            <ac:inkMk id="16" creationId="{DA5903E0-8BFD-2D19-F992-9ECCB2CA0B57}"/>
          </ac:inkMkLst>
        </pc:inkChg>
      </pc:sldChg>
    </pc:docChg>
  </pc:docChgLst>
  <pc:docChgLst>
    <pc:chgData name="Chen, Yang" userId="S::yangc.20@intl.zju.edu.cn::d83185fc-6445-4c7c-9471-e16f59c33048" providerId="AD" clId="Web-{BDE35340-F7BA-7B53-942D-7303FCA58724}"/>
    <pc:docChg chg="addSld modSld">
      <pc:chgData name="Chen, Yang" userId="S::yangc.20@intl.zju.edu.cn::d83185fc-6445-4c7c-9471-e16f59c33048" providerId="AD" clId="Web-{BDE35340-F7BA-7B53-942D-7303FCA58724}" dt="2023-02-22T13:25:56.894" v="319" actId="20577"/>
      <pc:docMkLst>
        <pc:docMk/>
      </pc:docMkLst>
      <pc:sldChg chg="addSp modSp mod setBg">
        <pc:chgData name="Chen, Yang" userId="S::yangc.20@intl.zju.edu.cn::d83185fc-6445-4c7c-9471-e16f59c33048" providerId="AD" clId="Web-{BDE35340-F7BA-7B53-942D-7303FCA58724}" dt="2023-02-22T13:25:56.894" v="319" actId="20577"/>
        <pc:sldMkLst>
          <pc:docMk/>
          <pc:sldMk cId="703088496" sldId="256"/>
        </pc:sldMkLst>
        <pc:spChg chg="mod">
          <ac:chgData name="Chen, Yang" userId="S::yangc.20@intl.zju.edu.cn::d83185fc-6445-4c7c-9471-e16f59c33048" providerId="AD" clId="Web-{BDE35340-F7BA-7B53-942D-7303FCA58724}" dt="2023-02-22T13:25:56.894" v="319" actId="20577"/>
          <ac:spMkLst>
            <pc:docMk/>
            <pc:sldMk cId="703088496" sldId="256"/>
            <ac:spMk id="2" creationId="{00000000-0000-0000-0000-000000000000}"/>
          </ac:spMkLst>
        </pc:spChg>
        <pc:spChg chg="mod">
          <ac:chgData name="Chen, Yang" userId="S::yangc.20@intl.zju.edu.cn::d83185fc-6445-4c7c-9471-e16f59c33048" providerId="AD" clId="Web-{BDE35340-F7BA-7B53-942D-7303FCA58724}" dt="2023-02-22T13:25:46.519" v="317" actId="20577"/>
          <ac:spMkLst>
            <pc:docMk/>
            <pc:sldMk cId="703088496" sldId="256"/>
            <ac:spMk id="3" creationId="{00000000-0000-0000-0000-000000000000}"/>
          </ac:spMkLst>
        </pc:spChg>
        <pc:spChg chg="add">
          <ac:chgData name="Chen, Yang" userId="S::yangc.20@intl.zju.edu.cn::d83185fc-6445-4c7c-9471-e16f59c33048" providerId="AD" clId="Web-{BDE35340-F7BA-7B53-942D-7303FCA58724}" dt="2023-02-22T07:29:34.367" v="137"/>
          <ac:spMkLst>
            <pc:docMk/>
            <pc:sldMk cId="703088496" sldId="256"/>
            <ac:spMk id="9" creationId="{3E443FD7-A66B-4AA0-872D-B088B9BC5F17}"/>
          </ac:spMkLst>
        </pc:spChg>
        <pc:spChg chg="add">
          <ac:chgData name="Chen, Yang" userId="S::yangc.20@intl.zju.edu.cn::d83185fc-6445-4c7c-9471-e16f59c33048" providerId="AD" clId="Web-{BDE35340-F7BA-7B53-942D-7303FCA58724}" dt="2023-02-22T07:29:34.367" v="137"/>
          <ac:spMkLst>
            <pc:docMk/>
            <pc:sldMk cId="703088496" sldId="256"/>
            <ac:spMk id="11" creationId="{C04BE0EF-3561-49B4-9A29-F283168A91C7}"/>
          </ac:spMkLst>
        </pc:spChg>
        <pc:picChg chg="add mod">
          <ac:chgData name="Chen, Yang" userId="S::yangc.20@intl.zju.edu.cn::d83185fc-6445-4c7c-9471-e16f59c33048" providerId="AD" clId="Web-{BDE35340-F7BA-7B53-942D-7303FCA58724}" dt="2023-02-22T07:29:34.367" v="137"/>
          <ac:picMkLst>
            <pc:docMk/>
            <pc:sldMk cId="703088496" sldId="256"/>
            <ac:picMk id="4" creationId="{926DCE5D-3F1A-153A-7E20-488756D4C7DC}"/>
          </ac:picMkLst>
        </pc:picChg>
      </pc:sldChg>
      <pc:sldChg chg="addSp delSp modSp">
        <pc:chgData name="Chen, Yang" userId="S::yangc.20@intl.zju.edu.cn::d83185fc-6445-4c7c-9471-e16f59c33048" providerId="AD" clId="Web-{BDE35340-F7BA-7B53-942D-7303FCA58724}" dt="2023-02-22T08:20:52.586" v="294" actId="1076"/>
        <pc:sldMkLst>
          <pc:docMk/>
          <pc:sldMk cId="1945877088" sldId="257"/>
        </pc:sldMkLst>
        <pc:spChg chg="mod">
          <ac:chgData name="Chen, Yang" userId="S::yangc.20@intl.zju.edu.cn::d83185fc-6445-4c7c-9471-e16f59c33048" providerId="AD" clId="Web-{BDE35340-F7BA-7B53-942D-7303FCA58724}" dt="2023-02-22T08:19:25.615" v="284" actId="20577"/>
          <ac:spMkLst>
            <pc:docMk/>
            <pc:sldMk cId="1945877088" sldId="257"/>
            <ac:spMk id="3" creationId="{91D4BB2A-CB08-2D0F-B450-D9A2FD536AA2}"/>
          </ac:spMkLst>
        </pc:spChg>
        <pc:picChg chg="add del mod">
          <ac:chgData name="Chen, Yang" userId="S::yangc.20@intl.zju.edu.cn::d83185fc-6445-4c7c-9471-e16f59c33048" providerId="AD" clId="Web-{BDE35340-F7BA-7B53-942D-7303FCA58724}" dt="2023-02-22T07:15:35.299" v="43"/>
          <ac:picMkLst>
            <pc:docMk/>
            <pc:sldMk cId="1945877088" sldId="257"/>
            <ac:picMk id="4" creationId="{685FCA0A-E1C2-8598-CA4D-3E28CEB891AE}"/>
          </ac:picMkLst>
        </pc:picChg>
        <pc:picChg chg="add mod">
          <ac:chgData name="Chen, Yang" userId="S::yangc.20@intl.zju.edu.cn::d83185fc-6445-4c7c-9471-e16f59c33048" providerId="AD" clId="Web-{BDE35340-F7BA-7B53-942D-7303FCA58724}" dt="2023-02-22T08:20:52.586" v="294" actId="1076"/>
          <ac:picMkLst>
            <pc:docMk/>
            <pc:sldMk cId="1945877088" sldId="257"/>
            <ac:picMk id="5" creationId="{5FE4B483-C1E8-69B8-375F-6F84B65FA35D}"/>
          </ac:picMkLst>
        </pc:picChg>
      </pc:sldChg>
      <pc:sldChg chg="addSp delSp modSp new">
        <pc:chgData name="Chen, Yang" userId="S::yangc.20@intl.zju.edu.cn::d83185fc-6445-4c7c-9471-e16f59c33048" providerId="AD" clId="Web-{BDE35340-F7BA-7B53-942D-7303FCA58724}" dt="2023-02-22T08:20:25.726" v="290" actId="1076"/>
        <pc:sldMkLst>
          <pc:docMk/>
          <pc:sldMk cId="3140687950" sldId="258"/>
        </pc:sldMkLst>
        <pc:spChg chg="del">
          <ac:chgData name="Chen, Yang" userId="S::yangc.20@intl.zju.edu.cn::d83185fc-6445-4c7c-9471-e16f59c33048" providerId="AD" clId="Web-{BDE35340-F7BA-7B53-942D-7303FCA58724}" dt="2023-02-22T08:19:34.662" v="286"/>
          <ac:spMkLst>
            <pc:docMk/>
            <pc:sldMk cId="3140687950" sldId="258"/>
            <ac:spMk id="3" creationId="{A93E2A47-70F1-DA81-25A2-D073431FC400}"/>
          </ac:spMkLst>
        </pc:spChg>
        <pc:picChg chg="add mod ord">
          <ac:chgData name="Chen, Yang" userId="S::yangc.20@intl.zju.edu.cn::d83185fc-6445-4c7c-9471-e16f59c33048" providerId="AD" clId="Web-{BDE35340-F7BA-7B53-942D-7303FCA58724}" dt="2023-02-22T08:20:25.726" v="290" actId="1076"/>
          <ac:picMkLst>
            <pc:docMk/>
            <pc:sldMk cId="3140687950" sldId="258"/>
            <ac:picMk id="4" creationId="{8F9B264E-B5AB-87F0-C00B-F649C1668A17}"/>
          </ac:picMkLst>
        </pc:picChg>
      </pc:sldChg>
      <pc:sldChg chg="new">
        <pc:chgData name="Chen, Yang" userId="S::yangc.20@intl.zju.edu.cn::d83185fc-6445-4c7c-9471-e16f59c33048" providerId="AD" clId="Web-{BDE35340-F7BA-7B53-942D-7303FCA58724}" dt="2023-02-22T08:20:36.961" v="291"/>
        <pc:sldMkLst>
          <pc:docMk/>
          <pc:sldMk cId="2306580247" sldId="259"/>
        </pc:sldMkLst>
      </pc:sldChg>
    </pc:docChg>
  </pc:docChgLst>
  <pc:docChgLst>
    <pc:chgData name="Chen, Yang" userId="S::yangc.20@intl.zju.edu.cn::d83185fc-6445-4c7c-9471-e16f59c33048" providerId="AD" clId="Web-{86EEAF78-40C2-4128-885D-3C7A557A09F9}"/>
    <pc:docChg chg="modSld">
      <pc:chgData name="Chen, Yang" userId="S::yangc.20@intl.zju.edu.cn::d83185fc-6445-4c7c-9471-e16f59c33048" providerId="AD" clId="Web-{86EEAF78-40C2-4128-885D-3C7A557A09F9}" dt="2023-02-23T06:59:58.934" v="4" actId="20577"/>
      <pc:docMkLst>
        <pc:docMk/>
      </pc:docMkLst>
      <pc:sldChg chg="modSp">
        <pc:chgData name="Chen, Yang" userId="S::yangc.20@intl.zju.edu.cn::d83185fc-6445-4c7c-9471-e16f59c33048" providerId="AD" clId="Web-{86EEAF78-40C2-4128-885D-3C7A557A09F9}" dt="2023-02-23T06:43:01.315" v="0" actId="20577"/>
        <pc:sldMkLst>
          <pc:docMk/>
          <pc:sldMk cId="703088496" sldId="256"/>
        </pc:sldMkLst>
        <pc:spChg chg="mod">
          <ac:chgData name="Chen, Yang" userId="S::yangc.20@intl.zju.edu.cn::d83185fc-6445-4c7c-9471-e16f59c33048" providerId="AD" clId="Web-{86EEAF78-40C2-4128-885D-3C7A557A09F9}" dt="2023-02-23T06:43:01.315" v="0" actId="20577"/>
          <ac:spMkLst>
            <pc:docMk/>
            <pc:sldMk cId="703088496" sldId="256"/>
            <ac:spMk id="2" creationId="{00000000-0000-0000-0000-000000000000}"/>
          </ac:spMkLst>
        </pc:spChg>
      </pc:sldChg>
      <pc:sldChg chg="modSp">
        <pc:chgData name="Chen, Yang" userId="S::yangc.20@intl.zju.edu.cn::d83185fc-6445-4c7c-9471-e16f59c33048" providerId="AD" clId="Web-{86EEAF78-40C2-4128-885D-3C7A557A09F9}" dt="2023-02-23T06:59:58.934" v="4" actId="20577"/>
        <pc:sldMkLst>
          <pc:docMk/>
          <pc:sldMk cId="2306580247" sldId="259"/>
        </pc:sldMkLst>
        <pc:spChg chg="mod">
          <ac:chgData name="Chen, Yang" userId="S::yangc.20@intl.zju.edu.cn::d83185fc-6445-4c7c-9471-e16f59c33048" providerId="AD" clId="Web-{86EEAF78-40C2-4128-885D-3C7A557A09F9}" dt="2023-02-23T06:59:58.934" v="4" actId="20577"/>
          <ac:spMkLst>
            <pc:docMk/>
            <pc:sldMk cId="2306580247" sldId="259"/>
            <ac:spMk id="3" creationId="{BD267433-CC76-966D-4AB7-C37A769C6AC3}"/>
          </ac:spMkLst>
        </pc:spChg>
      </pc:sldChg>
    </pc:docChg>
  </pc:docChgLst>
  <pc:docChgLst>
    <pc:chgData name="Chen, Yang" userId="S::yangc.20@intl.zju.edu.cn::d83185fc-6445-4c7c-9471-e16f59c33048" providerId="AD" clId="Web-{551670B6-6CE7-7D18-673B-7216CF4AD630}"/>
    <pc:docChg chg="addSld modSld addMainMaster modMainMaster">
      <pc:chgData name="Chen, Yang" userId="S::yangc.20@intl.zju.edu.cn::d83185fc-6445-4c7c-9471-e16f59c33048" providerId="AD" clId="Web-{551670B6-6CE7-7D18-673B-7216CF4AD630}" dt="2023-02-23T14:40:37.933" v="146" actId="20577"/>
      <pc:docMkLst>
        <pc:docMk/>
      </pc:docMkLst>
      <pc:sldChg chg="addSp delSp modSp">
        <pc:chgData name="Chen, Yang" userId="S::yangc.20@intl.zju.edu.cn::d83185fc-6445-4c7c-9471-e16f59c33048" providerId="AD" clId="Web-{551670B6-6CE7-7D18-673B-7216CF4AD630}" dt="2023-02-23T13:09:20.368" v="1" actId="1076"/>
        <pc:sldMkLst>
          <pc:docMk/>
          <pc:sldMk cId="2306580247" sldId="259"/>
        </pc:sldMkLst>
        <pc:spChg chg="del">
          <ac:chgData name="Chen, Yang" userId="S::yangc.20@intl.zju.edu.cn::d83185fc-6445-4c7c-9471-e16f59c33048" providerId="AD" clId="Web-{551670B6-6CE7-7D18-673B-7216CF4AD630}" dt="2023-02-23T13:09:13.946" v="0"/>
          <ac:spMkLst>
            <pc:docMk/>
            <pc:sldMk cId="2306580247" sldId="259"/>
            <ac:spMk id="3" creationId="{BD267433-CC76-966D-4AB7-C37A769C6AC3}"/>
          </ac:spMkLst>
        </pc:spChg>
        <pc:picChg chg="add mod ord">
          <ac:chgData name="Chen, Yang" userId="S::yangc.20@intl.zju.edu.cn::d83185fc-6445-4c7c-9471-e16f59c33048" providerId="AD" clId="Web-{551670B6-6CE7-7D18-673B-7216CF4AD630}" dt="2023-02-23T13:09:20.368" v="1" actId="1076"/>
          <ac:picMkLst>
            <pc:docMk/>
            <pc:sldMk cId="2306580247" sldId="259"/>
            <ac:picMk id="4" creationId="{9FD54DBC-BDC0-8431-6B5C-15FF0BC9CA11}"/>
          </ac:picMkLst>
        </pc:picChg>
      </pc:sldChg>
      <pc:sldChg chg="addSp delSp modSp new">
        <pc:chgData name="Chen, Yang" userId="S::yangc.20@intl.zju.edu.cn::d83185fc-6445-4c7c-9471-e16f59c33048" providerId="AD" clId="Web-{551670B6-6CE7-7D18-673B-7216CF4AD630}" dt="2023-02-23T13:15:57.941" v="5" actId="1076"/>
        <pc:sldMkLst>
          <pc:docMk/>
          <pc:sldMk cId="4073710914" sldId="260"/>
        </pc:sldMkLst>
        <pc:spChg chg="del">
          <ac:chgData name="Chen, Yang" userId="S::yangc.20@intl.zju.edu.cn::d83185fc-6445-4c7c-9471-e16f59c33048" providerId="AD" clId="Web-{551670B6-6CE7-7D18-673B-7216CF4AD630}" dt="2023-02-23T13:15:47.128" v="3"/>
          <ac:spMkLst>
            <pc:docMk/>
            <pc:sldMk cId="4073710914" sldId="260"/>
            <ac:spMk id="3" creationId="{C52DF09D-1076-9B52-C20B-3BA6DE8B13C8}"/>
          </ac:spMkLst>
        </pc:spChg>
        <pc:picChg chg="add mod ord">
          <ac:chgData name="Chen, Yang" userId="S::yangc.20@intl.zju.edu.cn::d83185fc-6445-4c7c-9471-e16f59c33048" providerId="AD" clId="Web-{551670B6-6CE7-7D18-673B-7216CF4AD630}" dt="2023-02-23T13:15:57.941" v="5" actId="1076"/>
          <ac:picMkLst>
            <pc:docMk/>
            <pc:sldMk cId="4073710914" sldId="260"/>
            <ac:picMk id="4" creationId="{1C8CE8B6-9F48-0FD4-E0ED-E2A322CC9139}"/>
          </ac:picMkLst>
        </pc:picChg>
      </pc:sldChg>
      <pc:sldChg chg="addSp delSp modSp new">
        <pc:chgData name="Chen, Yang" userId="S::yangc.20@intl.zju.edu.cn::d83185fc-6445-4c7c-9471-e16f59c33048" providerId="AD" clId="Web-{551670B6-6CE7-7D18-673B-7216CF4AD630}" dt="2023-02-23T13:27:34.333" v="49" actId="1076"/>
        <pc:sldMkLst>
          <pc:docMk/>
          <pc:sldMk cId="2455316834" sldId="261"/>
        </pc:sldMkLst>
        <pc:spChg chg="mod">
          <ac:chgData name="Chen, Yang" userId="S::yangc.20@intl.zju.edu.cn::d83185fc-6445-4c7c-9471-e16f59c33048" providerId="AD" clId="Web-{551670B6-6CE7-7D18-673B-7216CF4AD630}" dt="2023-02-23T13:16:57.583" v="15" actId="20577"/>
          <ac:spMkLst>
            <pc:docMk/>
            <pc:sldMk cId="2455316834" sldId="261"/>
            <ac:spMk id="2" creationId="{DDE7CBF0-93E6-BA40-7512-556183932122}"/>
          </ac:spMkLst>
        </pc:spChg>
        <pc:spChg chg="del">
          <ac:chgData name="Chen, Yang" userId="S::yangc.20@intl.zju.edu.cn::d83185fc-6445-4c7c-9471-e16f59c33048" providerId="AD" clId="Web-{551670B6-6CE7-7D18-673B-7216CF4AD630}" dt="2023-02-23T13:21:55.809" v="16"/>
          <ac:spMkLst>
            <pc:docMk/>
            <pc:sldMk cId="2455316834" sldId="261"/>
            <ac:spMk id="3" creationId="{6F18A8B4-EA21-A694-EE51-2BEAFB93D79B}"/>
          </ac:spMkLst>
        </pc:spChg>
        <pc:picChg chg="add mod ord">
          <ac:chgData name="Chen, Yang" userId="S::yangc.20@intl.zju.edu.cn::d83185fc-6445-4c7c-9471-e16f59c33048" providerId="AD" clId="Web-{551670B6-6CE7-7D18-673B-7216CF4AD630}" dt="2023-02-23T13:27:34.333" v="49" actId="1076"/>
          <ac:picMkLst>
            <pc:docMk/>
            <pc:sldMk cId="2455316834" sldId="261"/>
            <ac:picMk id="4" creationId="{0CBC2368-3826-ECD0-10FC-4D7A5540B67B}"/>
          </ac:picMkLst>
        </pc:picChg>
        <pc:inkChg chg="add del">
          <ac:chgData name="Chen, Yang" userId="S::yangc.20@intl.zju.edu.cn::d83185fc-6445-4c7c-9471-e16f59c33048" providerId="AD" clId="Web-{551670B6-6CE7-7D18-673B-7216CF4AD630}" dt="2023-02-23T13:23:46.452" v="41"/>
          <ac:inkMkLst>
            <pc:docMk/>
            <pc:sldMk cId="2455316834" sldId="261"/>
            <ac:inkMk id="5" creationId="{AD234382-B23A-2DED-5FC7-2E2519CD17B5}"/>
          </ac:inkMkLst>
        </pc:inkChg>
        <pc:inkChg chg="add del">
          <ac:chgData name="Chen, Yang" userId="S::yangc.20@intl.zju.edu.cn::d83185fc-6445-4c7c-9471-e16f59c33048" providerId="AD" clId="Web-{551670B6-6CE7-7D18-673B-7216CF4AD630}" dt="2023-02-23T13:23:46.452" v="40"/>
          <ac:inkMkLst>
            <pc:docMk/>
            <pc:sldMk cId="2455316834" sldId="261"/>
            <ac:inkMk id="6" creationId="{E81F37C4-7E02-2852-5AED-C13CE6B23D6E}"/>
          </ac:inkMkLst>
        </pc:inkChg>
        <pc:inkChg chg="add del">
          <ac:chgData name="Chen, Yang" userId="S::yangc.20@intl.zju.edu.cn::d83185fc-6445-4c7c-9471-e16f59c33048" providerId="AD" clId="Web-{551670B6-6CE7-7D18-673B-7216CF4AD630}" dt="2023-02-23T13:23:46.452" v="39"/>
          <ac:inkMkLst>
            <pc:docMk/>
            <pc:sldMk cId="2455316834" sldId="261"/>
            <ac:inkMk id="7" creationId="{FFD63016-C426-C907-E8AC-21E98636D147}"/>
          </ac:inkMkLst>
        </pc:inkChg>
        <pc:inkChg chg="add del">
          <ac:chgData name="Chen, Yang" userId="S::yangc.20@intl.zju.edu.cn::d83185fc-6445-4c7c-9471-e16f59c33048" providerId="AD" clId="Web-{551670B6-6CE7-7D18-673B-7216CF4AD630}" dt="2023-02-23T13:23:46.452" v="38"/>
          <ac:inkMkLst>
            <pc:docMk/>
            <pc:sldMk cId="2455316834" sldId="261"/>
            <ac:inkMk id="8" creationId="{6CD8A6EA-4219-277A-788B-26C1AB016EC4}"/>
          </ac:inkMkLst>
        </pc:inkChg>
        <pc:inkChg chg="add del">
          <ac:chgData name="Chen, Yang" userId="S::yangc.20@intl.zju.edu.cn::d83185fc-6445-4c7c-9471-e16f59c33048" providerId="AD" clId="Web-{551670B6-6CE7-7D18-673B-7216CF4AD630}" dt="2023-02-23T13:23:46.452" v="37"/>
          <ac:inkMkLst>
            <pc:docMk/>
            <pc:sldMk cId="2455316834" sldId="261"/>
            <ac:inkMk id="9" creationId="{844F5741-F085-EE8B-867D-C20083ADA141}"/>
          </ac:inkMkLst>
        </pc:inkChg>
        <pc:inkChg chg="add del">
          <ac:chgData name="Chen, Yang" userId="S::yangc.20@intl.zju.edu.cn::d83185fc-6445-4c7c-9471-e16f59c33048" providerId="AD" clId="Web-{551670B6-6CE7-7D18-673B-7216CF4AD630}" dt="2023-02-23T13:23:46.452" v="36"/>
          <ac:inkMkLst>
            <pc:docMk/>
            <pc:sldMk cId="2455316834" sldId="261"/>
            <ac:inkMk id="10" creationId="{B60ACCC5-F1D1-F3C5-8415-FBF88E478AF3}"/>
          </ac:inkMkLst>
        </pc:inkChg>
        <pc:inkChg chg="add del">
          <ac:chgData name="Chen, Yang" userId="S::yangc.20@intl.zju.edu.cn::d83185fc-6445-4c7c-9471-e16f59c33048" providerId="AD" clId="Web-{551670B6-6CE7-7D18-673B-7216CF4AD630}" dt="2023-02-23T13:23:46.452" v="35"/>
          <ac:inkMkLst>
            <pc:docMk/>
            <pc:sldMk cId="2455316834" sldId="261"/>
            <ac:inkMk id="11" creationId="{C9ADE0DB-B98B-09F0-10C9-FC8DF58792B2}"/>
          </ac:inkMkLst>
        </pc:inkChg>
        <pc:inkChg chg="add del">
          <ac:chgData name="Chen, Yang" userId="S::yangc.20@intl.zju.edu.cn::d83185fc-6445-4c7c-9471-e16f59c33048" providerId="AD" clId="Web-{551670B6-6CE7-7D18-673B-7216CF4AD630}" dt="2023-02-23T13:23:46.452" v="34"/>
          <ac:inkMkLst>
            <pc:docMk/>
            <pc:sldMk cId="2455316834" sldId="261"/>
            <ac:inkMk id="12" creationId="{BA6D5B8E-538F-134D-1793-241F435D0FB6}"/>
          </ac:inkMkLst>
        </pc:inkChg>
        <pc:inkChg chg="add del">
          <ac:chgData name="Chen, Yang" userId="S::yangc.20@intl.zju.edu.cn::d83185fc-6445-4c7c-9471-e16f59c33048" providerId="AD" clId="Web-{551670B6-6CE7-7D18-673B-7216CF4AD630}" dt="2023-02-23T13:23:46.452" v="33"/>
          <ac:inkMkLst>
            <pc:docMk/>
            <pc:sldMk cId="2455316834" sldId="261"/>
            <ac:inkMk id="13" creationId="{0FDC4672-43DA-C4A3-02B4-063D3CA79E3D}"/>
          </ac:inkMkLst>
        </pc:inkChg>
        <pc:inkChg chg="add del">
          <ac:chgData name="Chen, Yang" userId="S::yangc.20@intl.zju.edu.cn::d83185fc-6445-4c7c-9471-e16f59c33048" providerId="AD" clId="Web-{551670B6-6CE7-7D18-673B-7216CF4AD630}" dt="2023-02-23T13:23:46.436" v="32"/>
          <ac:inkMkLst>
            <pc:docMk/>
            <pc:sldMk cId="2455316834" sldId="261"/>
            <ac:inkMk id="14" creationId="{86EB70D9-FBC2-6B46-40F0-7071B6D1823E}"/>
          </ac:inkMkLst>
        </pc:inkChg>
        <pc:inkChg chg="add del">
          <ac:chgData name="Chen, Yang" userId="S::yangc.20@intl.zju.edu.cn::d83185fc-6445-4c7c-9471-e16f59c33048" providerId="AD" clId="Web-{551670B6-6CE7-7D18-673B-7216CF4AD630}" dt="2023-02-23T13:23:46.436" v="31"/>
          <ac:inkMkLst>
            <pc:docMk/>
            <pc:sldMk cId="2455316834" sldId="261"/>
            <ac:inkMk id="15" creationId="{FD09C5D1-E132-2B71-5D20-EADC444A39FC}"/>
          </ac:inkMkLst>
        </pc:inkChg>
        <pc:inkChg chg="add del">
          <ac:chgData name="Chen, Yang" userId="S::yangc.20@intl.zju.edu.cn::d83185fc-6445-4c7c-9471-e16f59c33048" providerId="AD" clId="Web-{551670B6-6CE7-7D18-673B-7216CF4AD630}" dt="2023-02-23T13:27:06.160" v="43"/>
          <ac:inkMkLst>
            <pc:docMk/>
            <pc:sldMk cId="2455316834" sldId="261"/>
            <ac:inkMk id="17" creationId="{B998B5F7-F375-5978-D508-CAAB9BA2AF0A}"/>
          </ac:inkMkLst>
        </pc:inkChg>
        <pc:inkChg chg="add del">
          <ac:chgData name="Chen, Yang" userId="S::yangc.20@intl.zju.edu.cn::d83185fc-6445-4c7c-9471-e16f59c33048" providerId="AD" clId="Web-{551670B6-6CE7-7D18-673B-7216CF4AD630}" dt="2023-02-23T13:27:27.426" v="47"/>
          <ac:inkMkLst>
            <pc:docMk/>
            <pc:sldMk cId="2455316834" sldId="261"/>
            <ac:inkMk id="18" creationId="{0B908554-5242-6989-51FD-40E2CC501B56}"/>
          </ac:inkMkLst>
        </pc:inkChg>
        <pc:inkChg chg="add del">
          <ac:chgData name="Chen, Yang" userId="S::yangc.20@intl.zju.edu.cn::d83185fc-6445-4c7c-9471-e16f59c33048" providerId="AD" clId="Web-{551670B6-6CE7-7D18-673B-7216CF4AD630}" dt="2023-02-23T13:27:26.442" v="46"/>
          <ac:inkMkLst>
            <pc:docMk/>
            <pc:sldMk cId="2455316834" sldId="261"/>
            <ac:inkMk id="19" creationId="{8A10DD16-EFCC-425E-1FA8-3CD2EA075071}"/>
          </ac:inkMkLst>
        </pc:inkChg>
      </pc:sldChg>
      <pc:sldChg chg="add">
        <pc:chgData name="Chen, Yang" userId="S::yangc.20@intl.zju.edu.cn::d83185fc-6445-4c7c-9471-e16f59c33048" providerId="AD" clId="Web-{551670B6-6CE7-7D18-673B-7216CF4AD630}" dt="2023-02-23T13:28:45.240" v="50"/>
        <pc:sldMkLst>
          <pc:docMk/>
          <pc:sldMk cId="133482412" sldId="262"/>
        </pc:sldMkLst>
      </pc:sldChg>
      <pc:sldChg chg="addSp delSp modSp new">
        <pc:chgData name="Chen, Yang" userId="S::yangc.20@intl.zju.edu.cn::d83185fc-6445-4c7c-9471-e16f59c33048" providerId="AD" clId="Web-{551670B6-6CE7-7D18-673B-7216CF4AD630}" dt="2023-02-23T13:41:23.634" v="104" actId="1076"/>
        <pc:sldMkLst>
          <pc:docMk/>
          <pc:sldMk cId="1731268571" sldId="263"/>
        </pc:sldMkLst>
        <pc:spChg chg="del">
          <ac:chgData name="Chen, Yang" userId="S::yangc.20@intl.zju.edu.cn::d83185fc-6445-4c7c-9471-e16f59c33048" providerId="AD" clId="Web-{551670B6-6CE7-7D18-673B-7216CF4AD630}" dt="2023-02-23T13:39:00.365" v="52"/>
          <ac:spMkLst>
            <pc:docMk/>
            <pc:sldMk cId="1731268571" sldId="263"/>
            <ac:spMk id="2" creationId="{11A2A64D-590A-9F4A-D1D5-0A78656A8936}"/>
          </ac:spMkLst>
        </pc:spChg>
        <pc:spChg chg="del">
          <ac:chgData name="Chen, Yang" userId="S::yangc.20@intl.zju.edu.cn::d83185fc-6445-4c7c-9471-e16f59c33048" providerId="AD" clId="Web-{551670B6-6CE7-7D18-673B-7216CF4AD630}" dt="2023-02-23T13:39:01.271" v="53"/>
          <ac:spMkLst>
            <pc:docMk/>
            <pc:sldMk cId="1731268571" sldId="263"/>
            <ac:spMk id="3" creationId="{DC1CF54D-D08F-E074-3C44-71BAFA673E03}"/>
          </ac:spMkLst>
        </pc:spChg>
        <pc:spChg chg="add mod">
          <ac:chgData name="Chen, Yang" userId="S::yangc.20@intl.zju.edu.cn::d83185fc-6445-4c7c-9471-e16f59c33048" providerId="AD" clId="Web-{551670B6-6CE7-7D18-673B-7216CF4AD630}" dt="2023-02-23T13:41:23.634" v="104" actId="1076"/>
          <ac:spMkLst>
            <pc:docMk/>
            <pc:sldMk cId="1731268571" sldId="263"/>
            <ac:spMk id="4" creationId="{DE6BFC6E-C008-DDDA-2459-7F4B3F7FE6C4}"/>
          </ac:spMkLst>
        </pc:spChg>
        <pc:picChg chg="add mod">
          <ac:chgData name="Chen, Yang" userId="S::yangc.20@intl.zju.edu.cn::d83185fc-6445-4c7c-9471-e16f59c33048" providerId="AD" clId="Web-{551670B6-6CE7-7D18-673B-7216CF4AD630}" dt="2023-02-23T13:41:16.540" v="103" actId="1076"/>
          <ac:picMkLst>
            <pc:docMk/>
            <pc:sldMk cId="1731268571" sldId="263"/>
            <ac:picMk id="5" creationId="{CE2EED46-86CD-D6E3-1390-2478408741F4}"/>
          </ac:picMkLst>
        </pc:picChg>
      </pc:sldChg>
      <pc:sldChg chg="addSp delSp modSp new">
        <pc:chgData name="Chen, Yang" userId="S::yangc.20@intl.zju.edu.cn::d83185fc-6445-4c7c-9471-e16f59c33048" providerId="AD" clId="Web-{551670B6-6CE7-7D18-673B-7216CF4AD630}" dt="2023-02-23T14:35:05.144" v="109" actId="1076"/>
        <pc:sldMkLst>
          <pc:docMk/>
          <pc:sldMk cId="3420414317" sldId="264"/>
        </pc:sldMkLst>
        <pc:spChg chg="del">
          <ac:chgData name="Chen, Yang" userId="S::yangc.20@intl.zju.edu.cn::d83185fc-6445-4c7c-9471-e16f59c33048" providerId="AD" clId="Web-{551670B6-6CE7-7D18-673B-7216CF4AD630}" dt="2023-02-23T14:34:54.941" v="106"/>
          <ac:spMkLst>
            <pc:docMk/>
            <pc:sldMk cId="3420414317" sldId="264"/>
            <ac:spMk id="3" creationId="{CE8FAA1C-33E1-4B36-4FE7-E31A387D2C50}"/>
          </ac:spMkLst>
        </pc:spChg>
        <pc:picChg chg="add mod ord">
          <ac:chgData name="Chen, Yang" userId="S::yangc.20@intl.zju.edu.cn::d83185fc-6445-4c7c-9471-e16f59c33048" providerId="AD" clId="Web-{551670B6-6CE7-7D18-673B-7216CF4AD630}" dt="2023-02-23T14:35:05.144" v="109" actId="1076"/>
          <ac:picMkLst>
            <pc:docMk/>
            <pc:sldMk cId="3420414317" sldId="264"/>
            <ac:picMk id="4" creationId="{9334FCEA-0763-2315-A4F6-4459F8523947}"/>
          </ac:picMkLst>
        </pc:picChg>
      </pc:sldChg>
      <pc:sldChg chg="addSp delSp modSp new">
        <pc:chgData name="Chen, Yang" userId="S::yangc.20@intl.zju.edu.cn::d83185fc-6445-4c7c-9471-e16f59c33048" providerId="AD" clId="Web-{551670B6-6CE7-7D18-673B-7216CF4AD630}" dt="2023-02-23T14:40:37.933" v="146" actId="20577"/>
        <pc:sldMkLst>
          <pc:docMk/>
          <pc:sldMk cId="611469522" sldId="265"/>
        </pc:sldMkLst>
        <pc:spChg chg="mod">
          <ac:chgData name="Chen, Yang" userId="S::yangc.20@intl.zju.edu.cn::d83185fc-6445-4c7c-9471-e16f59c33048" providerId="AD" clId="Web-{551670B6-6CE7-7D18-673B-7216CF4AD630}" dt="2023-02-23T14:40:37.933" v="146" actId="20577"/>
          <ac:spMkLst>
            <pc:docMk/>
            <pc:sldMk cId="611469522" sldId="265"/>
            <ac:spMk id="2" creationId="{C1B394CD-4D10-05BA-FAFC-0C2673C1DC77}"/>
          </ac:spMkLst>
        </pc:spChg>
        <pc:spChg chg="del">
          <ac:chgData name="Chen, Yang" userId="S::yangc.20@intl.zju.edu.cn::d83185fc-6445-4c7c-9471-e16f59c33048" providerId="AD" clId="Web-{551670B6-6CE7-7D18-673B-7216CF4AD630}" dt="2023-02-23T14:37:14.288" v="129"/>
          <ac:spMkLst>
            <pc:docMk/>
            <pc:sldMk cId="611469522" sldId="265"/>
            <ac:spMk id="3" creationId="{0460CF00-4B8E-C598-8026-6C493666438F}"/>
          </ac:spMkLst>
        </pc:spChg>
        <pc:spChg chg="add del mod">
          <ac:chgData name="Chen, Yang" userId="S::yangc.20@intl.zju.edu.cn::d83185fc-6445-4c7c-9471-e16f59c33048" providerId="AD" clId="Web-{551670B6-6CE7-7D18-673B-7216CF4AD630}" dt="2023-02-23T14:37:25.913" v="132"/>
          <ac:spMkLst>
            <pc:docMk/>
            <pc:sldMk cId="611469522" sldId="265"/>
            <ac:spMk id="6" creationId="{A73AE361-04C3-F6EE-4AC2-37F9446162BD}"/>
          </ac:spMkLst>
        </pc:spChg>
        <pc:picChg chg="add del mod ord">
          <ac:chgData name="Chen, Yang" userId="S::yangc.20@intl.zju.edu.cn::d83185fc-6445-4c7c-9471-e16f59c33048" providerId="AD" clId="Web-{551670B6-6CE7-7D18-673B-7216CF4AD630}" dt="2023-02-23T14:37:19.022" v="131"/>
          <ac:picMkLst>
            <pc:docMk/>
            <pc:sldMk cId="611469522" sldId="265"/>
            <ac:picMk id="4" creationId="{C5F9E283-8480-4625-A0C2-3E6D290E3B9F}"/>
          </ac:picMkLst>
        </pc:picChg>
        <pc:picChg chg="add mod ord">
          <ac:chgData name="Chen, Yang" userId="S::yangc.20@intl.zju.edu.cn::d83185fc-6445-4c7c-9471-e16f59c33048" providerId="AD" clId="Web-{551670B6-6CE7-7D18-673B-7216CF4AD630}" dt="2023-02-23T14:38:23.305" v="141" actId="1076"/>
          <ac:picMkLst>
            <pc:docMk/>
            <pc:sldMk cId="611469522" sldId="265"/>
            <ac:picMk id="7" creationId="{A97C754C-8995-8DB0-7C1D-1D8DA1F30529}"/>
          </ac:picMkLst>
        </pc:picChg>
      </pc:sldChg>
      <pc:sldChg chg="addSp delSp modSp new">
        <pc:chgData name="Chen, Yang" userId="S::yangc.20@intl.zju.edu.cn::d83185fc-6445-4c7c-9471-e16f59c33048" providerId="AD" clId="Web-{551670B6-6CE7-7D18-673B-7216CF4AD630}" dt="2023-02-23T14:37:56.289" v="140" actId="1076"/>
        <pc:sldMkLst>
          <pc:docMk/>
          <pc:sldMk cId="220076511" sldId="266"/>
        </pc:sldMkLst>
        <pc:spChg chg="del">
          <ac:chgData name="Chen, Yang" userId="S::yangc.20@intl.zju.edu.cn::d83185fc-6445-4c7c-9471-e16f59c33048" providerId="AD" clId="Web-{551670B6-6CE7-7D18-673B-7216CF4AD630}" dt="2023-02-23T14:37:45.679" v="137"/>
          <ac:spMkLst>
            <pc:docMk/>
            <pc:sldMk cId="220076511" sldId="266"/>
            <ac:spMk id="3" creationId="{FB7AFCB3-A52E-522F-8712-227EED7CE22D}"/>
          </ac:spMkLst>
        </pc:spChg>
        <pc:picChg chg="add mod ord">
          <ac:chgData name="Chen, Yang" userId="S::yangc.20@intl.zju.edu.cn::d83185fc-6445-4c7c-9471-e16f59c33048" providerId="AD" clId="Web-{551670B6-6CE7-7D18-673B-7216CF4AD630}" dt="2023-02-23T14:37:56.289" v="140" actId="1076"/>
          <ac:picMkLst>
            <pc:docMk/>
            <pc:sldMk cId="220076511" sldId="266"/>
            <ac:picMk id="4" creationId="{6779DA51-9BD7-BBED-D174-3215AA8EC874}"/>
          </ac:picMkLst>
        </pc:picChg>
      </pc:sldChg>
      <pc:sldMasterChg chg="add addSldLayout">
        <pc:chgData name="Chen, Yang" userId="S::yangc.20@intl.zju.edu.cn::d83185fc-6445-4c7c-9471-e16f59c33048" providerId="AD" clId="Web-{551670B6-6CE7-7D18-673B-7216CF4AD630}" dt="2023-02-23T13:28:45.240" v="50"/>
        <pc:sldMasterMkLst>
          <pc:docMk/>
          <pc:sldMasterMk cId="3969012818" sldId="2147483648"/>
        </pc:sldMasterMkLst>
        <pc:sldLayoutChg chg="ad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3969012818" sldId="2147483648"/>
            <pc:sldLayoutMk cId="487769376" sldId="2147483649"/>
          </pc:sldLayoutMkLst>
        </pc:sldLayoutChg>
        <pc:sldLayoutChg chg="ad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3969012818" sldId="2147483648"/>
            <pc:sldLayoutMk cId="2477820677" sldId="2147483650"/>
          </pc:sldLayoutMkLst>
        </pc:sldLayoutChg>
        <pc:sldLayoutChg chg="ad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3969012818" sldId="2147483648"/>
            <pc:sldLayoutMk cId="524919449" sldId="2147483651"/>
          </pc:sldLayoutMkLst>
        </pc:sldLayoutChg>
        <pc:sldLayoutChg chg="ad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3969012818" sldId="2147483648"/>
            <pc:sldLayoutMk cId="1431106220" sldId="2147483652"/>
          </pc:sldLayoutMkLst>
        </pc:sldLayoutChg>
        <pc:sldLayoutChg chg="ad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3969012818" sldId="2147483648"/>
            <pc:sldLayoutMk cId="577253566" sldId="2147483653"/>
          </pc:sldLayoutMkLst>
        </pc:sldLayoutChg>
        <pc:sldLayoutChg chg="ad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3969012818" sldId="2147483648"/>
            <pc:sldLayoutMk cId="959710401" sldId="2147483654"/>
          </pc:sldLayoutMkLst>
        </pc:sldLayoutChg>
        <pc:sldLayoutChg chg="ad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3969012818" sldId="2147483648"/>
            <pc:sldLayoutMk cId="140570001" sldId="2147483655"/>
          </pc:sldLayoutMkLst>
        </pc:sldLayoutChg>
        <pc:sldLayoutChg chg="ad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3969012818" sldId="2147483648"/>
            <pc:sldLayoutMk cId="2065504571" sldId="2147483656"/>
          </pc:sldLayoutMkLst>
        </pc:sldLayoutChg>
        <pc:sldLayoutChg chg="ad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3969012818" sldId="2147483648"/>
            <pc:sldLayoutMk cId="2575448117" sldId="2147483657"/>
          </pc:sldLayoutMkLst>
        </pc:sldLayoutChg>
        <pc:sldLayoutChg chg="ad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3969012818" sldId="2147483648"/>
            <pc:sldLayoutMk cId="1539618177" sldId="2147483658"/>
          </pc:sldLayoutMkLst>
        </pc:sldLayoutChg>
        <pc:sldLayoutChg chg="ad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3969012818" sldId="2147483648"/>
            <pc:sldLayoutMk cId="3539966582" sldId="2147483659"/>
          </pc:sldLayoutMkLst>
        </pc:sldLayoutChg>
      </pc:sldMasterChg>
      <pc:sldMasterChg chg="replId modSldLayout">
        <pc:chgData name="Chen, Yang" userId="S::yangc.20@intl.zju.edu.cn::d83185fc-6445-4c7c-9471-e16f59c33048" providerId="AD" clId="Web-{551670B6-6CE7-7D18-673B-7216CF4AD630}" dt="2023-02-23T13:28:45.240" v="50"/>
        <pc:sldMasterMkLst>
          <pc:docMk/>
          <pc:sldMasterMk cId="2563146177" sldId="2147483660"/>
        </pc:sldMasterMkLst>
        <pc:sldLayoutChg chg="replI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2563146177" sldId="2147483660"/>
            <pc:sldLayoutMk cId="2805086613" sldId="2147483661"/>
          </pc:sldLayoutMkLst>
        </pc:sldLayoutChg>
        <pc:sldLayoutChg chg="replI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2563146177" sldId="2147483660"/>
            <pc:sldLayoutMk cId="2074015890" sldId="2147483662"/>
          </pc:sldLayoutMkLst>
        </pc:sldLayoutChg>
        <pc:sldLayoutChg chg="replI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2563146177" sldId="2147483660"/>
            <pc:sldLayoutMk cId="3407052612" sldId="2147483663"/>
          </pc:sldLayoutMkLst>
        </pc:sldLayoutChg>
        <pc:sldLayoutChg chg="replI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2563146177" sldId="2147483660"/>
            <pc:sldLayoutMk cId="188702279" sldId="2147483664"/>
          </pc:sldLayoutMkLst>
        </pc:sldLayoutChg>
        <pc:sldLayoutChg chg="replI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2563146177" sldId="2147483660"/>
            <pc:sldLayoutMk cId="4068082727" sldId="2147483665"/>
          </pc:sldLayoutMkLst>
        </pc:sldLayoutChg>
        <pc:sldLayoutChg chg="replI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2563146177" sldId="2147483660"/>
            <pc:sldLayoutMk cId="4187196136" sldId="2147483666"/>
          </pc:sldLayoutMkLst>
        </pc:sldLayoutChg>
        <pc:sldLayoutChg chg="replI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2563146177" sldId="2147483660"/>
            <pc:sldLayoutMk cId="1200569556" sldId="2147483667"/>
          </pc:sldLayoutMkLst>
        </pc:sldLayoutChg>
        <pc:sldLayoutChg chg="replI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2563146177" sldId="2147483660"/>
            <pc:sldLayoutMk cId="3153261149" sldId="2147483668"/>
          </pc:sldLayoutMkLst>
        </pc:sldLayoutChg>
        <pc:sldLayoutChg chg="replI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2563146177" sldId="2147483660"/>
            <pc:sldLayoutMk cId="2390041774" sldId="2147483669"/>
          </pc:sldLayoutMkLst>
        </pc:sldLayoutChg>
        <pc:sldLayoutChg chg="replI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2563146177" sldId="2147483660"/>
            <pc:sldLayoutMk cId="2577302498" sldId="2147483670"/>
          </pc:sldLayoutMkLst>
        </pc:sldLayoutChg>
        <pc:sldLayoutChg chg="replId">
          <pc:chgData name="Chen, Yang" userId="S::yangc.20@intl.zju.edu.cn::d83185fc-6445-4c7c-9471-e16f59c33048" providerId="AD" clId="Web-{551670B6-6CE7-7D18-673B-7216CF4AD630}" dt="2023-02-23T13:28:45.240" v="50"/>
          <pc:sldLayoutMkLst>
            <pc:docMk/>
            <pc:sldMasterMk cId="2563146177" sldId="2147483660"/>
            <pc:sldLayoutMk cId="72881644" sldId="2147483671"/>
          </pc:sldLayoutMkLst>
        </pc:sldLayoutChg>
      </pc:sldMasterChg>
    </pc:docChg>
  </pc:docChgLst>
  <pc:docChgLst>
    <pc:chgData name="Chen, Yang" userId="S::yangc.20@intl.zju.edu.cn::d83185fc-6445-4c7c-9471-e16f59c33048" providerId="AD" clId="Web-{46E72C84-6F94-602B-6451-28564A4AA0CD}"/>
    <pc:docChg chg="modSld">
      <pc:chgData name="Chen, Yang" userId="S::yangc.20@intl.zju.edu.cn::d83185fc-6445-4c7c-9471-e16f59c33048" providerId="AD" clId="Web-{46E72C84-6F94-602B-6451-28564A4AA0CD}" dt="2023-02-24T07:32:56.331" v="39"/>
      <pc:docMkLst>
        <pc:docMk/>
      </pc:docMkLst>
      <pc:sldChg chg="delSp">
        <pc:chgData name="Chen, Yang" userId="S::yangc.20@intl.zju.edu.cn::d83185fc-6445-4c7c-9471-e16f59c33048" providerId="AD" clId="Web-{46E72C84-6F94-602B-6451-28564A4AA0CD}" dt="2023-02-24T05:05:57.145" v="1"/>
        <pc:sldMkLst>
          <pc:docMk/>
          <pc:sldMk cId="3140687950" sldId="258"/>
        </pc:sldMkLst>
        <pc:inkChg chg="del">
          <ac:chgData name="Chen, Yang" userId="S::yangc.20@intl.zju.edu.cn::d83185fc-6445-4c7c-9471-e16f59c33048" providerId="AD" clId="Web-{46E72C84-6F94-602B-6451-28564A4AA0CD}" dt="2023-02-24T05:05:57.145" v="1"/>
          <ac:inkMkLst>
            <pc:docMk/>
            <pc:sldMk cId="3140687950" sldId="258"/>
            <ac:inkMk id="3" creationId="{C64A2037-C404-88A3-EFE3-F20C3911E6BC}"/>
          </ac:inkMkLst>
        </pc:inkChg>
        <pc:inkChg chg="del">
          <ac:chgData name="Chen, Yang" userId="S::yangc.20@intl.zju.edu.cn::d83185fc-6445-4c7c-9471-e16f59c33048" providerId="AD" clId="Web-{46E72C84-6F94-602B-6451-28564A4AA0CD}" dt="2023-02-24T05:05:56.270" v="0"/>
          <ac:inkMkLst>
            <pc:docMk/>
            <pc:sldMk cId="3140687950" sldId="258"/>
            <ac:inkMk id="5" creationId="{C07230A1-2252-0B1F-333E-B11C86BCC169}"/>
          </ac:inkMkLst>
        </pc:inkChg>
      </pc:sldChg>
      <pc:sldChg chg="addSp delSp">
        <pc:chgData name="Chen, Yang" userId="S::yangc.20@intl.zju.edu.cn::d83185fc-6445-4c7c-9471-e16f59c33048" providerId="AD" clId="Web-{46E72C84-6F94-602B-6451-28564A4AA0CD}" dt="2023-02-24T07:32:56.331" v="39"/>
        <pc:sldMkLst>
          <pc:docMk/>
          <pc:sldMk cId="2306580247" sldId="259"/>
        </pc:sldMkLst>
        <pc:inkChg chg="add">
          <ac:chgData name="Chen, Yang" userId="S::yangc.20@intl.zju.edu.cn::d83185fc-6445-4c7c-9471-e16f59c33048" providerId="AD" clId="Web-{46E72C84-6F94-602B-6451-28564A4AA0CD}" dt="2023-02-24T07:32:53.285" v="37"/>
          <ac:inkMkLst>
            <pc:docMk/>
            <pc:sldMk cId="2306580247" sldId="259"/>
            <ac:inkMk id="3" creationId="{81EF2F37-EFD7-CE33-E736-D98E5D060E24}"/>
          </ac:inkMkLst>
        </pc:inkChg>
        <pc:inkChg chg="add del">
          <ac:chgData name="Chen, Yang" userId="S::yangc.20@intl.zju.edu.cn::d83185fc-6445-4c7c-9471-e16f59c33048" providerId="AD" clId="Web-{46E72C84-6F94-602B-6451-28564A4AA0CD}" dt="2023-02-24T06:39:34.075" v="7"/>
          <ac:inkMkLst>
            <pc:docMk/>
            <pc:sldMk cId="2306580247" sldId="259"/>
            <ac:inkMk id="3" creationId="{CAF6E3E1-7438-DBC4-8502-386A455D7011}"/>
          </ac:inkMkLst>
        </pc:inkChg>
        <pc:inkChg chg="add del">
          <ac:chgData name="Chen, Yang" userId="S::yangc.20@intl.zju.edu.cn::d83185fc-6445-4c7c-9471-e16f59c33048" providerId="AD" clId="Web-{46E72C84-6F94-602B-6451-28564A4AA0CD}" dt="2023-02-24T06:39:34.075" v="6"/>
          <ac:inkMkLst>
            <pc:docMk/>
            <pc:sldMk cId="2306580247" sldId="259"/>
            <ac:inkMk id="5" creationId="{3A1AE56F-CDAC-B32B-EE7F-B46A832B29D4}"/>
          </ac:inkMkLst>
        </pc:inkChg>
        <pc:inkChg chg="add">
          <ac:chgData name="Chen, Yang" userId="S::yangc.20@intl.zju.edu.cn::d83185fc-6445-4c7c-9471-e16f59c33048" providerId="AD" clId="Web-{46E72C84-6F94-602B-6451-28564A4AA0CD}" dt="2023-02-24T07:32:54.566" v="38"/>
          <ac:inkMkLst>
            <pc:docMk/>
            <pc:sldMk cId="2306580247" sldId="259"/>
            <ac:inkMk id="5" creationId="{CB9AB8BD-8E51-DB23-C27D-D2C45536BE3C}"/>
          </ac:inkMkLst>
        </pc:inkChg>
        <pc:inkChg chg="add del">
          <ac:chgData name="Chen, Yang" userId="S::yangc.20@intl.zju.edu.cn::d83185fc-6445-4c7c-9471-e16f59c33048" providerId="AD" clId="Web-{46E72C84-6F94-602B-6451-28564A4AA0CD}" dt="2023-02-24T06:39:34.075" v="5"/>
          <ac:inkMkLst>
            <pc:docMk/>
            <pc:sldMk cId="2306580247" sldId="259"/>
            <ac:inkMk id="6" creationId="{3803EF74-6E6B-3698-1D80-3E13A3819B8F}"/>
          </ac:inkMkLst>
        </pc:inkChg>
        <pc:inkChg chg="add">
          <ac:chgData name="Chen, Yang" userId="S::yangc.20@intl.zju.edu.cn::d83185fc-6445-4c7c-9471-e16f59c33048" providerId="AD" clId="Web-{46E72C84-6F94-602B-6451-28564A4AA0CD}" dt="2023-02-24T07:32:56.331" v="39"/>
          <ac:inkMkLst>
            <pc:docMk/>
            <pc:sldMk cId="2306580247" sldId="259"/>
            <ac:inkMk id="6" creationId="{DA5C6575-A323-4339-84BA-E67C19B17CD1}"/>
          </ac:inkMkLst>
        </pc:inkChg>
        <pc:inkChg chg="add">
          <ac:chgData name="Chen, Yang" userId="S::yangc.20@intl.zju.edu.cn::d83185fc-6445-4c7c-9471-e16f59c33048" providerId="AD" clId="Web-{46E72C84-6F94-602B-6451-28564A4AA0CD}" dt="2023-02-24T06:39:51.326" v="8"/>
          <ac:inkMkLst>
            <pc:docMk/>
            <pc:sldMk cId="2306580247" sldId="259"/>
            <ac:inkMk id="7" creationId="{2B558623-A8E9-A983-574B-31A6D40F4AFB}"/>
          </ac:inkMkLst>
        </pc:inkChg>
        <pc:inkChg chg="add">
          <ac:chgData name="Chen, Yang" userId="S::yangc.20@intl.zju.edu.cn::d83185fc-6445-4c7c-9471-e16f59c33048" providerId="AD" clId="Web-{46E72C84-6F94-602B-6451-28564A4AA0CD}" dt="2023-02-24T06:39:52.310" v="9"/>
          <ac:inkMkLst>
            <pc:docMk/>
            <pc:sldMk cId="2306580247" sldId="259"/>
            <ac:inkMk id="8" creationId="{8EB973E2-DDDB-E686-29AB-F62FAD70670B}"/>
          </ac:inkMkLst>
        </pc:inkChg>
        <pc:inkChg chg="add">
          <ac:chgData name="Chen, Yang" userId="S::yangc.20@intl.zju.edu.cn::d83185fc-6445-4c7c-9471-e16f59c33048" providerId="AD" clId="Web-{46E72C84-6F94-602B-6451-28564A4AA0CD}" dt="2023-02-24T06:39:53.060" v="10"/>
          <ac:inkMkLst>
            <pc:docMk/>
            <pc:sldMk cId="2306580247" sldId="259"/>
            <ac:inkMk id="9" creationId="{B3C957A0-631C-44DA-3116-42613BD9611A}"/>
          </ac:inkMkLst>
        </pc:inkChg>
        <pc:inkChg chg="add">
          <ac:chgData name="Chen, Yang" userId="S::yangc.20@intl.zju.edu.cn::d83185fc-6445-4c7c-9471-e16f59c33048" providerId="AD" clId="Web-{46E72C84-6F94-602B-6451-28564A4AA0CD}" dt="2023-02-24T06:39:54.342" v="11"/>
          <ac:inkMkLst>
            <pc:docMk/>
            <pc:sldMk cId="2306580247" sldId="259"/>
            <ac:inkMk id="10" creationId="{61CFF51E-AFBC-711A-A2DC-AF572F9AE7B3}"/>
          </ac:inkMkLst>
        </pc:inkChg>
        <pc:inkChg chg="add">
          <ac:chgData name="Chen, Yang" userId="S::yangc.20@intl.zju.edu.cn::d83185fc-6445-4c7c-9471-e16f59c33048" providerId="AD" clId="Web-{46E72C84-6F94-602B-6451-28564A4AA0CD}" dt="2023-02-24T06:40:02.014" v="12"/>
          <ac:inkMkLst>
            <pc:docMk/>
            <pc:sldMk cId="2306580247" sldId="259"/>
            <ac:inkMk id="11" creationId="{A0B5911F-E2AD-C462-E29E-6F8D8606B0B7}"/>
          </ac:inkMkLst>
        </pc:inkChg>
        <pc:inkChg chg="add del">
          <ac:chgData name="Chen, Yang" userId="S::yangc.20@intl.zju.edu.cn::d83185fc-6445-4c7c-9471-e16f59c33048" providerId="AD" clId="Web-{46E72C84-6F94-602B-6451-28564A4AA0CD}" dt="2023-02-24T07:32:48.675" v="36"/>
          <ac:inkMkLst>
            <pc:docMk/>
            <pc:sldMk cId="2306580247" sldId="259"/>
            <ac:inkMk id="12" creationId="{4E545F1B-1AB7-D922-1896-97C8D1F0DB98}"/>
          </ac:inkMkLst>
        </pc:inkChg>
        <pc:inkChg chg="add">
          <ac:chgData name="Chen, Yang" userId="S::yangc.20@intl.zju.edu.cn::d83185fc-6445-4c7c-9471-e16f59c33048" providerId="AD" clId="Web-{46E72C84-6F94-602B-6451-28564A4AA0CD}" dt="2023-02-24T06:40:03.514" v="14"/>
          <ac:inkMkLst>
            <pc:docMk/>
            <pc:sldMk cId="2306580247" sldId="259"/>
            <ac:inkMk id="13" creationId="{0D20BB80-9843-D397-6B6E-D6E82C7103E5}"/>
          </ac:inkMkLst>
        </pc:inkChg>
        <pc:inkChg chg="add del">
          <ac:chgData name="Chen, Yang" userId="S::yangc.20@intl.zju.edu.cn::d83185fc-6445-4c7c-9471-e16f59c33048" providerId="AD" clId="Web-{46E72C84-6F94-602B-6451-28564A4AA0CD}" dt="2023-02-24T07:32:48.675" v="35"/>
          <ac:inkMkLst>
            <pc:docMk/>
            <pc:sldMk cId="2306580247" sldId="259"/>
            <ac:inkMk id="14" creationId="{328E0B16-4761-308E-A03C-95350F41712D}"/>
          </ac:inkMkLst>
        </pc:inkChg>
        <pc:inkChg chg="add del">
          <ac:chgData name="Chen, Yang" userId="S::yangc.20@intl.zju.edu.cn::d83185fc-6445-4c7c-9471-e16f59c33048" providerId="AD" clId="Web-{46E72C84-6F94-602B-6451-28564A4AA0CD}" dt="2023-02-24T07:32:48.675" v="34"/>
          <ac:inkMkLst>
            <pc:docMk/>
            <pc:sldMk cId="2306580247" sldId="259"/>
            <ac:inkMk id="15" creationId="{5D544894-1805-052E-4E48-7F425F90357D}"/>
          </ac:inkMkLst>
        </pc:inkChg>
        <pc:inkChg chg="add">
          <ac:chgData name="Chen, Yang" userId="S::yangc.20@intl.zju.edu.cn::d83185fc-6445-4c7c-9471-e16f59c33048" providerId="AD" clId="Web-{46E72C84-6F94-602B-6451-28564A4AA0CD}" dt="2023-02-24T06:40:07.779" v="17"/>
          <ac:inkMkLst>
            <pc:docMk/>
            <pc:sldMk cId="2306580247" sldId="259"/>
            <ac:inkMk id="16" creationId="{9E8C6EBC-BE63-5BC8-A882-9169CD45C069}"/>
          </ac:inkMkLst>
        </pc:inkChg>
        <pc:inkChg chg="add">
          <ac:chgData name="Chen, Yang" userId="S::yangc.20@intl.zju.edu.cn::d83185fc-6445-4c7c-9471-e16f59c33048" providerId="AD" clId="Web-{46E72C84-6F94-602B-6451-28564A4AA0CD}" dt="2023-02-24T06:40:12.170" v="18"/>
          <ac:inkMkLst>
            <pc:docMk/>
            <pc:sldMk cId="2306580247" sldId="259"/>
            <ac:inkMk id="17" creationId="{22A59F94-56C2-8615-6503-34746CAB45E7}"/>
          </ac:inkMkLst>
        </pc:inkChg>
        <pc:inkChg chg="add">
          <ac:chgData name="Chen, Yang" userId="S::yangc.20@intl.zju.edu.cn::d83185fc-6445-4c7c-9471-e16f59c33048" providerId="AD" clId="Web-{46E72C84-6F94-602B-6451-28564A4AA0CD}" dt="2023-02-24T06:40:12.186" v="19"/>
          <ac:inkMkLst>
            <pc:docMk/>
            <pc:sldMk cId="2306580247" sldId="259"/>
            <ac:inkMk id="18" creationId="{9AF3E2FA-8F5A-6EFD-A3EA-E19C8B40BF52}"/>
          </ac:inkMkLst>
        </pc:inkChg>
      </pc:sldChg>
      <pc:sldChg chg="delSp">
        <pc:chgData name="Chen, Yang" userId="S::yangc.20@intl.zju.edu.cn::d83185fc-6445-4c7c-9471-e16f59c33048" providerId="AD" clId="Web-{46E72C84-6F94-602B-6451-28564A4AA0CD}" dt="2023-02-24T07:22:10.784" v="33"/>
        <pc:sldMkLst>
          <pc:docMk/>
          <pc:sldMk cId="2455316834" sldId="261"/>
        </pc:sldMkLst>
        <pc:inkChg chg="del">
          <ac:chgData name="Chen, Yang" userId="S::yangc.20@intl.zju.edu.cn::d83185fc-6445-4c7c-9471-e16f59c33048" providerId="AD" clId="Web-{46E72C84-6F94-602B-6451-28564A4AA0CD}" dt="2023-02-24T07:22:10.784" v="33"/>
          <ac:inkMkLst>
            <pc:docMk/>
            <pc:sldMk cId="2455316834" sldId="261"/>
            <ac:inkMk id="3" creationId="{945A27B1-EC51-E5D2-5654-CA1E2C146F8B}"/>
          </ac:inkMkLst>
        </pc:inkChg>
        <pc:inkChg chg="del">
          <ac:chgData name="Chen, Yang" userId="S::yangc.20@intl.zju.edu.cn::d83185fc-6445-4c7c-9471-e16f59c33048" providerId="AD" clId="Web-{46E72C84-6F94-602B-6451-28564A4AA0CD}" dt="2023-02-24T07:22:10.784" v="32"/>
          <ac:inkMkLst>
            <pc:docMk/>
            <pc:sldMk cId="2455316834" sldId="261"/>
            <ac:inkMk id="5" creationId="{337F85D1-BCF3-163B-ED85-FA514980E79C}"/>
          </ac:inkMkLst>
        </pc:inkChg>
        <pc:inkChg chg="del">
          <ac:chgData name="Chen, Yang" userId="S::yangc.20@intl.zju.edu.cn::d83185fc-6445-4c7c-9471-e16f59c33048" providerId="AD" clId="Web-{46E72C84-6F94-602B-6451-28564A4AA0CD}" dt="2023-02-24T07:22:10.784" v="31"/>
          <ac:inkMkLst>
            <pc:docMk/>
            <pc:sldMk cId="2455316834" sldId="261"/>
            <ac:inkMk id="6" creationId="{2B34538B-DEE0-C20E-4D55-659A9DF6553A}"/>
          </ac:inkMkLst>
        </pc:inkChg>
        <pc:inkChg chg="del">
          <ac:chgData name="Chen, Yang" userId="S::yangc.20@intl.zju.edu.cn::d83185fc-6445-4c7c-9471-e16f59c33048" providerId="AD" clId="Web-{46E72C84-6F94-602B-6451-28564A4AA0CD}" dt="2023-02-24T07:22:10.784" v="30"/>
          <ac:inkMkLst>
            <pc:docMk/>
            <pc:sldMk cId="2455316834" sldId="261"/>
            <ac:inkMk id="7" creationId="{736BA65B-C3F5-5666-4294-640B15D32538}"/>
          </ac:inkMkLst>
        </pc:inkChg>
        <pc:inkChg chg="del">
          <ac:chgData name="Chen, Yang" userId="S::yangc.20@intl.zju.edu.cn::d83185fc-6445-4c7c-9471-e16f59c33048" providerId="AD" clId="Web-{46E72C84-6F94-602B-6451-28564A4AA0CD}" dt="2023-02-24T07:22:10.784" v="29"/>
          <ac:inkMkLst>
            <pc:docMk/>
            <pc:sldMk cId="2455316834" sldId="261"/>
            <ac:inkMk id="8" creationId="{0BC37930-F9FA-6CB3-6C7D-4AAA0EA851D0}"/>
          </ac:inkMkLst>
        </pc:inkChg>
        <pc:inkChg chg="del">
          <ac:chgData name="Chen, Yang" userId="S::yangc.20@intl.zju.edu.cn::d83185fc-6445-4c7c-9471-e16f59c33048" providerId="AD" clId="Web-{46E72C84-6F94-602B-6451-28564A4AA0CD}" dt="2023-02-24T07:22:10.784" v="28"/>
          <ac:inkMkLst>
            <pc:docMk/>
            <pc:sldMk cId="2455316834" sldId="261"/>
            <ac:inkMk id="9" creationId="{19D4B8B0-8269-7A63-96E4-A88C6613389B}"/>
          </ac:inkMkLst>
        </pc:inkChg>
        <pc:inkChg chg="del">
          <ac:chgData name="Chen, Yang" userId="S::yangc.20@intl.zju.edu.cn::d83185fc-6445-4c7c-9471-e16f59c33048" providerId="AD" clId="Web-{46E72C84-6F94-602B-6451-28564A4AA0CD}" dt="2023-02-24T07:22:10.784" v="27"/>
          <ac:inkMkLst>
            <pc:docMk/>
            <pc:sldMk cId="2455316834" sldId="261"/>
            <ac:inkMk id="10" creationId="{76F75521-83E8-55DF-49A8-2E41400983D1}"/>
          </ac:inkMkLst>
        </pc:inkChg>
        <pc:inkChg chg="del">
          <ac:chgData name="Chen, Yang" userId="S::yangc.20@intl.zju.edu.cn::d83185fc-6445-4c7c-9471-e16f59c33048" providerId="AD" clId="Web-{46E72C84-6F94-602B-6451-28564A4AA0CD}" dt="2023-02-24T07:22:10.784" v="26"/>
          <ac:inkMkLst>
            <pc:docMk/>
            <pc:sldMk cId="2455316834" sldId="261"/>
            <ac:inkMk id="11" creationId="{877B000F-FB17-1F37-E968-5677E5D6AA8C}"/>
          </ac:inkMkLst>
        </pc:inkChg>
        <pc:inkChg chg="del">
          <ac:chgData name="Chen, Yang" userId="S::yangc.20@intl.zju.edu.cn::d83185fc-6445-4c7c-9471-e16f59c33048" providerId="AD" clId="Web-{46E72C84-6F94-602B-6451-28564A4AA0CD}" dt="2023-02-24T07:22:10.784" v="25"/>
          <ac:inkMkLst>
            <pc:docMk/>
            <pc:sldMk cId="2455316834" sldId="261"/>
            <ac:inkMk id="12" creationId="{79C66255-365C-8966-D42A-BED6B4DE0F88}"/>
          </ac:inkMkLst>
        </pc:inkChg>
        <pc:inkChg chg="del">
          <ac:chgData name="Chen, Yang" userId="S::yangc.20@intl.zju.edu.cn::d83185fc-6445-4c7c-9471-e16f59c33048" providerId="AD" clId="Web-{46E72C84-6F94-602B-6451-28564A4AA0CD}" dt="2023-02-24T07:22:10.784" v="24"/>
          <ac:inkMkLst>
            <pc:docMk/>
            <pc:sldMk cId="2455316834" sldId="261"/>
            <ac:inkMk id="13" creationId="{13BD53A2-15AE-6E74-0698-E79B4AC7EF7E}"/>
          </ac:inkMkLst>
        </pc:inkChg>
        <pc:inkChg chg="del">
          <ac:chgData name="Chen, Yang" userId="S::yangc.20@intl.zju.edu.cn::d83185fc-6445-4c7c-9471-e16f59c33048" providerId="AD" clId="Web-{46E72C84-6F94-602B-6451-28564A4AA0CD}" dt="2023-02-24T07:22:10.784" v="23"/>
          <ac:inkMkLst>
            <pc:docMk/>
            <pc:sldMk cId="2455316834" sldId="261"/>
            <ac:inkMk id="14" creationId="{7211D319-A398-8BD3-05E7-DC8B21987557}"/>
          </ac:inkMkLst>
        </pc:inkChg>
        <pc:inkChg chg="del">
          <ac:chgData name="Chen, Yang" userId="S::yangc.20@intl.zju.edu.cn::d83185fc-6445-4c7c-9471-e16f59c33048" providerId="AD" clId="Web-{46E72C84-6F94-602B-6451-28564A4AA0CD}" dt="2023-02-24T07:22:10.784" v="22"/>
          <ac:inkMkLst>
            <pc:docMk/>
            <pc:sldMk cId="2455316834" sldId="261"/>
            <ac:inkMk id="15" creationId="{E6AF6A07-9BC7-C5AB-7496-51298E9F6316}"/>
          </ac:inkMkLst>
        </pc:inkChg>
        <pc:inkChg chg="del">
          <ac:chgData name="Chen, Yang" userId="S::yangc.20@intl.zju.edu.cn::d83185fc-6445-4c7c-9471-e16f59c33048" providerId="AD" clId="Web-{46E72C84-6F94-602B-6451-28564A4AA0CD}" dt="2023-02-24T07:22:10.784" v="21"/>
          <ac:inkMkLst>
            <pc:docMk/>
            <pc:sldMk cId="2455316834" sldId="261"/>
            <ac:inkMk id="16" creationId="{DA5903E0-8BFD-2D19-F992-9ECCB2CA0B57}"/>
          </ac:inkMkLst>
        </pc:inkChg>
        <pc:inkChg chg="del">
          <ac:chgData name="Chen, Yang" userId="S::yangc.20@intl.zju.edu.cn::d83185fc-6445-4c7c-9471-e16f59c33048" providerId="AD" clId="Web-{46E72C84-6F94-602B-6451-28564A4AA0CD}" dt="2023-02-24T07:22:10.784" v="20"/>
          <ac:inkMkLst>
            <pc:docMk/>
            <pc:sldMk cId="2455316834" sldId="261"/>
            <ac:inkMk id="20" creationId="{D144BF8C-E7F2-5818-34B9-8EF0C8DCDC6B}"/>
          </ac:inkMkLst>
        </pc:inkChg>
      </pc:sldChg>
    </pc:docChg>
  </pc:docChgLst>
  <pc:docChgLst>
    <pc:chgData name="Chen, Yang" userId="S::yangc.20@intl.zju.edu.cn::d83185fc-6445-4c7c-9471-e16f59c33048" providerId="AD" clId="Web-{60C40484-B3E8-4AED-3DF8-78F34E3ACE51}"/>
    <pc:docChg chg="modSld">
      <pc:chgData name="Chen, Yang" userId="S::yangc.20@intl.zju.edu.cn::d83185fc-6445-4c7c-9471-e16f59c33048" providerId="AD" clId="Web-{60C40484-B3E8-4AED-3DF8-78F34E3ACE51}" dt="2023-05-17T14:52:35.676" v="1"/>
      <pc:docMkLst>
        <pc:docMk/>
      </pc:docMkLst>
      <pc:sldChg chg="addSp delSp">
        <pc:chgData name="Chen, Yang" userId="S::yangc.20@intl.zju.edu.cn::d83185fc-6445-4c7c-9471-e16f59c33048" providerId="AD" clId="Web-{60C40484-B3E8-4AED-3DF8-78F34E3ACE51}" dt="2023-05-17T14:52:35.676" v="1"/>
        <pc:sldMkLst>
          <pc:docMk/>
          <pc:sldMk cId="703088496" sldId="256"/>
        </pc:sldMkLst>
        <pc:picChg chg="add del">
          <ac:chgData name="Chen, Yang" userId="S::yangc.20@intl.zju.edu.cn::d83185fc-6445-4c7c-9471-e16f59c33048" providerId="AD" clId="Web-{60C40484-B3E8-4AED-3DF8-78F34E3ACE51}" dt="2023-05-17T14:52:35.676" v="1"/>
          <ac:picMkLst>
            <pc:docMk/>
            <pc:sldMk cId="703088496" sldId="256"/>
            <ac:picMk id="5" creationId="{ED0BC2E2-75DC-BF12-BC7E-E4F7FA3ED0B5}"/>
          </ac:picMkLst>
        </pc:picChg>
      </pc:sldChg>
    </pc:docChg>
  </pc:docChgLst>
  <pc:docChgLst>
    <pc:chgData name="Chen, Yang" userId="S::yangc.20@intl.zju.edu.cn::d83185fc-6445-4c7c-9471-e16f59c33048" providerId="AD" clId="Web-{6FBFC368-4DE6-DDD0-5A38-F6BE5376B678}"/>
    <pc:docChg chg="addSld modSld">
      <pc:chgData name="Chen, Yang" userId="S::yangc.20@intl.zju.edu.cn::d83185fc-6445-4c7c-9471-e16f59c33048" providerId="AD" clId="Web-{6FBFC368-4DE6-DDD0-5A38-F6BE5376B678}" dt="2023-02-17T14:40:41.744" v="5" actId="20577"/>
      <pc:docMkLst>
        <pc:docMk/>
      </pc:docMkLst>
      <pc:sldChg chg="modSp new">
        <pc:chgData name="Chen, Yang" userId="S::yangc.20@intl.zju.edu.cn::d83185fc-6445-4c7c-9471-e16f59c33048" providerId="AD" clId="Web-{6FBFC368-4DE6-DDD0-5A38-F6BE5376B678}" dt="2023-02-17T14:40:41.744" v="5" actId="20577"/>
        <pc:sldMkLst>
          <pc:docMk/>
          <pc:sldMk cId="1945877088" sldId="257"/>
        </pc:sldMkLst>
        <pc:spChg chg="mod">
          <ac:chgData name="Chen, Yang" userId="S::yangc.20@intl.zju.edu.cn::d83185fc-6445-4c7c-9471-e16f59c33048" providerId="AD" clId="Web-{6FBFC368-4DE6-DDD0-5A38-F6BE5376B678}" dt="2023-02-17T14:40:41.744" v="5" actId="20577"/>
          <ac:spMkLst>
            <pc:docMk/>
            <pc:sldMk cId="1945877088" sldId="257"/>
            <ac:spMk id="2" creationId="{A39A6958-D803-F57C-656F-2AE2B67A96AC}"/>
          </ac:spMkLst>
        </pc:spChg>
      </pc:sldChg>
    </pc:docChg>
  </pc:docChgLst>
  <pc:docChgLst>
    <pc:chgData name="Chen, Yang" userId="S::yangc.20@intl.zju.edu.cn::d83185fc-6445-4c7c-9471-e16f59c33048" providerId="AD" clId="Web-{CE074BD3-817E-962C-E222-5AFF4BBC5844}"/>
    <pc:docChg chg="modSld">
      <pc:chgData name="Chen, Yang" userId="S::yangc.20@intl.zju.edu.cn::d83185fc-6445-4c7c-9471-e16f59c33048" providerId="AD" clId="Web-{CE074BD3-817E-962C-E222-5AFF4BBC5844}" dt="2023-02-24T04:48:38.937" v="3"/>
      <pc:docMkLst>
        <pc:docMk/>
      </pc:docMkLst>
      <pc:sldChg chg="addSp">
        <pc:chgData name="Chen, Yang" userId="S::yangc.20@intl.zju.edu.cn::d83185fc-6445-4c7c-9471-e16f59c33048" providerId="AD" clId="Web-{CE074BD3-817E-962C-E222-5AFF4BBC5844}" dt="2023-02-24T04:48:38.937" v="3"/>
        <pc:sldMkLst>
          <pc:docMk/>
          <pc:sldMk cId="3140687950" sldId="258"/>
        </pc:sldMkLst>
        <pc:inkChg chg="add">
          <ac:chgData name="Chen, Yang" userId="S::yangc.20@intl.zju.edu.cn::d83185fc-6445-4c7c-9471-e16f59c33048" providerId="AD" clId="Web-{CE074BD3-817E-962C-E222-5AFF4BBC5844}" dt="2023-02-24T04:48:38.937" v="2"/>
          <ac:inkMkLst>
            <pc:docMk/>
            <pc:sldMk cId="3140687950" sldId="258"/>
            <ac:inkMk id="3" creationId="{C64A2037-C404-88A3-EFE3-F20C3911E6BC}"/>
          </ac:inkMkLst>
        </pc:inkChg>
        <pc:inkChg chg="add">
          <ac:chgData name="Chen, Yang" userId="S::yangc.20@intl.zju.edu.cn::d83185fc-6445-4c7c-9471-e16f59c33048" providerId="AD" clId="Web-{CE074BD3-817E-962C-E222-5AFF4BBC5844}" dt="2023-02-24T04:48:38.937" v="3"/>
          <ac:inkMkLst>
            <pc:docMk/>
            <pc:sldMk cId="3140687950" sldId="258"/>
            <ac:inkMk id="5" creationId="{C07230A1-2252-0B1F-333E-B11C86BCC169}"/>
          </ac:inkMkLst>
        </pc:inkChg>
      </pc:sldChg>
      <pc:sldChg chg="addSp modSp">
        <pc:chgData name="Chen, Yang" userId="S::yangc.20@intl.zju.edu.cn::d83185fc-6445-4c7c-9471-e16f59c33048" providerId="AD" clId="Web-{CE074BD3-817E-962C-E222-5AFF4BBC5844}" dt="2023-02-23T13:27:40.548" v="1"/>
        <pc:sldMkLst>
          <pc:docMk/>
          <pc:sldMk cId="2455316834" sldId="261"/>
        </pc:sldMkLst>
        <pc:picChg chg="mod">
          <ac:chgData name="Chen, Yang" userId="S::yangc.20@intl.zju.edu.cn::d83185fc-6445-4c7c-9471-e16f59c33048" providerId="AD" clId="Web-{CE074BD3-817E-962C-E222-5AFF4BBC5844}" dt="2023-02-23T13:27:16.984" v="0" actId="1076"/>
          <ac:picMkLst>
            <pc:docMk/>
            <pc:sldMk cId="2455316834" sldId="261"/>
            <ac:picMk id="4" creationId="{0CBC2368-3826-ECD0-10FC-4D7A5540B67B}"/>
          </ac:picMkLst>
        </pc:picChg>
        <pc:inkChg chg="add">
          <ac:chgData name="Chen, Yang" userId="S::yangc.20@intl.zju.edu.cn::d83185fc-6445-4c7c-9471-e16f59c33048" providerId="AD" clId="Web-{CE074BD3-817E-962C-E222-5AFF4BBC5844}" dt="2023-02-23T13:27:40.548" v="1"/>
          <ac:inkMkLst>
            <pc:docMk/>
            <pc:sldMk cId="2455316834" sldId="261"/>
            <ac:inkMk id="20" creationId="{D144BF8C-E7F2-5818-34B9-8EF0C8DCDC6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7:21:53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6106 9038 2621 0 0,'-7'0'0'0'0,"-8"0"472"0"0,-9 0 417 0 0,6 0-813 0 0,21 0 162 0 0,21 0 246 0 0,22 0 106 0 0,15 0-455 0 0,18 7 444 0 0,21 2 73 0 0,35-1-69 0 0,40-1-89 0 0,44-9 56 0 0,52-4-254 0 0,39-7-101 0 0,34-2 7 0 0,31 1 206 0 0,20 4-398 0 0,21 3 292 0 0,21-3-544 0 0,9-1 279 0 0,2 2 1100 0 0,11 2-657 0 0,-5 3-146 0 0,-13 2 422 0 0,-16 1 90 0 0,-26 0-627 0 0,-28-5-16 0 0,-30-2-2772 0 0,-40 0 1997 0 0,-64-5-2946 0 0,-59-1 3518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7T14:52:19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16648 7982 2621 0 0,'0'7'61'0'0,"-7"2"-24"0"0,-2-7 2342 0 0,8-4-2133 0 0,3-9 2250 0 0,8-1-2535 0 0,9 0-746 0 0,2-4 844 0 0,3 1 208 0 0,-2 9-769 0 0,-5 6 502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7T14:52:19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16328 9684 2621 0 0,'0'7'0'0'0,"-7"9"375"0"0,5-6 2057 0 0,2-10-2250 0 0,2-12-41 0 0,7-5-113 0 0,1-5 51 0 0,7-12 149 0 0,-1-8-67 0 0,-2-3 0 0 0,3 0-211 0 0,-2 0-10 0 0,4-5 205 0 0,-2-1-191 0 0,4 2 148 0 0,-3-4-55 0 0,3-1 31 0 0,-3 4 53 0 0,3 3-57 0 0,-2-5-3 0 0,2 2-69 0 0,-3-6 80 0 0,3 1 73 0 0,-2 3-73 0 0,-5 4 40 0 0,2-4-39 0 0,5 1 67 0 0,-1 2-57 0 0,3 3 83 0 0,11 2-280 0 0,5 3 202 0 0,4-6-69 0 0,1-1 43 0 0,6 0-64 0 0,2-4 48 0 0,5 0 128 0 0,-1-5-137 0 0,4 1 257 0 0,-2-4-177 0 0,-4 3-13 0 0,2-4-61 0 0,5 3 62 0 0,6-2-241 0 0,4 2 210 0 0,3-3-209 0 0,3-3 162 0 0,2 2-484 0 0,0-2 114 0 0,1-3 249 0 0,-1 3 75 0 0,7-1-92 0 0,2-3 195 0 0,6 4-173 0 0,6-1 121 0 0,8-3-72 0 0,4 4 144 0 0,4 0-99 0 0,1-4-54 0 0,2 4 158 0 0,0 0-121 0 0,0 3 162 0 0,-1 6-140 0 0,1-1 33 0 0,-1 2-4 0 0,-7 4-72 0 0,-16 10 380 0 0,-10 5-293 0 0,-13 9 704 0 0,-13 9 750 0 0,-9 7-103 0 0,-6 5-1248 0 0,-18 4-167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7T14:52:19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15931 9450 2621 0 0,'-7'0'-436'0'0,"5"-7"1232"0"0,9-9-641 0 0,10-8 188 0 0,9-6-164 0 0,7-6 65 0 0,4-9-109 0 0,2-5 24 0 0,9 1-34 0 0,2 1 77 0 0,-1 3-61 0 0,-1 2 178 0 0,-3-5-132 0 0,-2-2 266 0 0,-2 3-224 0 0,5 1 19 0 0,2 2-12 0 0,0 2-317 0 0,4-5 52 0 0,0-1 209 0 0,5 0-118 0 0,0 3 51 0 0,-4 1 169 0 0,2 9-166 0 0,-1 3 120 0 0,-3 1-87 0 0,3 6-135 0 0,-1-1 159 0 0,4-1-195 0 0,5-3-14 0 0,6-4-64 0 0,5-2 259 0 0,2-1-110 0 0,3-9 61 0 0,8-2-48 0 0,9-7-140 0 0,8-1 21 0 0,7-3 125 0 0,12 0-264 0 0,4-2 213 0 0,2-4-94 0 0,11-5 34 0 0,10-3 208 0 0,12-3-175 0 0,12-9 72 0 0,4-2-42 0 0,-2-1-52 0 0,-4 9 232 0 0,-5 10-167 0 0,-10 11 620 0 0,-11 9 77 0 0,-12 5 26 0 0,-13 4-286 0 0,-15 9-431 0 0,-12 3 340 0 0,-15 6-397 0 0,-14 7 17 0 0,-11-1-162 0 0,-8 2 96 0 0,-5 4 558 0 0,-10 11-491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7:21:53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7639 6334 2621 0 0,'-6'-6'0'0'0,"-10"-10"509"0"0,-1 5 713 0 0,2 25-871 0 0,10 36-89 0 0,6 43-319 0 0,9 53 264 0 0,17 60 559 0 0,10 183 1708 0 0,19 272-994 0 0,40 376-2257 0 0,10 59 580 0 0,-6-118 214 0 0,-14-184-1954 0 0,-21-214 1478 0 0,-15-186 459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7:21:53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14216 9239 2621 0 0,'0'-7'0'0'0,"-7"-8"113"0"0,-2 4-1394 0 0,1 12 1537 0 0,8 4 71 0 0,11 3 29 0 0,9 5 278 0 0,16 2-51 0 0,28-3 377 0 0,37-2-501 0 0,60-11 602 0 0,90-11-492 0 0,89-17 2 0 0,80-10-302 0 0,55 1 20 0 0,27 7-93 0 0,15 3-29 0 0,12 6 816 0 0,-3 12-601 0 0,-12 16 108 0 0,-19 13-538 0 0,-34 10-56 0 0,-36 0-110 0 0,-36-5-21 0 0,-38-13-2267 0 0,-59-8 2502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7:21:53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15372 6644 2621 0 0,'0'-14'0'0'0,"0"-23"-570"0"0,0-14 285 0 0,0-3 641 0 0,0-7 460 0 0,7 1-372 0 0,2 17 1242 0 0,-1 29-1089 0 0,-1 37-42 0 0,-2 48 608 0 0,-2 59-376 0 0,-1 60 367 0 0,-2 78-575 0 0,0 100 11 0 0,0 100 137 0 0,0 92-203 0 0,6 56-224 0 0,9-3 224 0 0,15-32-926 0 0,10-49 590 0 0,-3-61-1087 0 0,-7-57 132 0 0,-15-40 289 0 0,-18-36-2516 0 0,-14-55 2994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7:21:53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8943 8497 2621 0 0,'0'6'1390'0'0,"0"-3"2796"0"0,0-11-4508 0 0,0-9 353 0 0,7-15 286 0 0,1-10-175 0 0,1-3 280 0 0,-2-2-475 0 0,4 2 258 0 0,1-6-190 0 0,-2-1-52 0 0,4 3 49 0 0,0 1 74 0 0,-3 4 5 0 0,-3 2-50 0 0,4 1-136 0 0,0 2 154 0 0,-3 0-144 0 0,5 0 343 0 0,-1 1-210 0 0,5-1 189 0 0,-2 0-180 0 0,4 0 126 0 0,5 0-53 0 0,5 0-130 0 0,4 0-320 0 0,3 0 203 0 0,2-1 76 0 0,0 8-6 0 0,2 1 181 0 0,-1 1-135 0 0,0-3 191 0 0,6 6-142 0 0,3-1-28 0 0,5-1-36 0 0,1-3 52 0 0,4-2-9 0 0,6-2-1 0 0,5-2-4 0 0,3 5-11 0 0,4 3 431 0 0,7-2-382 0 0,4 0 22 0 0,7-3 233 0 0,0 5-204 0 0,-2 1 323 0 0,-5 5-260 0 0,-2 1 750 0 0,-11 3-411 0 0,-4 6 205 0 0,-7-2-274 0 0,-8 2-6174 0 0,-14-3 5730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7:21:53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16695 7964 2621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7:21:53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16798 8021 2621 0 0,'-7'0'-225'0'0,"-2"6"1"0"0,-6 3 1112 0 0,0-7 3528 0 0,8-11-4530 0 0,13-10 23 0 0,11-2 468 0 0,4-4 166 0 0,4 2-359 0 0,5 12 371 0 0,-3 14-289 0 0,-6 14-204 0 0,-6 10 316 0 0,-13 7-185 0 0,-13-2-232 0 0,-12-6-29 0 0,-8-15-366 0 0,1-15 87 0 0,-1-15-115 0 0,5-9 175 0 0,6-8 126 0 0,14-4-2 0 0,14-1 6 0 0,13 12 822 0 0,3 18-34 0 0,-4 17-220 0 0,-4 15 6 0 0,-5 10-403 0 0,-11 0 161 0 0,-6 1-186 0 0,-8-4-67 0 0,-9-8 108 0 0,-6-6 35 0 0,-6-7 189 0 0,-3-3-177 0 0,4-10-595 0 0,9-10 296 0 0,8-16-26 0 0,14-10 94 0 0,14-3 77 0 0,18-1-254 0 0,18 0 162 0 0,8 9 302 0 0,0 9-303 0 0,-8 24 1068 0 0,-6 19-530 0 0,-17 21 156 0 0,-18 16-47 0 0,-18 7-38 0 0,-13 0-442 0 0,-15-3 305 0 0,-9-5-645 0 0,-1-11 567 0 0,0-12-618 0 0,3-11 298 0 0,8-15-104 0 0,12-15-152 0 0,10-11-93 0 0,14-9 115 0 0,15-5-63 0 0,19-3 440 0 0,10-1-273 0 0,5 7 240 0 0,9 2 82 0 0,0 7 48 0 0,-1 15 827 0 0,-11 15-242 0 0,-12 14-114 0 0,-18 5 82 0 0,-18-3-522 0 0,-15-4-146 0 0,-11-5-79 0 0,1-11-210 0 0,-2-12-102 0 0,4-11-526 0 0,8-8 549 0 0,6 8-218 0 0,7 14 707 0 0,-4 16 106 0 0,2 13 451 0 0,-6 10-373 0 0,1-7-989 0 0,2-14 253 0 0,3-22 183 0 0,11-15 63 0 0,10-10 226 0 0,11-5-273 0 0,7 5 552 0 0,0 16 91 0 0,-7 17-195 0 0,-6 18-166 0 0,-6 12-49 0 0,-12 9 75 0 0,-6 5 121 0 0,-8 3-107 0 0,-8-6-139 0 0,-7-9 42 0 0,1-16-382 0 0,13-16-37 0 0,9-21 61 0 0,12-12 239 0 0,12-7 434 0 0,10 4-467 0 0,7 10 446 0 0,-2 3-382 0 0,-7 13 2065 0 0,-14 15-1271 0 0,-16 15-979 0 0,-13 12 251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7:21:53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9125 7958 2621 0 0,'-6'-7'1031'0'0,"-3"5"-1935"0"0,-6 9 534 0 0,-8 10 105 0 0,-5 2 1490 0 0,-6-2-458 0 0,-3-4 594 0 0,4-10-1000 0 0,15-14-222 0 0,17-3-63 0 0,15-8-101 0 0,12 2-128 0 0,8 2 100 0 0,6 6 84 0 0,1 11 660 0 0,-5 12 142 0 0,-16 5-364 0 0,-17-1-202 0 0,-17-3-39 0 0,-12-3 228 0 0,-9-3-253 0 0,-4-10-206 0 0,3-10-438 0 0,9-10 280 0 0,15-1 39 0 0,17 4 25 0 0,14-1 222 0 0,10 3 473 0 0,7 12-205 0 0,-3 13 91 0 0,-6 13-236 0 0,-9 9 61 0 0,-13 7-69 0 0,-15-2-484 0 0,-12-8 129 0 0,-9 0 200 0 0,-12-5-119 0 0,-6-6 74 0 0,5-12-156 0 0,4-6-17 0 0,9-10-456 0 0,9-8 556 0 0,22-7-358 0 0,17-6 452 0 0,27-4-209 0 0,18-1 228 0 0,13 6-199 0 0,-1 8 279 0 0,1 16-194 0 0,-12 16 120 0 0,-24 34 513 0 0,-25 16-542 0 0,-28 6-40 0 0,-72-1-65 0 0,-27-18-58 0 0,4-22-51 0 0,22-23 130 0 0,32-16 37 0 0,38-19-34 0 0,30-10 321 0 0,25-3-294 0 0,19 6 224 0 0,8 11-188 0 0,-2 11 382 0 0,-4 16-152 0 0,-6 22-123 0 0,-11 22-122 0 0,-14 18 124 0 0,-18 13 170 0 0,-23 0-172 0 0,-17 3 364 0 0,-17-11-351 0 0,-6-16 470 0 0,-2-16-601 0 0,3-19 24 0 0,3-25-285 0 0,10-29-69 0 0,11-22-159 0 0,18-12 236 0 0,10-6 488 0 0,12 11-427 0 0,10 11 440 0 0,9 23-56 0 0,5 25 62 0 0,-4 28-48 0 0,-6 18-100 0 0,-2 11-543 0 0,-5 4-30 0 0,-5 1-1334 0 0,1-7 1141 0 0,-1-12 632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7:21:53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9094 8243 2621 0 0,'0'-7'0'0'0,"0"-8"0"0"0,0-9 3715 0 0,0-7-5240 0 0,0-5 1200 0 0,0-2 796 0 0,-6 4-21 0 0,-3 15 1228 0 0,7 11-1489 0 0,4 14-153 0 0,2 11 259 0 0,-7 4 247 0 0,-10-2-27 0 0,-8-11-76 0 0,-2-13-1713 0 0,4 0 1894 0 0,5 9-771 0 0,-2 9 283 0 0,-5 17-435 0 0,-5 9 623 0 0,-6-2-315 0 0,4 0-72 0 0,-1-7 64 0 0,5-15-280 0 0,6-23 313 0 0,13-24-199 0 0,14-20 151 0 0,19-14 617 0 0,11-3-73 0 0,13 4-133 0 0,4 7-514 0 0,-2 12 323 0 0,-9 21-3516 0 0,-19 22 1170 0 0,-14 18 2144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AA8EA-0416-448D-B9D7-09FAC8361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58229A-3DA3-4CC2-BA9E-E696A72EA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6DBCC-4549-41A4-ABF4-93FA70A9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1516-222C-4F5B-AB89-04083E0A589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76AEB-B5D0-424C-B62B-7BD2F39C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D840B-E6FF-4174-B5A2-B2C9F49D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2FD0-8C8F-46AD-8404-F0429F91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6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87DAF-50D2-4651-8B0F-50711E86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90979-1B34-46C1-A66F-1F4419BD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69291-6250-4743-974D-C1EB625A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1516-222C-4F5B-AB89-04083E0A589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EA9CF-9F2A-4FD2-9DA8-58C662E4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1A011-9775-4439-8A4F-6A2F059E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2FD0-8C8F-46AD-8404-F0429F91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20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4F20B-ABF0-4FF9-86C7-768FFBD9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2D286-18FD-49E3-AB09-E9EE1988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CAE97-1DCD-4D2C-B9FD-07ACE45C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1516-222C-4F5B-AB89-04083E0A589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E42C2-A1E9-47D0-8A64-B08CF276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4C71D-15F0-4F4C-A665-924E70C3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2FD0-8C8F-46AD-8404-F0429F91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19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4428-6277-45BB-A5AC-158F7F6F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A9178-8857-4062-880B-7BA18887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7BFC3E-A3C2-4009-B8B5-09151BDCD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3952D-37CD-46D5-A585-6514C7AD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1516-222C-4F5B-AB89-04083E0A589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757BF-C345-4F9A-BC55-C180D290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25574-6773-426E-9EDE-6DE51861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2FD0-8C8F-46AD-8404-F0429F91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0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52F3B-BDF7-4FB8-B0CF-37B7F0AD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0643C-0399-4906-8727-C7869EA5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F83BF5-9701-4E07-AB80-F644D3E3A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EDC78-8ADE-46F0-9BFA-464496043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F3C674-956B-4438-8766-42DEF5377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213979-64C6-4F0D-A463-4DD9EA8C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1516-222C-4F5B-AB89-04083E0A589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2EEFBC-6FF0-45B0-A54F-9049FEE5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C94438-9542-4895-86D5-ADF5B310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2FD0-8C8F-46AD-8404-F0429F91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53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64FBC-4114-4E55-977A-09756750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7603D-3570-4729-BC36-499A8B63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1516-222C-4F5B-AB89-04083E0A589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AC83F-36AA-40E2-BDAE-456339FA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1865D3-1FCD-44F7-ACCD-ED080296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2FD0-8C8F-46AD-8404-F0429F91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0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5C7DDA-F056-40CE-AA46-90C3482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1516-222C-4F5B-AB89-04083E0A589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78F204-F735-4564-9E0D-4C719139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090FB-0BB1-44A1-BDA5-E5356D7D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2FD0-8C8F-46AD-8404-F0429F91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0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B3341-46C3-491A-994F-87A84BD4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53A40-F23B-4EDC-9AB4-B26527B7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574BD-FB46-4D3D-BCBC-93C891CFF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821E8-5217-4D00-BAAA-FCD1FDE4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1516-222C-4F5B-AB89-04083E0A589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DCF779-B00F-4F06-9990-E01A598F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258537-84A2-4602-8599-05207BCE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2FD0-8C8F-46AD-8404-F0429F91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0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B7065-D4A1-427F-B3FB-68225166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9DB72-1609-4697-B9D2-6ED5D645A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37EE2-4274-43D4-B701-D8971E67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1D399-54A9-42C2-B8AC-DE087E8F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1516-222C-4F5B-AB89-04083E0A589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97475B-5C17-497F-8063-8ED8BF4B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CE8B9-F2E3-49B0-9D7F-4805E3D5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2FD0-8C8F-46AD-8404-F0429F91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48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5B4B9-13D5-4829-A699-C32D0D06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8DD4A-B2E1-42D0-9065-31E71C8A9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C0F11-790F-4BA8-939E-D41AAEE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1516-222C-4F5B-AB89-04083E0A589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AA4B2-6AD7-489C-95F5-BFA68FD4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28E08-7EB2-43F4-BEC3-1D16E3B2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2FD0-8C8F-46AD-8404-F0429F91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1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3BC926-38E1-40A1-83D6-D68BF7A3F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77757F-6745-4153-9FFF-6AB0568AB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217B5-FE5D-48A2-ACD1-9959483C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1516-222C-4F5B-AB89-04083E0A589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81029-9E54-4D09-81D2-DDD93215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A7C0E-1510-45EC-9387-97A5F5FA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2FD0-8C8F-46AD-8404-F0429F91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6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F0DD95-F45F-4D31-9AAC-960336A0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D2110-C186-4BB4-BE3F-891485750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A1815-C9A3-43CB-B60D-B7E3F692B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71516-222C-4F5B-AB89-04083E0A589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B3166-D0D7-4527-938A-1DD43BB10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D710A-7973-4C23-A75F-5A51F8221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2FD0-8C8F-46AD-8404-F0429F91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1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5" Type="http://schemas.openxmlformats.org/officeDocument/2006/relationships/customXml" Target="../ink/ink9.xml"/><Relationship Id="rId2" Type="http://schemas.openxmlformats.org/officeDocument/2006/relationships/image" Target="../media/image3.jpeg"/><Relationship Id="rId16" Type="http://schemas.openxmlformats.org/officeDocument/2006/relationships/image" Target="../media/image10.png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2.png"/><Relationship Id="rId5" Type="http://schemas.openxmlformats.org/officeDocument/2006/relationships/customXml" Target="../ink/ink2.xml"/><Relationship Id="rId23" Type="http://schemas.openxmlformats.org/officeDocument/2006/relationships/customXml" Target="../ink/ink8.xml"/><Relationship Id="rId28" Type="http://schemas.openxmlformats.org/officeDocument/2006/relationships/image" Target="../media/image9.png"/><Relationship Id="rId10" Type="http://schemas.openxmlformats.org/officeDocument/2006/relationships/image" Target="../media/image7.png"/><Relationship Id="rId31" Type="http://schemas.openxmlformats.org/officeDocument/2006/relationships/customXml" Target="../ink/ink12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22" Type="http://schemas.openxmlformats.org/officeDocument/2006/relationships/image" Target="../media/image13.png"/><Relationship Id="rId27" Type="http://schemas.openxmlformats.org/officeDocument/2006/relationships/customXml" Target="../ink/ink10.xml"/><Relationship Id="rId3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6434628" cy="2991416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>
                <a:ea typeface="宋体"/>
                <a:cs typeface="Calibri Light"/>
              </a:rPr>
              <a:t>MATH </a:t>
            </a:r>
            <a:r>
              <a:rPr lang="zh-CN">
                <a:ea typeface="宋体"/>
                <a:cs typeface="Calibri Light"/>
              </a:rPr>
              <a:t>28</a:t>
            </a:r>
            <a:r>
              <a:rPr lang="en-US" altLang="zh-CN">
                <a:ea typeface="宋体"/>
                <a:cs typeface="Calibri Light"/>
              </a:rPr>
              <a:t>5</a:t>
            </a:r>
            <a:br>
              <a:rPr lang="zh-CN" altLang="en-US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Week 1,2</a:t>
            </a:r>
            <a:br>
              <a:rPr lang="zh-CN" altLang="en-US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D2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4" descr="男人微笑的头像&#10;&#10;已自动生成说明">
            <a:extLst>
              <a:ext uri="{FF2B5EF4-FFF2-40B4-BE49-F238E27FC236}">
                <a16:creationId xmlns:a16="http://schemas.microsoft.com/office/drawing/2014/main" id="{926DCE5D-3F1A-153A-7E20-488756D4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170" y="2129307"/>
            <a:ext cx="253999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394CD-4D10-05BA-FAFC-0C2673C1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Example (from former TA)</a:t>
            </a:r>
            <a:endParaRPr lang="zh-CN" altLang="en-US"/>
          </a:p>
        </p:txBody>
      </p:sp>
      <p:pic>
        <p:nvPicPr>
          <p:cNvPr id="7" name="图片 7" descr="手机屏幕截图&#10;&#10;已自动生成说明">
            <a:extLst>
              <a:ext uri="{FF2B5EF4-FFF2-40B4-BE49-F238E27FC236}">
                <a16:creationId xmlns:a16="http://schemas.microsoft.com/office/drawing/2014/main" id="{A97C754C-8995-8DB0-7C1D-1D8DA1F30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219" y="2365404"/>
            <a:ext cx="6272153" cy="863482"/>
          </a:xfrm>
        </p:spPr>
      </p:pic>
    </p:spTree>
    <p:extLst>
      <p:ext uri="{BB962C8B-B14F-4D97-AF65-F5344CB8AC3E}">
        <p14:creationId xmlns:p14="http://schemas.microsoft.com/office/powerpoint/2010/main" val="61146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CB3EF-42CE-FF0D-9992-D7066E86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6779DA51-9BD7-BBED-D174-3215AA8EC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783" y="489773"/>
            <a:ext cx="8769025" cy="5658967"/>
          </a:xfrm>
        </p:spPr>
      </p:pic>
    </p:spTree>
    <p:extLst>
      <p:ext uri="{BB962C8B-B14F-4D97-AF65-F5344CB8AC3E}">
        <p14:creationId xmlns:p14="http://schemas.microsoft.com/office/powerpoint/2010/main" val="22007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A6958-D803-F57C-656F-2AE2B67A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Administra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4BB2A-CB08-2D0F-B450-D9A2FD53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Hand in homework and grab the old one on Friday. (You can apply to extended the deadline to me if necessary.)</a:t>
            </a:r>
          </a:p>
          <a:p>
            <a:endParaRPr lang="zh-CN" altLang="en-US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Solution presentation makes up to 5% of the extra credit. </a:t>
            </a:r>
          </a:p>
          <a:p>
            <a:endParaRPr lang="zh-CN" altLang="en-US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It's okay if you find the slides are too hard (so do I), but try your best to solve the homework with the help of textbook.</a:t>
            </a:r>
          </a:p>
        </p:txBody>
      </p:sp>
      <p:pic>
        <p:nvPicPr>
          <p:cNvPr id="5" name="图片 4" descr="男人微笑的头像&#10;&#10;已自动生成说明">
            <a:extLst>
              <a:ext uri="{FF2B5EF4-FFF2-40B4-BE49-F238E27FC236}">
                <a16:creationId xmlns:a16="http://schemas.microsoft.com/office/drawing/2014/main" id="{5FE4B483-C1E8-69B8-375F-6F84B65F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837" y="3233"/>
            <a:ext cx="677333" cy="85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7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QR 代码&#10;&#10;已自动生成说明">
            <a:extLst>
              <a:ext uri="{FF2B5EF4-FFF2-40B4-BE49-F238E27FC236}">
                <a16:creationId xmlns:a16="http://schemas.microsoft.com/office/drawing/2014/main" id="{E88EF56F-08E0-D0AF-BE28-9A74B4B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078" y="643466"/>
            <a:ext cx="34958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8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FD613-EFB5-5D75-F6FD-04AF7E8E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9FD54DBC-BDC0-8431-6B5C-15FF0BC9C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126" y="474842"/>
            <a:ext cx="10515600" cy="123912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2B558623-A8E9-A983-574B-31A6D40F4AFB}"/>
                  </a:ext>
                </a:extLst>
              </p14:cNvPr>
              <p14:cNvContentPartPr/>
              <p14:nvPr/>
            </p14:nvContentPartPr>
            <p14:xfrm>
              <a:off x="2573534" y="4003156"/>
              <a:ext cx="2840102" cy="57818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2B558623-A8E9-A983-574B-31A6D40F4A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5536" y="3985311"/>
                <a:ext cx="2875738" cy="93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EB973E2-DDDB-E686-29AB-F62FAD70670B}"/>
                  </a:ext>
                </a:extLst>
              </p14:cNvPr>
              <p14:cNvContentPartPr/>
              <p14:nvPr/>
            </p14:nvContentPartPr>
            <p14:xfrm>
              <a:off x="3393374" y="2612842"/>
              <a:ext cx="228370" cy="2317669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EB973E2-DDDB-E686-29AB-F62FAD7067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5752" y="2594845"/>
                <a:ext cx="263974" cy="2353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3C957A0-631C-44DA-3116-42613BD9611A}"/>
                  </a:ext>
                </a:extLst>
              </p14:cNvPr>
              <p14:cNvContentPartPr/>
              <p14:nvPr/>
            </p14:nvContentPartPr>
            <p14:xfrm>
              <a:off x="6919867" y="4084341"/>
              <a:ext cx="2476933" cy="7527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3C957A0-631C-44DA-3116-42613BD961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02229" y="4066420"/>
                <a:ext cx="2512570" cy="110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1CFF51E-AFBC-711A-A2DC-AF572F9AE7B3}"/>
                  </a:ext>
                </a:extLst>
              </p14:cNvPr>
              <p14:cNvContentPartPr/>
              <p14:nvPr/>
            </p14:nvContentPartPr>
            <p14:xfrm>
              <a:off x="7549444" y="2617478"/>
              <a:ext cx="76836" cy="2267868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1CFF51E-AFBC-711A-A2DC-AF572F9AE7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31492" y="2599482"/>
                <a:ext cx="112382" cy="230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A0B5911F-E2AD-C462-E29E-6F8D8606B0B7}"/>
                  </a:ext>
                </a:extLst>
              </p14:cNvPr>
              <p14:cNvContentPartPr/>
              <p14:nvPr/>
            </p14:nvContentPartPr>
            <p14:xfrm>
              <a:off x="4120444" y="2866052"/>
              <a:ext cx="732618" cy="622582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A0B5911F-E2AD-C462-E29E-6F8D8606B0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02812" y="2848058"/>
                <a:ext cx="768241" cy="658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0D20BB80-9843-D397-6B6E-D6E82C7103E5}"/>
                  </a:ext>
                </a:extLst>
              </p14:cNvPr>
              <p14:cNvContentPartPr/>
              <p14:nvPr/>
            </p14:nvContentPartPr>
            <p14:xfrm>
              <a:off x="8254999" y="3499555"/>
              <a:ext cx="14111" cy="14111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0D20BB80-9843-D397-6B6E-D6E82C7103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49449" y="2808116"/>
                <a:ext cx="1411100" cy="141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9E8C6EBC-BE63-5BC8-A882-9169CD45C069}"/>
                  </a:ext>
                </a:extLst>
              </p14:cNvPr>
              <p14:cNvContentPartPr/>
              <p14:nvPr/>
            </p14:nvContentPartPr>
            <p14:xfrm>
              <a:off x="8184717" y="3393144"/>
              <a:ext cx="136996" cy="149114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9E8C6EBC-BE63-5BC8-A882-9169CD45C06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66786" y="3375178"/>
                <a:ext cx="172500" cy="18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22A59F94-56C2-8615-6503-34746CAB45E7}"/>
                  </a:ext>
                </a:extLst>
              </p14:cNvPr>
              <p14:cNvContentPartPr/>
              <p14:nvPr/>
            </p14:nvContentPartPr>
            <p14:xfrm>
              <a:off x="4048599" y="3419766"/>
              <a:ext cx="173229" cy="178147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22A59F94-56C2-8615-6503-34746CAB45E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30629" y="3401808"/>
                <a:ext cx="208809" cy="213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9AF3E2FA-8F5A-6EFD-A3EA-E19C8B40BF52}"/>
                  </a:ext>
                </a:extLst>
              </p14:cNvPr>
              <p14:cNvContentPartPr/>
              <p14:nvPr/>
            </p14:nvContentPartPr>
            <p14:xfrm>
              <a:off x="4039577" y="3451056"/>
              <a:ext cx="115568" cy="152651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9AF3E2FA-8F5A-6EFD-A3EA-E19C8B40BF5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21632" y="3433097"/>
                <a:ext cx="151100" cy="188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1EF2F37-EFD7-CE33-E736-D98E5D060E24}"/>
                  </a:ext>
                </a:extLst>
              </p14:cNvPr>
              <p14:cNvContentPartPr/>
              <p14:nvPr/>
            </p14:nvContentPartPr>
            <p14:xfrm>
              <a:off x="8220543" y="3479313"/>
              <a:ext cx="41702" cy="26476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1EF2F37-EFD7-CE33-E736-D98E5D060E2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03078" y="3461662"/>
                <a:ext cx="76988" cy="61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B9AB8BD-8E51-DB23-C27D-D2C45536BE3C}"/>
                  </a:ext>
                </a:extLst>
              </p14:cNvPr>
              <p14:cNvContentPartPr/>
              <p14:nvPr/>
            </p14:nvContentPartPr>
            <p14:xfrm>
              <a:off x="8054254" y="2635950"/>
              <a:ext cx="1357978" cy="1214096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B9AB8BD-8E51-DB23-C27D-D2C45536BE3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36618" y="2618313"/>
                <a:ext cx="1393610" cy="1249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A5C6575-A323-4339-84BA-E67C19B17CD1}"/>
                  </a:ext>
                </a:extLst>
              </p14:cNvPr>
              <p14:cNvContentPartPr/>
              <p14:nvPr/>
            </p14:nvContentPartPr>
            <p14:xfrm>
              <a:off x="7842587" y="2896075"/>
              <a:ext cx="1699021" cy="942146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A5C6575-A323-4339-84BA-E67C19B17CD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824953" y="2878081"/>
                <a:ext cx="1734650" cy="9777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658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92233-A30C-47F3-D147-29AF2EE9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 descr="文本&#10;&#10;已自动生成说明">
            <a:extLst>
              <a:ext uri="{FF2B5EF4-FFF2-40B4-BE49-F238E27FC236}">
                <a16:creationId xmlns:a16="http://schemas.microsoft.com/office/drawing/2014/main" id="{1C8CE8B6-9F48-0FD4-E0ED-E2A322CC9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597" y="283905"/>
            <a:ext cx="7223084" cy="6212035"/>
          </a:xfrm>
        </p:spPr>
      </p:pic>
    </p:spTree>
    <p:extLst>
      <p:ext uri="{BB962C8B-B14F-4D97-AF65-F5344CB8AC3E}">
        <p14:creationId xmlns:p14="http://schemas.microsoft.com/office/powerpoint/2010/main" val="40737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F330968-8420-4959-8BEA-C2603471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30" y="2596312"/>
            <a:ext cx="4958318" cy="1483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E7E916-27BF-4420-A1B5-1321C8DA7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2" y="272707"/>
            <a:ext cx="6670867" cy="63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7CBF0-93E6-BA40-7512-55618393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First-order Linear ODE</a:t>
            </a:r>
            <a:endParaRPr lang="en-US" altLang="zh-CN">
              <a:cs typeface="Calibri Light"/>
            </a:endParaRPr>
          </a:p>
        </p:txBody>
      </p:sp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0CBC2368-3826-ECD0-10FC-4D7A5540B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243" y="1280435"/>
            <a:ext cx="10226305" cy="4508204"/>
          </a:xfrm>
        </p:spPr>
      </p:pic>
    </p:spTree>
    <p:extLst>
      <p:ext uri="{BB962C8B-B14F-4D97-AF65-F5344CB8AC3E}">
        <p14:creationId xmlns:p14="http://schemas.microsoft.com/office/powerpoint/2010/main" val="245531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6BFC6E-C008-DDDA-2459-7F4B3F7FE6C4}"/>
              </a:ext>
            </a:extLst>
          </p:cNvPr>
          <p:cNvSpPr txBox="1"/>
          <p:nvPr/>
        </p:nvSpPr>
        <p:spPr>
          <a:xfrm>
            <a:off x="1337928" y="770860"/>
            <a:ext cx="99680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>
                <a:ea typeface="宋体"/>
                <a:cs typeface="Calibri"/>
              </a:rPr>
              <a:t>Solution = General solution + Particular solution</a:t>
            </a:r>
            <a:endParaRPr lang="zh-CN" altLang="en-US" sz="3200"/>
          </a:p>
        </p:txBody>
      </p:sp>
      <p:pic>
        <p:nvPicPr>
          <p:cNvPr id="5" name="图片 5" descr="形状, 正方形&#10;&#10;已自动生成说明">
            <a:extLst>
              <a:ext uri="{FF2B5EF4-FFF2-40B4-BE49-F238E27FC236}">
                <a16:creationId xmlns:a16="http://schemas.microsoft.com/office/drawing/2014/main" id="{CE2EED46-86CD-D6E3-1390-24784087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5" y="1879996"/>
            <a:ext cx="10852385" cy="11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6F2EC-EEFE-01D9-9140-D3251DE3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9334FCEA-0763-2315-A4F6-4459F8523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788" y="367586"/>
            <a:ext cx="8844080" cy="6129338"/>
          </a:xfrm>
        </p:spPr>
      </p:pic>
    </p:spTree>
    <p:extLst>
      <p:ext uri="{BB962C8B-B14F-4D97-AF65-F5344CB8AC3E}">
        <p14:creationId xmlns:p14="http://schemas.microsoft.com/office/powerpoint/2010/main" val="342041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11</Slides>
  <Notes>0</Notes>
  <HiddenSlides>0</HiddenSlide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Office 主题​​</vt:lpstr>
      <vt:lpstr>MATH 285 Week 1,2 D2</vt:lpstr>
      <vt:lpstr>Administra</vt:lpstr>
      <vt:lpstr>PowerPoint 演示文稿</vt:lpstr>
      <vt:lpstr>PowerPoint 演示文稿</vt:lpstr>
      <vt:lpstr>PowerPoint 演示文稿</vt:lpstr>
      <vt:lpstr>PowerPoint 演示文稿</vt:lpstr>
      <vt:lpstr>First-order Linear ODE</vt:lpstr>
      <vt:lpstr>PowerPoint 演示文稿</vt:lpstr>
      <vt:lpstr>PowerPoint 演示文稿</vt:lpstr>
      <vt:lpstr>Example (from former TA)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18</cp:revision>
  <dcterms:created xsi:type="dcterms:W3CDTF">2023-02-17T12:21:28Z</dcterms:created>
  <dcterms:modified xsi:type="dcterms:W3CDTF">2024-01-25T05:28:07Z</dcterms:modified>
</cp:coreProperties>
</file>