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FA64F4-9115-2393-8C8B-0D4B6D6FA847}" v="263" dt="2023-04-20T06:09:06.592"/>
    <p1510:client id="{AE6F4640-B952-44F5-BAAD-D201BC2315E1}" v="17" dt="2023-04-19T13:35:26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9" d="100"/>
          <a:sy n="69" d="100"/>
        </p:scale>
        <p:origin x="4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ang" userId="S::yangc.20@intl.zju.edu.cn::d83185fc-6445-4c7c-9471-e16f59c33048" providerId="AD" clId="Web-{75FA64F4-9115-2393-8C8B-0D4B6D6FA847}"/>
    <pc:docChg chg="addSld delSld modSld sldOrd">
      <pc:chgData name="Chen, Yang" userId="S::yangc.20@intl.zju.edu.cn::d83185fc-6445-4c7c-9471-e16f59c33048" providerId="AD" clId="Web-{75FA64F4-9115-2393-8C8B-0D4B6D6FA847}" dt="2023-04-20T06:13:59.755" v="170"/>
      <pc:docMkLst>
        <pc:docMk/>
      </pc:docMkLst>
      <pc:sldChg chg="addSp delSp modSp">
        <pc:chgData name="Chen, Yang" userId="S::yangc.20@intl.zju.edu.cn::d83185fc-6445-4c7c-9471-e16f59c33048" providerId="AD" clId="Web-{75FA64F4-9115-2393-8C8B-0D4B6D6FA847}" dt="2023-04-20T06:04:45.992" v="97" actId="1076"/>
        <pc:sldMkLst>
          <pc:docMk/>
          <pc:sldMk cId="1909039635" sldId="258"/>
        </pc:sldMkLst>
        <pc:spChg chg="del">
          <ac:chgData name="Chen, Yang" userId="S::yangc.20@intl.zju.edu.cn::d83185fc-6445-4c7c-9471-e16f59c33048" providerId="AD" clId="Web-{75FA64F4-9115-2393-8C8B-0D4B6D6FA847}" dt="2023-04-20T05:43:30.228" v="0"/>
          <ac:spMkLst>
            <pc:docMk/>
            <pc:sldMk cId="1909039635" sldId="258"/>
            <ac:spMk id="2" creationId="{00000000-0000-0000-0000-000000000000}"/>
          </ac:spMkLst>
        </pc:spChg>
        <pc:spChg chg="del">
          <ac:chgData name="Chen, Yang" userId="S::yangc.20@intl.zju.edu.cn::d83185fc-6445-4c7c-9471-e16f59c33048" providerId="AD" clId="Web-{75FA64F4-9115-2393-8C8B-0D4B6D6FA847}" dt="2023-04-20T05:43:31.135" v="1"/>
          <ac:spMkLst>
            <pc:docMk/>
            <pc:sldMk cId="1909039635" sldId="258"/>
            <ac:spMk id="3" creationId="{00000000-0000-0000-0000-000000000000}"/>
          </ac:spMkLst>
        </pc:spChg>
        <pc:spChg chg="add mod">
          <ac:chgData name="Chen, Yang" userId="S::yangc.20@intl.zju.edu.cn::d83185fc-6445-4c7c-9471-e16f59c33048" providerId="AD" clId="Web-{75FA64F4-9115-2393-8C8B-0D4B6D6FA847}" dt="2023-04-20T05:52:45.460" v="45" actId="20577"/>
          <ac:spMkLst>
            <pc:docMk/>
            <pc:sldMk cId="1909039635" sldId="258"/>
            <ac:spMk id="6" creationId="{39FB9A22-196B-E980-F9B0-8F3E5867DEC8}"/>
          </ac:spMkLst>
        </pc:spChg>
        <pc:picChg chg="add mod">
          <ac:chgData name="Chen, Yang" userId="S::yangc.20@intl.zju.edu.cn::d83185fc-6445-4c7c-9471-e16f59c33048" providerId="AD" clId="Web-{75FA64F4-9115-2393-8C8B-0D4B6D6FA847}" dt="2023-04-20T06:04:41.492" v="92" actId="1076"/>
          <ac:picMkLst>
            <pc:docMk/>
            <pc:sldMk cId="1909039635" sldId="258"/>
            <ac:picMk id="4" creationId="{5626B53F-4DAD-1F77-7522-5C076B9238DE}"/>
          </ac:picMkLst>
        </pc:picChg>
        <pc:picChg chg="add mod">
          <ac:chgData name="Chen, Yang" userId="S::yangc.20@intl.zju.edu.cn::d83185fc-6445-4c7c-9471-e16f59c33048" providerId="AD" clId="Web-{75FA64F4-9115-2393-8C8B-0D4B6D6FA847}" dt="2023-04-20T06:04:45.914" v="93" actId="1076"/>
          <ac:picMkLst>
            <pc:docMk/>
            <pc:sldMk cId="1909039635" sldId="258"/>
            <ac:picMk id="7" creationId="{5224461A-DB80-F0B9-B6C6-3333DD7983E2}"/>
          </ac:picMkLst>
        </pc:picChg>
        <pc:picChg chg="add mod">
          <ac:chgData name="Chen, Yang" userId="S::yangc.20@intl.zju.edu.cn::d83185fc-6445-4c7c-9471-e16f59c33048" providerId="AD" clId="Web-{75FA64F4-9115-2393-8C8B-0D4B6D6FA847}" dt="2023-04-20T06:04:45.930" v="94" actId="1076"/>
          <ac:picMkLst>
            <pc:docMk/>
            <pc:sldMk cId="1909039635" sldId="258"/>
            <ac:picMk id="8" creationId="{C187038C-4657-D922-0D87-11757007D209}"/>
          </ac:picMkLst>
        </pc:picChg>
        <pc:picChg chg="add mod">
          <ac:chgData name="Chen, Yang" userId="S::yangc.20@intl.zju.edu.cn::d83185fc-6445-4c7c-9471-e16f59c33048" providerId="AD" clId="Web-{75FA64F4-9115-2393-8C8B-0D4B6D6FA847}" dt="2023-04-20T06:04:45.946" v="95" actId="1076"/>
          <ac:picMkLst>
            <pc:docMk/>
            <pc:sldMk cId="1909039635" sldId="258"/>
            <ac:picMk id="9" creationId="{AF51F61E-6C8B-C356-98E4-A3DE5E04CD2B}"/>
          </ac:picMkLst>
        </pc:picChg>
        <pc:picChg chg="add mod">
          <ac:chgData name="Chen, Yang" userId="S::yangc.20@intl.zju.edu.cn::d83185fc-6445-4c7c-9471-e16f59c33048" providerId="AD" clId="Web-{75FA64F4-9115-2393-8C8B-0D4B6D6FA847}" dt="2023-04-20T06:04:45.961" v="96" actId="1076"/>
          <ac:picMkLst>
            <pc:docMk/>
            <pc:sldMk cId="1909039635" sldId="258"/>
            <ac:picMk id="10" creationId="{A1352C8A-3643-7370-2E42-623B62631684}"/>
          </ac:picMkLst>
        </pc:picChg>
        <pc:picChg chg="add del mod">
          <ac:chgData name="Chen, Yang" userId="S::yangc.20@intl.zju.edu.cn::d83185fc-6445-4c7c-9471-e16f59c33048" providerId="AD" clId="Web-{75FA64F4-9115-2393-8C8B-0D4B6D6FA847}" dt="2023-04-20T06:03:59.819" v="76"/>
          <ac:picMkLst>
            <pc:docMk/>
            <pc:sldMk cId="1909039635" sldId="258"/>
            <ac:picMk id="11" creationId="{1532E80E-4E76-0502-4659-1ABEF7B50D79}"/>
          </ac:picMkLst>
        </pc:picChg>
        <pc:picChg chg="add del mod">
          <ac:chgData name="Chen, Yang" userId="S::yangc.20@intl.zju.edu.cn::d83185fc-6445-4c7c-9471-e16f59c33048" providerId="AD" clId="Web-{75FA64F4-9115-2393-8C8B-0D4B6D6FA847}" dt="2023-04-20T06:04:27.414" v="85"/>
          <ac:picMkLst>
            <pc:docMk/>
            <pc:sldMk cId="1909039635" sldId="258"/>
            <ac:picMk id="12" creationId="{32CC8835-784C-46E0-52CA-E7A5397E08E1}"/>
          </ac:picMkLst>
        </pc:picChg>
        <pc:picChg chg="add mod">
          <ac:chgData name="Chen, Yang" userId="S::yangc.20@intl.zju.edu.cn::d83185fc-6445-4c7c-9471-e16f59c33048" providerId="AD" clId="Web-{75FA64F4-9115-2393-8C8B-0D4B6D6FA847}" dt="2023-04-20T06:04:45.992" v="97" actId="1076"/>
          <ac:picMkLst>
            <pc:docMk/>
            <pc:sldMk cId="1909039635" sldId="258"/>
            <ac:picMk id="13" creationId="{44336406-2E02-8843-1E02-5549F9FD56E0}"/>
          </ac:picMkLst>
        </pc:picChg>
      </pc:sldChg>
      <pc:sldChg chg="addSp modSp add ord">
        <pc:chgData name="Chen, Yang" userId="S::yangc.20@intl.zju.edu.cn::d83185fc-6445-4c7c-9471-e16f59c33048" providerId="AD" clId="Web-{75FA64F4-9115-2393-8C8B-0D4B6D6FA847}" dt="2023-04-20T05:50:08.566" v="30" actId="20577"/>
        <pc:sldMkLst>
          <pc:docMk/>
          <pc:sldMk cId="4234905369" sldId="259"/>
        </pc:sldMkLst>
        <pc:spChg chg="add mod">
          <ac:chgData name="Chen, Yang" userId="S::yangc.20@intl.zju.edu.cn::d83185fc-6445-4c7c-9471-e16f59c33048" providerId="AD" clId="Web-{75FA64F4-9115-2393-8C8B-0D4B6D6FA847}" dt="2023-04-20T05:50:08.566" v="30" actId="20577"/>
          <ac:spMkLst>
            <pc:docMk/>
            <pc:sldMk cId="4234905369" sldId="259"/>
            <ac:spMk id="2" creationId="{2F20424D-43A8-74BC-0323-23ECDF045562}"/>
          </ac:spMkLst>
        </pc:spChg>
      </pc:sldChg>
      <pc:sldChg chg="addSp delSp modSp add ord replId">
        <pc:chgData name="Chen, Yang" userId="S::yangc.20@intl.zju.edu.cn::d83185fc-6445-4c7c-9471-e16f59c33048" providerId="AD" clId="Web-{75FA64F4-9115-2393-8C8B-0D4B6D6FA847}" dt="2023-04-20T06:08:32.279" v="165" actId="1076"/>
        <pc:sldMkLst>
          <pc:docMk/>
          <pc:sldMk cId="45224377" sldId="260"/>
        </pc:sldMkLst>
        <pc:spChg chg="del">
          <ac:chgData name="Chen, Yang" userId="S::yangc.20@intl.zju.edu.cn::d83185fc-6445-4c7c-9471-e16f59c33048" providerId="AD" clId="Web-{75FA64F4-9115-2393-8C8B-0D4B6D6FA847}" dt="2023-04-20T06:04:55.477" v="103"/>
          <ac:spMkLst>
            <pc:docMk/>
            <pc:sldMk cId="45224377" sldId="260"/>
            <ac:spMk id="2" creationId="{2F20424D-43A8-74BC-0323-23ECDF045562}"/>
          </ac:spMkLst>
        </pc:spChg>
        <pc:spChg chg="add mod">
          <ac:chgData name="Chen, Yang" userId="S::yangc.20@intl.zju.edu.cn::d83185fc-6445-4c7c-9471-e16f59c33048" providerId="AD" clId="Web-{75FA64F4-9115-2393-8C8B-0D4B6D6FA847}" dt="2023-04-20T06:06:59.933" v="155" actId="20577"/>
          <ac:spMkLst>
            <pc:docMk/>
            <pc:sldMk cId="45224377" sldId="260"/>
            <ac:spMk id="4" creationId="{089697E3-398B-2184-13B6-05B67F0B7E45}"/>
          </ac:spMkLst>
        </pc:spChg>
        <pc:spChg chg="del mod">
          <ac:chgData name="Chen, Yang" userId="S::yangc.20@intl.zju.edu.cn::d83185fc-6445-4c7c-9471-e16f59c33048" providerId="AD" clId="Web-{75FA64F4-9115-2393-8C8B-0D4B6D6FA847}" dt="2023-04-20T06:04:54.149" v="101"/>
          <ac:spMkLst>
            <pc:docMk/>
            <pc:sldMk cId="45224377" sldId="260"/>
            <ac:spMk id="5" creationId="{735A849C-8DDD-C3A8-3E89-0690EC5357CC}"/>
          </ac:spMkLst>
        </pc:spChg>
        <pc:picChg chg="del">
          <ac:chgData name="Chen, Yang" userId="S::yangc.20@intl.zju.edu.cn::d83185fc-6445-4c7c-9471-e16f59c33048" providerId="AD" clId="Web-{75FA64F4-9115-2393-8C8B-0D4B6D6FA847}" dt="2023-04-20T06:04:54.524" v="102"/>
          <ac:picMkLst>
            <pc:docMk/>
            <pc:sldMk cId="45224377" sldId="260"/>
            <ac:picMk id="6" creationId="{E181003B-DBDB-042F-F5E1-F46B87284E51}"/>
          </ac:picMkLst>
        </pc:picChg>
        <pc:picChg chg="add mod">
          <ac:chgData name="Chen, Yang" userId="S::yangc.20@intl.zju.edu.cn::d83185fc-6445-4c7c-9471-e16f59c33048" providerId="AD" clId="Web-{75FA64F4-9115-2393-8C8B-0D4B6D6FA847}" dt="2023-04-20T06:07:47.434" v="159" actId="1076"/>
          <ac:picMkLst>
            <pc:docMk/>
            <pc:sldMk cId="45224377" sldId="260"/>
            <ac:picMk id="7" creationId="{E0575581-A9FD-946B-6E49-46014EF6644A}"/>
          </ac:picMkLst>
        </pc:picChg>
        <pc:picChg chg="add mod">
          <ac:chgData name="Chen, Yang" userId="S::yangc.20@intl.zju.edu.cn::d83185fc-6445-4c7c-9471-e16f59c33048" providerId="AD" clId="Web-{75FA64F4-9115-2393-8C8B-0D4B6D6FA847}" dt="2023-04-20T06:08:32.279" v="165" actId="1076"/>
          <ac:picMkLst>
            <pc:docMk/>
            <pc:sldMk cId="45224377" sldId="260"/>
            <ac:picMk id="8" creationId="{48924959-A60D-0A35-FA0D-3DA76D9D0C1F}"/>
          </ac:picMkLst>
        </pc:picChg>
      </pc:sldChg>
      <pc:sldChg chg="add del">
        <pc:chgData name="Chen, Yang" userId="S::yangc.20@intl.zju.edu.cn::d83185fc-6445-4c7c-9471-e16f59c33048" providerId="AD" clId="Web-{75FA64F4-9115-2393-8C8B-0D4B6D6FA847}" dt="2023-04-20T05:49:33.924" v="5"/>
        <pc:sldMkLst>
          <pc:docMk/>
          <pc:sldMk cId="1454331970" sldId="260"/>
        </pc:sldMkLst>
      </pc:sldChg>
      <pc:sldChg chg="addSp modSp add mod replId setBg">
        <pc:chgData name="Chen, Yang" userId="S::yangc.20@intl.zju.edu.cn::d83185fc-6445-4c7c-9471-e16f59c33048" providerId="AD" clId="Web-{75FA64F4-9115-2393-8C8B-0D4B6D6FA847}" dt="2023-04-20T06:13:59.755" v="170"/>
        <pc:sldMkLst>
          <pc:docMk/>
          <pc:sldMk cId="2534550356" sldId="261"/>
        </pc:sldMkLst>
        <pc:picChg chg="add mod">
          <ac:chgData name="Chen, Yang" userId="S::yangc.20@intl.zju.edu.cn::d83185fc-6445-4c7c-9471-e16f59c33048" providerId="AD" clId="Web-{75FA64F4-9115-2393-8C8B-0D4B6D6FA847}" dt="2023-04-20T06:13:59.755" v="170"/>
          <ac:picMkLst>
            <pc:docMk/>
            <pc:sldMk cId="2534550356" sldId="261"/>
            <ac:picMk id="2" creationId="{3D59084C-1A5D-2D88-AE59-D9F5F55D92B4}"/>
          </ac:picMkLst>
        </pc:picChg>
      </pc:sldChg>
      <pc:sldChg chg="add replId">
        <pc:chgData name="Chen, Yang" userId="S::yangc.20@intl.zju.edu.cn::d83185fc-6445-4c7c-9471-e16f59c33048" providerId="AD" clId="Web-{75FA64F4-9115-2393-8C8B-0D4B6D6FA847}" dt="2023-04-20T06:04:57.524" v="105"/>
        <pc:sldMkLst>
          <pc:docMk/>
          <pc:sldMk cId="818403410" sldId="262"/>
        </pc:sldMkLst>
      </pc:sldChg>
    </pc:docChg>
  </pc:docChgLst>
  <pc:docChgLst>
    <pc:chgData name="Chen, Yang" userId="S::yangc.20@intl.zju.edu.cn::d83185fc-6445-4c7c-9471-e16f59c33048" providerId="AD" clId="Web-{AE6F4640-B952-44F5-BAAD-D201BC2315E1}"/>
    <pc:docChg chg="addSld delSld modSld sldOrd">
      <pc:chgData name="Chen, Yang" userId="S::yangc.20@intl.zju.edu.cn::d83185fc-6445-4c7c-9471-e16f59c33048" providerId="AD" clId="Web-{AE6F4640-B952-44F5-BAAD-D201BC2315E1}" dt="2023-04-19T13:35:26.164" v="16" actId="20577"/>
      <pc:docMkLst>
        <pc:docMk/>
      </pc:docMkLst>
      <pc:sldChg chg="del ord">
        <pc:chgData name="Chen, Yang" userId="S::yangc.20@intl.zju.edu.cn::d83185fc-6445-4c7c-9471-e16f59c33048" providerId="AD" clId="Web-{AE6F4640-B952-44F5-BAAD-D201BC2315E1}" dt="2023-04-19T13:35:19.977" v="12"/>
        <pc:sldMkLst>
          <pc:docMk/>
          <pc:sldMk cId="703088496" sldId="256"/>
        </pc:sldMkLst>
      </pc:sldChg>
      <pc:sldChg chg="modSp add">
        <pc:chgData name="Chen, Yang" userId="S::yangc.20@intl.zju.edu.cn::d83185fc-6445-4c7c-9471-e16f59c33048" providerId="AD" clId="Web-{AE6F4640-B952-44F5-BAAD-D201BC2315E1}" dt="2023-04-19T13:35:26.164" v="16" actId="20577"/>
        <pc:sldMkLst>
          <pc:docMk/>
          <pc:sldMk cId="3414661062" sldId="257"/>
        </pc:sldMkLst>
        <pc:spChg chg="mod">
          <ac:chgData name="Chen, Yang" userId="S::yangc.20@intl.zju.edu.cn::d83185fc-6445-4c7c-9471-e16f59c33048" providerId="AD" clId="Web-{AE6F4640-B952-44F5-BAAD-D201BC2315E1}" dt="2023-04-19T13:35:26.164" v="16" actId="20577"/>
          <ac:spMkLst>
            <pc:docMk/>
            <pc:sldMk cId="3414661062" sldId="257"/>
            <ac:spMk id="4" creationId="{EBB307CD-F792-7450-9571-2B1A428D896D}"/>
          </ac:spMkLst>
        </pc:spChg>
      </pc:sldChg>
      <pc:sldChg chg="add replId">
        <pc:chgData name="Chen, Yang" userId="S::yangc.20@intl.zju.edu.cn::d83185fc-6445-4c7c-9471-e16f59c33048" providerId="AD" clId="Web-{AE6F4640-B952-44F5-BAAD-D201BC2315E1}" dt="2023-04-19T13:35:08.773" v="2"/>
        <pc:sldMkLst>
          <pc:docMk/>
          <pc:sldMk cId="1909039635" sldId="258"/>
        </pc:sldMkLst>
      </pc:sldChg>
      <pc:sldChg chg="add del replId">
        <pc:chgData name="Chen, Yang" userId="S::yangc.20@intl.zju.edu.cn::d83185fc-6445-4c7c-9471-e16f59c33048" providerId="AD" clId="Web-{AE6F4640-B952-44F5-BAAD-D201BC2315E1}" dt="2023-04-19T13:35:18.164" v="11"/>
        <pc:sldMkLst>
          <pc:docMk/>
          <pc:sldMk cId="935151465" sldId="259"/>
        </pc:sldMkLst>
      </pc:sldChg>
      <pc:sldChg chg="add del replId">
        <pc:chgData name="Chen, Yang" userId="S::yangc.20@intl.zju.edu.cn::d83185fc-6445-4c7c-9471-e16f59c33048" providerId="AD" clId="Web-{AE6F4640-B952-44F5-BAAD-D201BC2315E1}" dt="2023-04-19T13:35:20.852" v="13"/>
        <pc:sldMkLst>
          <pc:docMk/>
          <pc:sldMk cId="1328472192" sldId="260"/>
        </pc:sldMkLst>
      </pc:sldChg>
      <pc:sldChg chg="add del replId">
        <pc:chgData name="Chen, Yang" userId="S::yangc.20@intl.zju.edu.cn::d83185fc-6445-4c7c-9471-e16f59c33048" providerId="AD" clId="Web-{AE6F4640-B952-44F5-BAAD-D201BC2315E1}" dt="2023-04-19T13:35:23.430" v="15"/>
        <pc:sldMkLst>
          <pc:docMk/>
          <pc:sldMk cId="295385194" sldId="261"/>
        </pc:sldMkLst>
      </pc:sldChg>
      <pc:sldChg chg="add del replId">
        <pc:chgData name="Chen, Yang" userId="S::yangc.20@intl.zju.edu.cn::d83185fc-6445-4c7c-9471-e16f59c33048" providerId="AD" clId="Web-{AE6F4640-B952-44F5-BAAD-D201BC2315E1}" dt="2023-04-19T13:35:22.133" v="14"/>
        <pc:sldMkLst>
          <pc:docMk/>
          <pc:sldMk cId="3654880791" sldId="262"/>
        </pc:sldMkLst>
      </pc:sldChg>
      <pc:sldChg chg="add del replId">
        <pc:chgData name="Chen, Yang" userId="S::yangc.20@intl.zju.edu.cn::d83185fc-6445-4c7c-9471-e16f59c33048" providerId="AD" clId="Web-{AE6F4640-B952-44F5-BAAD-D201BC2315E1}" dt="2023-04-19T13:35:15.008" v="10"/>
        <pc:sldMkLst>
          <pc:docMk/>
          <pc:sldMk cId="3493075811" sldId="263"/>
        </pc:sldMkLst>
      </pc:sldChg>
      <pc:sldChg chg="add del replId">
        <pc:chgData name="Chen, Yang" userId="S::yangc.20@intl.zju.edu.cn::d83185fc-6445-4c7c-9471-e16f59c33048" providerId="AD" clId="Web-{AE6F4640-B952-44F5-BAAD-D201BC2315E1}" dt="2023-04-19T13:35:12.180" v="9"/>
        <pc:sldMkLst>
          <pc:docMk/>
          <pc:sldMk cId="3395456762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2023/4/21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EBB307CD-F792-7450-9571-2B1A428D896D}"/>
              </a:ext>
            </a:extLst>
          </p:cNvPr>
          <p:cNvSpPr>
            <a:spLocks noGrp="1"/>
          </p:cNvSpPr>
          <p:nvPr/>
        </p:nvSpPr>
        <p:spPr>
          <a:xfrm>
            <a:off x="-1476963" y="1950215"/>
            <a:ext cx="9755481" cy="27921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ea typeface="宋体"/>
                <a:cs typeface="Calibri Light"/>
              </a:rPr>
              <a:t>MATH 285</a:t>
            </a:r>
            <a:r>
              <a:rPr lang="zh-CN" altLang="en-US" dirty="0">
                <a:ea typeface="宋体"/>
                <a:cs typeface="Calibri Light"/>
              </a:rPr>
              <a:t/>
            </a:r>
            <a:br>
              <a:rPr lang="zh-CN" altLang="en-US" dirty="0">
                <a:ea typeface="宋体"/>
                <a:cs typeface="Calibri Light"/>
              </a:rPr>
            </a:br>
            <a:r>
              <a:rPr lang="zh-CN" altLang="en-US">
                <a:ea typeface="宋体"/>
                <a:cs typeface="Calibri Light"/>
              </a:rPr>
              <a:t>Week 10</a:t>
            </a:r>
            <a:endParaRPr lang="zh-CN" altLang="en-US">
              <a:ea typeface="宋体" panose="02010600030101010101" pitchFamily="2" charset="-122"/>
              <a:cs typeface="Calibri Light"/>
            </a:endParaRPr>
          </a:p>
          <a:p>
            <a:r>
              <a:rPr lang="zh-CN" altLang="en-US">
                <a:ea typeface="宋体"/>
                <a:cs typeface="Calibri Light"/>
              </a:rPr>
              <a:t>DI 2</a:t>
            </a:r>
          </a:p>
        </p:txBody>
      </p:sp>
      <p:pic>
        <p:nvPicPr>
          <p:cNvPr id="3" name="图片 4" descr="穿着衬衫的男人在微笑&#10;&#10;已自动生成说明">
            <a:extLst>
              <a:ext uri="{FF2B5EF4-FFF2-40B4-BE49-F238E27FC236}">
                <a16:creationId xmlns:a16="http://schemas.microsoft.com/office/drawing/2014/main" id="{E58E8902-9E08-3C1D-3ABA-4CA68F5861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710" y="1671795"/>
            <a:ext cx="3721403" cy="334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6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1">
            <a:extLst>
              <a:ext uri="{FF2B5EF4-FFF2-40B4-BE49-F238E27FC236}">
                <a16:creationId xmlns:a16="http://schemas.microsoft.com/office/drawing/2014/main" id="{735A849C-8DDD-C3A8-3E89-0690EC5357CC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latin typeface="Comic Sans MS"/>
                <a:ea typeface="+mn-lt"/>
                <a:cs typeface="+mn-lt"/>
              </a:rPr>
              <a:t>A</a:t>
            </a:r>
            <a:r>
              <a:rPr lang="zh-CN" sz="2400">
                <a:latin typeface="Comic Sans MS"/>
                <a:ea typeface="+mn-lt"/>
                <a:cs typeface="+mn-lt"/>
              </a:rPr>
              <a:t>nalytic solution </a:t>
            </a:r>
            <a:r>
              <a:rPr lang="en-US" altLang="zh-CN" sz="2400">
                <a:latin typeface="Comic Sans MS"/>
                <a:ea typeface="+mn-lt"/>
                <a:cs typeface="+mn-lt"/>
              </a:rPr>
              <a:t>for</a:t>
            </a:r>
            <a:r>
              <a:rPr lang="zh-CN" sz="2400">
                <a:latin typeface="Comic Sans MS"/>
                <a:ea typeface="+mn-lt"/>
                <a:cs typeface="+mn-lt"/>
              </a:rPr>
              <a:t> </a:t>
            </a:r>
            <a:r>
              <a:rPr lang="en-US" altLang="zh-CN" sz="2400">
                <a:latin typeface="Comic Sans MS"/>
                <a:ea typeface="+mn-lt"/>
                <a:cs typeface="+mn-lt"/>
              </a:rPr>
              <a:t>ODEs</a:t>
            </a:r>
            <a:endParaRPr lang="zh-CN">
              <a:latin typeface="Comic Sans MS"/>
            </a:endParaRPr>
          </a:p>
        </p:txBody>
      </p:sp>
      <p:pic>
        <p:nvPicPr>
          <p:cNvPr id="6" name="图片 6" descr="文本, 信件&#10;&#10;已自动生成说明">
            <a:extLst>
              <a:ext uri="{FF2B5EF4-FFF2-40B4-BE49-F238E27FC236}">
                <a16:creationId xmlns:a16="http://schemas.microsoft.com/office/drawing/2014/main" id="{E181003B-DBDB-042F-F5E1-F46B87284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4" y="1495957"/>
            <a:ext cx="10250310" cy="3546233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F20424D-43A8-74BC-0323-23ECDF045562}"/>
              </a:ext>
            </a:extLst>
          </p:cNvPr>
          <p:cNvSpPr txBox="1"/>
          <p:nvPr/>
        </p:nvSpPr>
        <p:spPr>
          <a:xfrm>
            <a:off x="1107557" y="5369441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宋体"/>
                <a:cs typeface="Calibri"/>
              </a:rPr>
              <a:t>Expand the solution at t = t</a:t>
            </a:r>
            <a:r>
              <a:rPr lang="en-US" altLang="zh-CN" sz="1100" dirty="0">
                <a:latin typeface="Comic Sans MS"/>
                <a:ea typeface="宋体"/>
                <a:cs typeface="Calibri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34905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>
            <a:extLst>
              <a:ext uri="{FF2B5EF4-FFF2-40B4-BE49-F238E27FC236}">
                <a16:creationId xmlns:a16="http://schemas.microsoft.com/office/drawing/2014/main" id="{5626B53F-4DAD-1F77-7522-5C076B923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71" y="1464493"/>
            <a:ext cx="11630247" cy="11171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9FB9A22-196B-E980-F9B0-8F3E5867DEC8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Some remarkable equations</a:t>
            </a:r>
            <a:endParaRPr lang="zh-CN" dirty="0"/>
          </a:p>
        </p:txBody>
      </p:sp>
      <p:pic>
        <p:nvPicPr>
          <p:cNvPr id="7" name="图片 7">
            <a:extLst>
              <a:ext uri="{FF2B5EF4-FFF2-40B4-BE49-F238E27FC236}">
                <a16:creationId xmlns:a16="http://schemas.microsoft.com/office/drawing/2014/main" id="{5224461A-DB80-F0B9-B6C6-3333DD798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7" y="2915798"/>
            <a:ext cx="2428875" cy="1409700"/>
          </a:xfrm>
          <a:prstGeom prst="rect">
            <a:avLst/>
          </a:prstGeom>
        </p:spPr>
      </p:pic>
      <p:pic>
        <p:nvPicPr>
          <p:cNvPr id="8" name="图片 8" descr="图示, 示意图&#10;&#10;已自动生成说明">
            <a:extLst>
              <a:ext uri="{FF2B5EF4-FFF2-40B4-BE49-F238E27FC236}">
                <a16:creationId xmlns:a16="http://schemas.microsoft.com/office/drawing/2014/main" id="{C187038C-4657-D922-0D87-11757007D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992" y="2919237"/>
            <a:ext cx="4351867" cy="1348786"/>
          </a:xfrm>
          <a:prstGeom prst="rect">
            <a:avLst/>
          </a:prstGeom>
        </p:spPr>
      </p:pic>
      <p:pic>
        <p:nvPicPr>
          <p:cNvPr id="9" name="图片 9">
            <a:extLst>
              <a:ext uri="{FF2B5EF4-FFF2-40B4-BE49-F238E27FC236}">
                <a16:creationId xmlns:a16="http://schemas.microsoft.com/office/drawing/2014/main" id="{AF51F61E-6C8B-C356-98E4-A3DE5E04CD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0326" y="3010451"/>
            <a:ext cx="4690533" cy="1166357"/>
          </a:xfrm>
          <a:prstGeom prst="rect">
            <a:avLst/>
          </a:prstGeom>
        </p:spPr>
      </p:pic>
      <p:pic>
        <p:nvPicPr>
          <p:cNvPr id="10" name="图片 10" descr="文本&#10;&#10;已自动生成说明">
            <a:extLst>
              <a:ext uri="{FF2B5EF4-FFF2-40B4-BE49-F238E27FC236}">
                <a16:creationId xmlns:a16="http://schemas.microsoft.com/office/drawing/2014/main" id="{A1352C8A-3643-7370-2E42-623B626316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08771" y="4322452"/>
            <a:ext cx="6129866" cy="1063540"/>
          </a:xfrm>
          <a:prstGeom prst="rect">
            <a:avLst/>
          </a:prstGeom>
        </p:spPr>
      </p:pic>
      <p:pic>
        <p:nvPicPr>
          <p:cNvPr id="13" name="图片 13" descr="文本, 白板&#10;&#10;已自动生成说明">
            <a:extLst>
              <a:ext uri="{FF2B5EF4-FFF2-40B4-BE49-F238E27FC236}">
                <a16:creationId xmlns:a16="http://schemas.microsoft.com/office/drawing/2014/main" id="{44336406-2E02-8843-1E02-5549F9FD56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9215" y="5324774"/>
            <a:ext cx="8528754" cy="107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03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89697E3-398B-2184-13B6-05B67F0B7E45}"/>
              </a:ext>
            </a:extLst>
          </p:cNvPr>
          <p:cNvSpPr txBox="1"/>
          <p:nvPr/>
        </p:nvSpPr>
        <p:spPr>
          <a:xfrm>
            <a:off x="637953" y="735418"/>
            <a:ext cx="9980055" cy="46166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Comic Sans MS"/>
                <a:ea typeface="+mn-lt"/>
                <a:cs typeface="+mn-lt"/>
              </a:rPr>
              <a:t>When can we expand? -- Regular and Singular Points Definition</a:t>
            </a:r>
            <a:endParaRPr lang="zh-CN" dirty="0"/>
          </a:p>
        </p:txBody>
      </p:sp>
      <p:pic>
        <p:nvPicPr>
          <p:cNvPr id="7" name="图片 7" descr="文本, 信件&#10;&#10;已自动生成说明">
            <a:extLst>
              <a:ext uri="{FF2B5EF4-FFF2-40B4-BE49-F238E27FC236}">
                <a16:creationId xmlns:a16="http://schemas.microsoft.com/office/drawing/2014/main" id="{E0575581-A9FD-946B-6E49-46014EF66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33" y="1711197"/>
            <a:ext cx="10626607" cy="1347162"/>
          </a:xfrm>
          <a:prstGeom prst="rect">
            <a:avLst/>
          </a:prstGeom>
        </p:spPr>
      </p:pic>
      <p:pic>
        <p:nvPicPr>
          <p:cNvPr id="8" name="图片 8" descr="文本, 信件&#10;&#10;已自动生成说明">
            <a:extLst>
              <a:ext uri="{FF2B5EF4-FFF2-40B4-BE49-F238E27FC236}">
                <a16:creationId xmlns:a16="http://schemas.microsoft.com/office/drawing/2014/main" id="{48924959-A60D-0A35-FA0D-3DA76D9D0C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659" y="3586955"/>
            <a:ext cx="9789347" cy="211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24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3D59084C-1A5D-2D88-AE59-D9F5F55D9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96" y="643466"/>
            <a:ext cx="10413207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5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46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宋体</vt:lpstr>
      <vt:lpstr>Arial</vt:lpstr>
      <vt:lpstr>Calibri</vt:lpstr>
      <vt:lpstr>Calibri Light</vt:lpstr>
      <vt:lpstr>Comic Sans MS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Chen, Yang</cp:lastModifiedBy>
  <cp:revision>56</cp:revision>
  <dcterms:created xsi:type="dcterms:W3CDTF">2023-04-19T13:04:55Z</dcterms:created>
  <dcterms:modified xsi:type="dcterms:W3CDTF">2023-04-21T08:33:34Z</dcterms:modified>
</cp:coreProperties>
</file>