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04920-EDAD-41D5-A17F-D0C4696D1718}" v="136" dt="2023-04-25T14:15:07.618"/>
    <p1510:client id="{F6B90739-24E7-63D4-2EA1-FFDC4D439C37}" v="18" dt="2023-04-28T04:05:41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g" userId="S::yangc.20@intl.zju.edu.cn::d83185fc-6445-4c7c-9471-e16f59c33048" providerId="AD" clId="Web-{F6B90739-24E7-63D4-2EA1-FFDC4D439C37}"/>
    <pc:docChg chg="addSld delSld modSld">
      <pc:chgData name="Chen, Yang" userId="S::yangc.20@intl.zju.edu.cn::d83185fc-6445-4c7c-9471-e16f59c33048" providerId="AD" clId="Web-{F6B90739-24E7-63D4-2EA1-FFDC4D439C37}" dt="2023-04-28T04:05:41.857" v="21"/>
      <pc:docMkLst>
        <pc:docMk/>
      </pc:docMkLst>
      <pc:sldChg chg="addSp modSp mod setBg">
        <pc:chgData name="Chen, Yang" userId="S::yangc.20@intl.zju.edu.cn::d83185fc-6445-4c7c-9471-e16f59c33048" providerId="AD" clId="Web-{F6B90739-24E7-63D4-2EA1-FFDC4D439C37}" dt="2023-04-28T04:03:58.073" v="1"/>
        <pc:sldMkLst>
          <pc:docMk/>
          <pc:sldMk cId="161242598" sldId="266"/>
        </pc:sldMkLst>
        <pc:picChg chg="add mod">
          <ac:chgData name="Chen, Yang" userId="S::yangc.20@intl.zju.edu.cn::d83185fc-6445-4c7c-9471-e16f59c33048" providerId="AD" clId="Web-{F6B90739-24E7-63D4-2EA1-FFDC4D439C37}" dt="2023-04-28T04:03:58.073" v="1"/>
          <ac:picMkLst>
            <pc:docMk/>
            <pc:sldMk cId="161242598" sldId="266"/>
            <ac:picMk id="2" creationId="{856BE4F3-C251-930D-1B2B-6C57ADBE1186}"/>
          </ac:picMkLst>
        </pc:picChg>
      </pc:sldChg>
      <pc:sldChg chg="addSp modSp mod setBg">
        <pc:chgData name="Chen, Yang" userId="S::yangc.20@intl.zju.edu.cn::d83185fc-6445-4c7c-9471-e16f59c33048" providerId="AD" clId="Web-{F6B90739-24E7-63D4-2EA1-FFDC4D439C37}" dt="2023-04-28T04:04:15.933" v="8"/>
        <pc:sldMkLst>
          <pc:docMk/>
          <pc:sldMk cId="6301460" sldId="267"/>
        </pc:sldMkLst>
        <pc:picChg chg="add mod">
          <ac:chgData name="Chen, Yang" userId="S::yangc.20@intl.zju.edu.cn::d83185fc-6445-4c7c-9471-e16f59c33048" providerId="AD" clId="Web-{F6B90739-24E7-63D4-2EA1-FFDC4D439C37}" dt="2023-04-28T04:04:15.933" v="8"/>
          <ac:picMkLst>
            <pc:docMk/>
            <pc:sldMk cId="6301460" sldId="267"/>
            <ac:picMk id="2" creationId="{CF68E21B-FB39-84C5-BAAB-3754E85E4343}"/>
          </ac:picMkLst>
        </pc:picChg>
      </pc:sldChg>
      <pc:sldChg chg="addSp modSp add mod replId setBg">
        <pc:chgData name="Chen, Yang" userId="S::yangc.20@intl.zju.edu.cn::d83185fc-6445-4c7c-9471-e16f59c33048" providerId="AD" clId="Web-{F6B90739-24E7-63D4-2EA1-FFDC4D439C37}" dt="2023-04-28T04:04:27.230" v="10"/>
        <pc:sldMkLst>
          <pc:docMk/>
          <pc:sldMk cId="1854417961" sldId="268"/>
        </pc:sldMkLst>
        <pc:picChg chg="add mod">
          <ac:chgData name="Chen, Yang" userId="S::yangc.20@intl.zju.edu.cn::d83185fc-6445-4c7c-9471-e16f59c33048" providerId="AD" clId="Web-{F6B90739-24E7-63D4-2EA1-FFDC4D439C37}" dt="2023-04-28T04:04:27.230" v="10"/>
          <ac:picMkLst>
            <pc:docMk/>
            <pc:sldMk cId="1854417961" sldId="268"/>
            <ac:picMk id="2" creationId="{A0E51A26-467F-C5EA-EE47-AC16E37A6FF2}"/>
          </ac:picMkLst>
        </pc:picChg>
      </pc:sldChg>
      <pc:sldChg chg="addSp modSp add mod replId setBg">
        <pc:chgData name="Chen, Yang" userId="S::yangc.20@intl.zju.edu.cn::d83185fc-6445-4c7c-9471-e16f59c33048" providerId="AD" clId="Web-{F6B90739-24E7-63D4-2EA1-FFDC4D439C37}" dt="2023-04-28T04:04:53.168" v="12"/>
        <pc:sldMkLst>
          <pc:docMk/>
          <pc:sldMk cId="1824056379" sldId="269"/>
        </pc:sldMkLst>
        <pc:picChg chg="add mod">
          <ac:chgData name="Chen, Yang" userId="S::yangc.20@intl.zju.edu.cn::d83185fc-6445-4c7c-9471-e16f59c33048" providerId="AD" clId="Web-{F6B90739-24E7-63D4-2EA1-FFDC4D439C37}" dt="2023-04-28T04:04:53.168" v="12"/>
          <ac:picMkLst>
            <pc:docMk/>
            <pc:sldMk cId="1824056379" sldId="269"/>
            <ac:picMk id="2" creationId="{E19A121C-D8DB-3805-85EF-DE0406B0DCC6}"/>
          </ac:picMkLst>
        </pc:picChg>
      </pc:sldChg>
      <pc:sldChg chg="addSp delSp modSp add mod replId setBg">
        <pc:chgData name="Chen, Yang" userId="S::yangc.20@intl.zju.edu.cn::d83185fc-6445-4c7c-9471-e16f59c33048" providerId="AD" clId="Web-{F6B90739-24E7-63D4-2EA1-FFDC4D439C37}" dt="2023-04-28T04:05:16.090" v="18"/>
        <pc:sldMkLst>
          <pc:docMk/>
          <pc:sldMk cId="2423810742" sldId="270"/>
        </pc:sldMkLst>
        <pc:spChg chg="add del">
          <ac:chgData name="Chen, Yang" userId="S::yangc.20@intl.zju.edu.cn::d83185fc-6445-4c7c-9471-e16f59c33048" providerId="AD" clId="Web-{F6B90739-24E7-63D4-2EA1-FFDC4D439C37}" dt="2023-04-28T04:05:16.090" v="17"/>
          <ac:spMkLst>
            <pc:docMk/>
            <pc:sldMk cId="2423810742" sldId="270"/>
            <ac:spMk id="7" creationId="{42A4FC2C-047E-45A5-965D-8E1E3BF09BC6}"/>
          </ac:spMkLst>
        </pc:spChg>
        <pc:picChg chg="add mod">
          <ac:chgData name="Chen, Yang" userId="S::yangc.20@intl.zju.edu.cn::d83185fc-6445-4c7c-9471-e16f59c33048" providerId="AD" clId="Web-{F6B90739-24E7-63D4-2EA1-FFDC4D439C37}" dt="2023-04-28T04:05:16.090" v="18"/>
          <ac:picMkLst>
            <pc:docMk/>
            <pc:sldMk cId="2423810742" sldId="270"/>
            <ac:picMk id="2" creationId="{11656185-1C71-16B6-DC12-32B70B356495}"/>
          </ac:picMkLst>
        </pc:picChg>
      </pc:sldChg>
      <pc:sldChg chg="addSp modSp add mod replId setBg">
        <pc:chgData name="Chen, Yang" userId="S::yangc.20@intl.zju.edu.cn::d83185fc-6445-4c7c-9471-e16f59c33048" providerId="AD" clId="Web-{F6B90739-24E7-63D4-2EA1-FFDC4D439C37}" dt="2023-04-28T04:05:38.997" v="20"/>
        <pc:sldMkLst>
          <pc:docMk/>
          <pc:sldMk cId="99871264" sldId="271"/>
        </pc:sldMkLst>
        <pc:picChg chg="add mod">
          <ac:chgData name="Chen, Yang" userId="S::yangc.20@intl.zju.edu.cn::d83185fc-6445-4c7c-9471-e16f59c33048" providerId="AD" clId="Web-{F6B90739-24E7-63D4-2EA1-FFDC4D439C37}" dt="2023-04-28T04:05:38.997" v="20"/>
          <ac:picMkLst>
            <pc:docMk/>
            <pc:sldMk cId="99871264" sldId="271"/>
            <ac:picMk id="2" creationId="{FF398974-AD6A-5B07-EE06-E8572B9C886F}"/>
          </ac:picMkLst>
        </pc:picChg>
      </pc:sldChg>
      <pc:sldChg chg="add del replId">
        <pc:chgData name="Chen, Yang" userId="S::yangc.20@intl.zju.edu.cn::d83185fc-6445-4c7c-9471-e16f59c33048" providerId="AD" clId="Web-{F6B90739-24E7-63D4-2EA1-FFDC4D439C37}" dt="2023-04-28T04:05:41.857" v="21"/>
        <pc:sldMkLst>
          <pc:docMk/>
          <pc:sldMk cId="2013265381" sldId="272"/>
        </pc:sldMkLst>
      </pc:sldChg>
    </pc:docChg>
  </pc:docChgLst>
  <pc:docChgLst>
    <pc:chgData name="Chen, Yang" userId="S::yangc.20@intl.zju.edu.cn::d83185fc-6445-4c7c-9471-e16f59c33048" providerId="AD" clId="Web-{38F04920-EDAD-41D5-A17F-D0C4696D1718}"/>
    <pc:docChg chg="addSld delSld modSld sldOrd">
      <pc:chgData name="Chen, Yang" userId="S::yangc.20@intl.zju.edu.cn::d83185fc-6445-4c7c-9471-e16f59c33048" providerId="AD" clId="Web-{38F04920-EDAD-41D5-A17F-D0C4696D1718}" dt="2023-04-25T14:15:07.618" v="106" actId="1076"/>
      <pc:docMkLst>
        <pc:docMk/>
      </pc:docMkLst>
      <pc:sldChg chg="del">
        <pc:chgData name="Chen, Yang" userId="S::yangc.20@intl.zju.edu.cn::d83185fc-6445-4c7c-9471-e16f59c33048" providerId="AD" clId="Web-{38F04920-EDAD-41D5-A17F-D0C4696D1718}" dt="2023-04-25T10:55:20.413" v="1"/>
        <pc:sldMkLst>
          <pc:docMk/>
          <pc:sldMk cId="703088496" sldId="256"/>
        </pc:sldMkLst>
      </pc:sldChg>
      <pc:sldChg chg="addSp delSp modSp add">
        <pc:chgData name="Chen, Yang" userId="S::yangc.20@intl.zju.edu.cn::d83185fc-6445-4c7c-9471-e16f59c33048" providerId="AD" clId="Web-{38F04920-EDAD-41D5-A17F-D0C4696D1718}" dt="2023-04-25T11:00:01.296" v="9" actId="1076"/>
        <pc:sldMkLst>
          <pc:docMk/>
          <pc:sldMk cId="3720431784" sldId="257"/>
        </pc:sldMkLst>
        <pc:spChg chg="mod">
          <ac:chgData name="Chen, Yang" userId="S::yangc.20@intl.zju.edu.cn::d83185fc-6445-4c7c-9471-e16f59c33048" providerId="AD" clId="Web-{38F04920-EDAD-41D5-A17F-D0C4696D1718}" dt="2023-04-25T10:55:22.882" v="2" actId="20577"/>
          <ac:spMkLst>
            <pc:docMk/>
            <pc:sldMk cId="3720431784" sldId="257"/>
            <ac:spMk id="4" creationId="{EBB307CD-F792-7450-9571-2B1A428D896D}"/>
          </ac:spMkLst>
        </pc:spChg>
        <pc:picChg chg="add mod">
          <ac:chgData name="Chen, Yang" userId="S::yangc.20@intl.zju.edu.cn::d83185fc-6445-4c7c-9471-e16f59c33048" providerId="AD" clId="Web-{38F04920-EDAD-41D5-A17F-D0C4696D1718}" dt="2023-04-25T11:00:01.296" v="9" actId="1076"/>
          <ac:picMkLst>
            <pc:docMk/>
            <pc:sldMk cId="3720431784" sldId="257"/>
            <ac:picMk id="2" creationId="{6D12121B-03FE-3CC4-E904-8CF5F68B824E}"/>
          </ac:picMkLst>
        </pc:picChg>
        <pc:picChg chg="del mod">
          <ac:chgData name="Chen, Yang" userId="S::yangc.20@intl.zju.edu.cn::d83185fc-6445-4c7c-9471-e16f59c33048" providerId="AD" clId="Web-{38F04920-EDAD-41D5-A17F-D0C4696D1718}" dt="2023-04-25T10:59:56.765" v="6"/>
          <ac:picMkLst>
            <pc:docMk/>
            <pc:sldMk cId="3720431784" sldId="257"/>
            <ac:picMk id="3" creationId="{E58E8902-9E08-3C1D-3ABA-4CA68F5861E9}"/>
          </ac:picMkLst>
        </pc:picChg>
      </pc:sldChg>
      <pc:sldChg chg="addSp delSp modSp new ord">
        <pc:chgData name="Chen, Yang" userId="S::yangc.20@intl.zju.edu.cn::d83185fc-6445-4c7c-9471-e16f59c33048" providerId="AD" clId="Web-{38F04920-EDAD-41D5-A17F-D0C4696D1718}" dt="2023-04-25T11:33:34.175" v="46" actId="1076"/>
        <pc:sldMkLst>
          <pc:docMk/>
          <pc:sldMk cId="3816667265" sldId="258"/>
        </pc:sldMkLst>
        <pc:spChg chg="del">
          <ac:chgData name="Chen, Yang" userId="S::yangc.20@intl.zju.edu.cn::d83185fc-6445-4c7c-9471-e16f59c33048" providerId="AD" clId="Web-{38F04920-EDAD-41D5-A17F-D0C4696D1718}" dt="2023-04-25T11:02:18.003" v="11"/>
          <ac:spMkLst>
            <pc:docMk/>
            <pc:sldMk cId="3816667265" sldId="258"/>
            <ac:spMk id="2" creationId="{D2A8DEA2-D45F-9E93-12F0-D0E817300306}"/>
          </ac:spMkLst>
        </pc:spChg>
        <pc:spChg chg="del">
          <ac:chgData name="Chen, Yang" userId="S::yangc.20@intl.zju.edu.cn::d83185fc-6445-4c7c-9471-e16f59c33048" providerId="AD" clId="Web-{38F04920-EDAD-41D5-A17F-D0C4696D1718}" dt="2023-04-25T11:02:19.034" v="12"/>
          <ac:spMkLst>
            <pc:docMk/>
            <pc:sldMk cId="3816667265" sldId="258"/>
            <ac:spMk id="3" creationId="{BAEBF14D-75FA-AF94-DD22-BA9F9657F158}"/>
          </ac:spMkLst>
        </pc:spChg>
        <pc:picChg chg="add mod">
          <ac:chgData name="Chen, Yang" userId="S::yangc.20@intl.zju.edu.cn::d83185fc-6445-4c7c-9471-e16f59c33048" providerId="AD" clId="Web-{38F04920-EDAD-41D5-A17F-D0C4696D1718}" dt="2023-04-25T11:33:30.410" v="45" actId="1076"/>
          <ac:picMkLst>
            <pc:docMk/>
            <pc:sldMk cId="3816667265" sldId="258"/>
            <ac:picMk id="2" creationId="{C42E8030-B826-0BBF-A2D6-1F0BF23BE18B}"/>
          </ac:picMkLst>
        </pc:picChg>
        <pc:picChg chg="add mod">
          <ac:chgData name="Chen, Yang" userId="S::yangc.20@intl.zju.edu.cn::d83185fc-6445-4c7c-9471-e16f59c33048" providerId="AD" clId="Web-{38F04920-EDAD-41D5-A17F-D0C4696D1718}" dt="2023-04-25T11:33:34.175" v="46" actId="1076"/>
          <ac:picMkLst>
            <pc:docMk/>
            <pc:sldMk cId="3816667265" sldId="258"/>
            <ac:picMk id="3" creationId="{E2932B8B-7983-12BC-6FC6-42E5B482A0D9}"/>
          </ac:picMkLst>
        </pc:picChg>
      </pc:sldChg>
      <pc:sldChg chg="addSp modSp add ord replId">
        <pc:chgData name="Chen, Yang" userId="S::yangc.20@intl.zju.edu.cn::d83185fc-6445-4c7c-9471-e16f59c33048" providerId="AD" clId="Web-{38F04920-EDAD-41D5-A17F-D0C4696D1718}" dt="2023-04-25T11:37:01.055" v="66" actId="1076"/>
        <pc:sldMkLst>
          <pc:docMk/>
          <pc:sldMk cId="931848858" sldId="259"/>
        </pc:sldMkLst>
        <pc:spChg chg="add mod">
          <ac:chgData name="Chen, Yang" userId="S::yangc.20@intl.zju.edu.cn::d83185fc-6445-4c7c-9471-e16f59c33048" providerId="AD" clId="Web-{38F04920-EDAD-41D5-A17F-D0C4696D1718}" dt="2023-04-25T11:36:59.195" v="65" actId="20577"/>
          <ac:spMkLst>
            <pc:docMk/>
            <pc:sldMk cId="931848858" sldId="259"/>
            <ac:spMk id="4" creationId="{5259C462-FC80-F16E-B059-604A19629BAF}"/>
          </ac:spMkLst>
        </pc:spChg>
        <pc:picChg chg="add mod">
          <ac:chgData name="Chen, Yang" userId="S::yangc.20@intl.zju.edu.cn::d83185fc-6445-4c7c-9471-e16f59c33048" providerId="AD" clId="Web-{38F04920-EDAD-41D5-A17F-D0C4696D1718}" dt="2023-04-25T11:37:01.055" v="66" actId="1076"/>
          <ac:picMkLst>
            <pc:docMk/>
            <pc:sldMk cId="931848858" sldId="259"/>
            <ac:picMk id="2" creationId="{1A5256F5-227F-AEC5-2BEA-129CAE8DD9C5}"/>
          </ac:picMkLst>
        </pc:picChg>
      </pc:sldChg>
      <pc:sldChg chg="addSp delSp modSp add replId">
        <pc:chgData name="Chen, Yang" userId="S::yangc.20@intl.zju.edu.cn::d83185fc-6445-4c7c-9471-e16f59c33048" providerId="AD" clId="Web-{38F04920-EDAD-41D5-A17F-D0C4696D1718}" dt="2023-04-25T14:15:01.415" v="101"/>
        <pc:sldMkLst>
          <pc:docMk/>
          <pc:sldMk cId="1114029151" sldId="260"/>
        </pc:sldMkLst>
        <pc:picChg chg="add mod">
          <ac:chgData name="Chen, Yang" userId="S::yangc.20@intl.zju.edu.cn::d83185fc-6445-4c7c-9471-e16f59c33048" providerId="AD" clId="Web-{38F04920-EDAD-41D5-A17F-D0C4696D1718}" dt="2023-04-25T12:58:45.041" v="85" actId="1076"/>
          <ac:picMkLst>
            <pc:docMk/>
            <pc:sldMk cId="1114029151" sldId="260"/>
            <ac:picMk id="2" creationId="{85DD4FE4-F968-58E4-80EF-981299882DCF}"/>
          </ac:picMkLst>
        </pc:picChg>
        <pc:picChg chg="add del mod">
          <ac:chgData name="Chen, Yang" userId="S::yangc.20@intl.zju.edu.cn::d83185fc-6445-4c7c-9471-e16f59c33048" providerId="AD" clId="Web-{38F04920-EDAD-41D5-A17F-D0C4696D1718}" dt="2023-04-25T14:15:01.415" v="101"/>
          <ac:picMkLst>
            <pc:docMk/>
            <pc:sldMk cId="1114029151" sldId="260"/>
            <ac:picMk id="3" creationId="{2E8DBD76-FD68-2F52-828E-AB63A33F8291}"/>
          </ac:picMkLst>
        </pc:picChg>
      </pc:sldChg>
      <pc:sldChg chg="addSp modSp add mod replId setBg">
        <pc:chgData name="Chen, Yang" userId="S::yangc.20@intl.zju.edu.cn::d83185fc-6445-4c7c-9471-e16f59c33048" providerId="AD" clId="Web-{38F04920-EDAD-41D5-A17F-D0C4696D1718}" dt="2023-04-25T14:07:05.341" v="92" actId="1076"/>
        <pc:sldMkLst>
          <pc:docMk/>
          <pc:sldMk cId="665083872" sldId="261"/>
        </pc:sldMkLst>
        <pc:picChg chg="add mod">
          <ac:chgData name="Chen, Yang" userId="S::yangc.20@intl.zju.edu.cn::d83185fc-6445-4c7c-9471-e16f59c33048" providerId="AD" clId="Web-{38F04920-EDAD-41D5-A17F-D0C4696D1718}" dt="2023-04-25T14:07:05.341" v="92" actId="1076"/>
          <ac:picMkLst>
            <pc:docMk/>
            <pc:sldMk cId="665083872" sldId="261"/>
            <ac:picMk id="2" creationId="{FFCA0A9F-6D96-C245-8614-79A8A5A94A40}"/>
          </ac:picMkLst>
        </pc:picChg>
      </pc:sldChg>
      <pc:sldChg chg="addSp modSp add replId">
        <pc:chgData name="Chen, Yang" userId="S::yangc.20@intl.zju.edu.cn::d83185fc-6445-4c7c-9471-e16f59c33048" providerId="AD" clId="Web-{38F04920-EDAD-41D5-A17F-D0C4696D1718}" dt="2023-04-25T14:13:58.585" v="99" actId="1076"/>
        <pc:sldMkLst>
          <pc:docMk/>
          <pc:sldMk cId="693515363" sldId="262"/>
        </pc:sldMkLst>
        <pc:picChg chg="add mod">
          <ac:chgData name="Chen, Yang" userId="S::yangc.20@intl.zju.edu.cn::d83185fc-6445-4c7c-9471-e16f59c33048" providerId="AD" clId="Web-{38F04920-EDAD-41D5-A17F-D0C4696D1718}" dt="2023-04-25T14:13:58.585" v="99" actId="1076"/>
          <ac:picMkLst>
            <pc:docMk/>
            <pc:sldMk cId="693515363" sldId="262"/>
            <ac:picMk id="2" creationId="{D11F421E-00AA-1DF1-6CD7-2BC19E31571D}"/>
          </ac:picMkLst>
        </pc:picChg>
      </pc:sldChg>
      <pc:sldChg chg="addSp modSp add ord replId">
        <pc:chgData name="Chen, Yang" userId="S::yangc.20@intl.zju.edu.cn::d83185fc-6445-4c7c-9471-e16f59c33048" providerId="AD" clId="Web-{38F04920-EDAD-41D5-A17F-D0C4696D1718}" dt="2023-04-25T14:15:07.618" v="106" actId="1076"/>
        <pc:sldMkLst>
          <pc:docMk/>
          <pc:sldMk cId="4051935793" sldId="263"/>
        </pc:sldMkLst>
        <pc:picChg chg="add mod">
          <ac:chgData name="Chen, Yang" userId="S::yangc.20@intl.zju.edu.cn::d83185fc-6445-4c7c-9471-e16f59c33048" providerId="AD" clId="Web-{38F04920-EDAD-41D5-A17F-D0C4696D1718}" dt="2023-04-25T14:15:07.618" v="106" actId="1076"/>
          <ac:picMkLst>
            <pc:docMk/>
            <pc:sldMk cId="4051935793" sldId="263"/>
            <ac:picMk id="2" creationId="{F452F7E3-69E7-A938-5F6B-918F285066CB}"/>
          </ac:picMkLst>
        </pc:picChg>
      </pc:sldChg>
      <pc:sldChg chg="addSp modSp add ord replId">
        <pc:chgData name="Chen, Yang" userId="S::yangc.20@intl.zju.edu.cn::d83185fc-6445-4c7c-9471-e16f59c33048" providerId="AD" clId="Web-{38F04920-EDAD-41D5-A17F-D0C4696D1718}" dt="2023-04-25T11:41:33.295" v="80"/>
        <pc:sldMkLst>
          <pc:docMk/>
          <pc:sldMk cId="3156424599" sldId="264"/>
        </pc:sldMkLst>
        <pc:spChg chg="add mod">
          <ac:chgData name="Chen, Yang" userId="S::yangc.20@intl.zju.edu.cn::d83185fc-6445-4c7c-9471-e16f59c33048" providerId="AD" clId="Web-{38F04920-EDAD-41D5-A17F-D0C4696D1718}" dt="2023-04-25T11:41:22.685" v="72" actId="20577"/>
          <ac:spMkLst>
            <pc:docMk/>
            <pc:sldMk cId="3156424599" sldId="264"/>
            <ac:spMk id="4" creationId="{0A363843-B426-386A-8526-4AF9358035EE}"/>
          </ac:spMkLst>
        </pc:spChg>
        <pc:picChg chg="add mod">
          <ac:chgData name="Chen, Yang" userId="S::yangc.20@intl.zju.edu.cn::d83185fc-6445-4c7c-9471-e16f59c33048" providerId="AD" clId="Web-{38F04920-EDAD-41D5-A17F-D0C4696D1718}" dt="2023-04-25T11:41:29.873" v="78" actId="1076"/>
          <ac:picMkLst>
            <pc:docMk/>
            <pc:sldMk cId="3156424599" sldId="264"/>
            <ac:picMk id="2" creationId="{56AC8AD6-A83F-CCEE-6B52-68C7D3B2FC58}"/>
          </ac:picMkLst>
        </pc:picChg>
      </pc:sldChg>
      <pc:sldChg chg="add ord">
        <pc:chgData name="Chen, Yang" userId="S::yangc.20@intl.zju.edu.cn::d83185fc-6445-4c7c-9471-e16f59c33048" providerId="AD" clId="Web-{38F04920-EDAD-41D5-A17F-D0C4696D1718}" dt="2023-04-25T11:31:09.641" v="21"/>
        <pc:sldMkLst>
          <pc:docMk/>
          <pc:sldMk cId="1937476070" sldId="265"/>
        </pc:sldMkLst>
      </pc:sldChg>
      <pc:sldChg chg="add replId">
        <pc:chgData name="Chen, Yang" userId="S::yangc.20@intl.zju.edu.cn::d83185fc-6445-4c7c-9471-e16f59c33048" providerId="AD" clId="Web-{38F04920-EDAD-41D5-A17F-D0C4696D1718}" dt="2023-04-25T11:41:32.092" v="79"/>
        <pc:sldMkLst>
          <pc:docMk/>
          <pc:sldMk cId="161242598" sldId="266"/>
        </pc:sldMkLst>
      </pc:sldChg>
      <pc:sldChg chg="add replId">
        <pc:chgData name="Chen, Yang" userId="S::yangc.20@intl.zju.edu.cn::d83185fc-6445-4c7c-9471-e16f59c33048" providerId="AD" clId="Web-{38F04920-EDAD-41D5-A17F-D0C4696D1718}" dt="2023-04-25T11:41:33.670" v="81"/>
        <pc:sldMkLst>
          <pc:docMk/>
          <pc:sldMk cId="6301460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B307CD-F792-7450-9571-2B1A428D896D}"/>
              </a:ext>
            </a:extLst>
          </p:cNvPr>
          <p:cNvSpPr>
            <a:spLocks noGrp="1"/>
          </p:cNvSpPr>
          <p:nvPr/>
        </p:nvSpPr>
        <p:spPr>
          <a:xfrm>
            <a:off x="-1476963" y="1950215"/>
            <a:ext cx="9755481" cy="2792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a typeface="宋体"/>
                <a:cs typeface="Calibri Light"/>
              </a:rPr>
              <a:t>MATH 285</a:t>
            </a:r>
            <a:br>
              <a:rPr lang="zh-CN" altLang="en-US" dirty="0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Week 11</a:t>
            </a:r>
            <a:endParaRPr lang="zh-CN" altLang="en-US">
              <a:ea typeface="宋体" panose="02010600030101010101" pitchFamily="2" charset="-122"/>
              <a:cs typeface="Calibri Light"/>
            </a:endParaRPr>
          </a:p>
          <a:p>
            <a:r>
              <a:rPr lang="zh-CN" altLang="en-US">
                <a:ea typeface="宋体"/>
                <a:cs typeface="Calibri Light"/>
              </a:rPr>
              <a:t>DI 2</a:t>
            </a:r>
          </a:p>
        </p:txBody>
      </p:sp>
      <p:pic>
        <p:nvPicPr>
          <p:cNvPr id="2" name="图片 4">
            <a:extLst>
              <a:ext uri="{FF2B5EF4-FFF2-40B4-BE49-F238E27FC236}">
                <a16:creationId xmlns:a16="http://schemas.microsoft.com/office/drawing/2014/main" id="{6D12121B-03FE-3CC4-E904-8CF5F68B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13" y="1328184"/>
            <a:ext cx="5188688" cy="38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31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856BE4F3-C251-930D-1B2B-6C57ADBE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93572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CF68E21B-FB39-84C5-BAAB-3754E85E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66" y="643466"/>
            <a:ext cx="75284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形用户界面, 文本&#10;&#10;已自动生成说明">
            <a:extLst>
              <a:ext uri="{FF2B5EF4-FFF2-40B4-BE49-F238E27FC236}">
                <a16:creationId xmlns:a16="http://schemas.microsoft.com/office/drawing/2014/main" id="{A0E51A26-467F-C5EA-EE47-AC16E37A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50" y="643466"/>
            <a:ext cx="104620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17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E19A121C-D8DB-3805-85EF-DE0406B0D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131" y="643466"/>
            <a:ext cx="702973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5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11656185-1C71-16B6-DC12-32B70B356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66" y="643466"/>
            <a:ext cx="75284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810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FF398974-AD6A-5B07-EE06-E8572B9C8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588770"/>
            <a:ext cx="10905066" cy="368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735A849C-8DDD-C3A8-3E89-0690EC5357CC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Comic Sans MS"/>
                <a:ea typeface="+mn-lt"/>
                <a:cs typeface="+mn-lt"/>
              </a:rPr>
              <a:t>A</a:t>
            </a:r>
            <a:r>
              <a:rPr lang="zh-CN" sz="2400">
                <a:latin typeface="Comic Sans MS"/>
                <a:ea typeface="+mn-lt"/>
                <a:cs typeface="+mn-lt"/>
              </a:rPr>
              <a:t>nalytic solution </a:t>
            </a:r>
            <a:r>
              <a:rPr lang="en-US" altLang="zh-CN" sz="2400">
                <a:latin typeface="Comic Sans MS"/>
                <a:ea typeface="+mn-lt"/>
                <a:cs typeface="+mn-lt"/>
              </a:rPr>
              <a:t>for</a:t>
            </a:r>
            <a:r>
              <a:rPr lang="zh-CN" sz="2400">
                <a:latin typeface="Comic Sans MS"/>
                <a:ea typeface="+mn-lt"/>
                <a:cs typeface="+mn-lt"/>
              </a:rPr>
              <a:t> </a:t>
            </a:r>
            <a:r>
              <a:rPr lang="en-US" altLang="zh-CN" sz="2400">
                <a:latin typeface="Comic Sans MS"/>
                <a:ea typeface="+mn-lt"/>
                <a:cs typeface="+mn-lt"/>
              </a:rPr>
              <a:t>ODEs</a:t>
            </a:r>
            <a:endParaRPr lang="zh-CN">
              <a:latin typeface="Comic Sans MS"/>
            </a:endParaRPr>
          </a:p>
        </p:txBody>
      </p:sp>
      <p:pic>
        <p:nvPicPr>
          <p:cNvPr id="6" name="图片 6" descr="文本, 信件&#10;&#10;已自动生成说明">
            <a:extLst>
              <a:ext uri="{FF2B5EF4-FFF2-40B4-BE49-F238E27FC236}">
                <a16:creationId xmlns:a16="http://schemas.microsoft.com/office/drawing/2014/main" id="{E181003B-DBDB-042F-F5E1-F46B8728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44" y="1495957"/>
            <a:ext cx="10250310" cy="35462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20424D-43A8-74BC-0323-23ECDF045562}"/>
              </a:ext>
            </a:extLst>
          </p:cNvPr>
          <p:cNvSpPr txBox="1"/>
          <p:nvPr/>
        </p:nvSpPr>
        <p:spPr>
          <a:xfrm>
            <a:off x="1107557" y="5369441"/>
            <a:ext cx="99800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宋体"/>
                <a:cs typeface="Calibri"/>
              </a:rPr>
              <a:t>Expand the solution at t = t</a:t>
            </a:r>
            <a:r>
              <a:rPr lang="en-US" altLang="zh-CN" sz="1100" dirty="0">
                <a:latin typeface="Comic Sans MS"/>
                <a:ea typeface="宋体"/>
                <a:cs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3747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C42E8030-B826-0BBF-A2D6-1F0BF23BE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222" y="535176"/>
            <a:ext cx="6650227" cy="2895418"/>
          </a:xfrm>
          <a:prstGeom prst="rect">
            <a:avLst/>
          </a:prstGeom>
        </p:spPr>
      </p:pic>
      <p:pic>
        <p:nvPicPr>
          <p:cNvPr id="3" name="图片 3" descr="文本, 信件&#10;&#10;已自动生成说明">
            <a:extLst>
              <a:ext uri="{FF2B5EF4-FFF2-40B4-BE49-F238E27FC236}">
                <a16:creationId xmlns:a16="http://schemas.microsoft.com/office/drawing/2014/main" id="{E2932B8B-7983-12BC-6FC6-42E5B482A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582" y="3595467"/>
            <a:ext cx="6383866" cy="24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67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1A5256F5-227F-AEC5-2BEA-129CAE8DD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09" y="1950998"/>
            <a:ext cx="10691036" cy="393065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259C462-FC80-F16E-B059-604A19629BAF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+mn-lt"/>
                <a:cs typeface="+mn-lt"/>
              </a:rPr>
              <a:t>Check Textbook </a:t>
            </a:r>
            <a:r>
              <a:rPr lang="en-US" altLang="zh-CN" sz="2400" b="1" dirty="0">
                <a:latin typeface="Comic Sans MS"/>
                <a:ea typeface="+mn-lt"/>
                <a:cs typeface="+mn-lt"/>
              </a:rPr>
              <a:t>5.6</a:t>
            </a:r>
            <a:endParaRPr lang="en-US" altLang="zh-CN" sz="2400" b="1" dirty="0"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184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&#10;&#10;已自动生成说明">
            <a:extLst>
              <a:ext uri="{FF2B5EF4-FFF2-40B4-BE49-F238E27FC236}">
                <a16:creationId xmlns:a16="http://schemas.microsoft.com/office/drawing/2014/main" id="{F452F7E3-69E7-A938-5F6B-918F28506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30" y="1614388"/>
            <a:ext cx="8763940" cy="36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93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85DD4FE4-F968-58E4-80EF-98129988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895" y="323299"/>
            <a:ext cx="6656681" cy="583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2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&#10;&#10;已自动生成说明">
            <a:extLst>
              <a:ext uri="{FF2B5EF4-FFF2-40B4-BE49-F238E27FC236}">
                <a16:creationId xmlns:a16="http://schemas.microsoft.com/office/drawing/2014/main" id="{FFCA0A9F-6D96-C245-8614-79A8A5A94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377" y="163689"/>
            <a:ext cx="7578651" cy="652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83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报纸上的文字&#10;&#10;已自动生成说明">
            <a:extLst>
              <a:ext uri="{FF2B5EF4-FFF2-40B4-BE49-F238E27FC236}">
                <a16:creationId xmlns:a16="http://schemas.microsoft.com/office/drawing/2014/main" id="{D11F421E-00AA-1DF1-6CD7-2BC19E315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993" y="419147"/>
            <a:ext cx="6816606" cy="591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1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56AC8AD6-A83F-CCEE-6B52-68C7D3B2F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40" y="1604488"/>
            <a:ext cx="10297347" cy="345628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A363843-B426-386A-8526-4AF9358035EE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+mn-lt"/>
                <a:cs typeface="+mn-lt"/>
              </a:rPr>
              <a:t>Example</a:t>
            </a:r>
            <a:endParaRPr lang="en-US" altLang="zh-CN" sz="2400" b="1" dirty="0"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642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6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57</cp:revision>
  <dcterms:created xsi:type="dcterms:W3CDTF">2023-04-25T10:55:04Z</dcterms:created>
  <dcterms:modified xsi:type="dcterms:W3CDTF">2023-04-28T04:05:48Z</dcterms:modified>
</cp:coreProperties>
</file>