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1946BA-CE32-4B0D-AD9A-6F63093D221C}" v="49" dt="2023-05-04T12:00:33.193"/>
    <p1510:client id="{324D7890-BF9F-94A8-D0C9-62CDABB582EA}" v="13" dt="2023-05-05T02:13:06.555"/>
    <p1510:client id="{8867CD6B-1BD2-AAA2-E060-3675F0448E04}" v="22" dt="2023-05-05T03:20:17.7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, Yang" userId="S::yangc.20@intl.zju.edu.cn::d83185fc-6445-4c7c-9471-e16f59c33048" providerId="AD" clId="Web-{251946BA-CE32-4B0D-AD9A-6F63093D221C}"/>
    <pc:docChg chg="addSld delSld modSld">
      <pc:chgData name="Chen, Yang" userId="S::yangc.20@intl.zju.edu.cn::d83185fc-6445-4c7c-9471-e16f59c33048" providerId="AD" clId="Web-{251946BA-CE32-4B0D-AD9A-6F63093D221C}" dt="2023-05-04T12:00:33.193" v="38" actId="1076"/>
      <pc:docMkLst>
        <pc:docMk/>
      </pc:docMkLst>
      <pc:sldChg chg="del">
        <pc:chgData name="Chen, Yang" userId="S::yangc.20@intl.zju.edu.cn::d83185fc-6445-4c7c-9471-e16f59c33048" providerId="AD" clId="Web-{251946BA-CE32-4B0D-AD9A-6F63093D221C}" dt="2023-05-04T11:55:08.982" v="1"/>
        <pc:sldMkLst>
          <pc:docMk/>
          <pc:sldMk cId="703088496" sldId="256"/>
        </pc:sldMkLst>
      </pc:sldChg>
      <pc:sldChg chg="add">
        <pc:chgData name="Chen, Yang" userId="S::yangc.20@intl.zju.edu.cn::d83185fc-6445-4c7c-9471-e16f59c33048" providerId="AD" clId="Web-{251946BA-CE32-4B0D-AD9A-6F63093D221C}" dt="2023-05-04T11:55:07.122" v="0"/>
        <pc:sldMkLst>
          <pc:docMk/>
          <pc:sldMk cId="292762750" sldId="257"/>
        </pc:sldMkLst>
      </pc:sldChg>
      <pc:sldChg chg="addSp delSp modSp add mod setBg setClrOvrMap">
        <pc:chgData name="Chen, Yang" userId="S::yangc.20@intl.zju.edu.cn::d83185fc-6445-4c7c-9471-e16f59c33048" providerId="AD" clId="Web-{251946BA-CE32-4B0D-AD9A-6F63093D221C}" dt="2023-05-04T11:57:46.236" v="21" actId="20577"/>
        <pc:sldMkLst>
          <pc:docMk/>
          <pc:sldMk cId="3909841231" sldId="258"/>
        </pc:sldMkLst>
        <pc:spChg chg="del mod">
          <ac:chgData name="Chen, Yang" userId="S::yangc.20@intl.zju.edu.cn::d83185fc-6445-4c7c-9471-e16f59c33048" providerId="AD" clId="Web-{251946BA-CE32-4B0D-AD9A-6F63093D221C}" dt="2023-05-04T11:55:16.841" v="5"/>
          <ac:spMkLst>
            <pc:docMk/>
            <pc:sldMk cId="3909841231" sldId="258"/>
            <ac:spMk id="2" creationId="{2F20424D-43A8-74BC-0323-23ECDF045562}"/>
          </ac:spMkLst>
        </pc:spChg>
        <pc:spChg chg="mod">
          <ac:chgData name="Chen, Yang" userId="S::yangc.20@intl.zju.edu.cn::d83185fc-6445-4c7c-9471-e16f59c33048" providerId="AD" clId="Web-{251946BA-CE32-4B0D-AD9A-6F63093D221C}" dt="2023-05-04T11:57:46.236" v="21" actId="20577"/>
          <ac:spMkLst>
            <pc:docMk/>
            <pc:sldMk cId="3909841231" sldId="258"/>
            <ac:spMk id="5" creationId="{735A849C-8DDD-C3A8-3E89-0690EC5357CC}"/>
          </ac:spMkLst>
        </pc:spChg>
        <pc:spChg chg="add del">
          <ac:chgData name="Chen, Yang" userId="S::yangc.20@intl.zju.edu.cn::d83185fc-6445-4c7c-9471-e16f59c33048" providerId="AD" clId="Web-{251946BA-CE32-4B0D-AD9A-6F63093D221C}" dt="2023-05-04T11:55:37.545" v="15"/>
          <ac:spMkLst>
            <pc:docMk/>
            <pc:sldMk cId="3909841231" sldId="258"/>
            <ac:spMk id="10" creationId="{66B332A4-D438-4773-A77F-5ED49A448D9D}"/>
          </ac:spMkLst>
        </pc:spChg>
        <pc:spChg chg="add del">
          <ac:chgData name="Chen, Yang" userId="S::yangc.20@intl.zju.edu.cn::d83185fc-6445-4c7c-9471-e16f59c33048" providerId="AD" clId="Web-{251946BA-CE32-4B0D-AD9A-6F63093D221C}" dt="2023-05-04T11:55:37.545" v="15"/>
          <ac:spMkLst>
            <pc:docMk/>
            <pc:sldMk cId="3909841231" sldId="258"/>
            <ac:spMk id="12" creationId="{DF9AD32D-FF05-44F4-BD4D-9CEE89B71EB9}"/>
          </ac:spMkLst>
        </pc:spChg>
        <pc:picChg chg="del">
          <ac:chgData name="Chen, Yang" userId="S::yangc.20@intl.zju.edu.cn::d83185fc-6445-4c7c-9471-e16f59c33048" providerId="AD" clId="Web-{251946BA-CE32-4B0D-AD9A-6F63093D221C}" dt="2023-05-04T11:55:14.263" v="3"/>
          <ac:picMkLst>
            <pc:docMk/>
            <pc:sldMk cId="3909841231" sldId="258"/>
            <ac:picMk id="6" creationId="{E181003B-DBDB-042F-F5E1-F46B87284E51}"/>
          </ac:picMkLst>
        </pc:picChg>
      </pc:sldChg>
      <pc:sldChg chg="addSp delSp modSp new mod setBg">
        <pc:chgData name="Chen, Yang" userId="S::yangc.20@intl.zju.edu.cn::d83185fc-6445-4c7c-9471-e16f59c33048" providerId="AD" clId="Web-{251946BA-CE32-4B0D-AD9A-6F63093D221C}" dt="2023-05-04T12:00:33.193" v="38" actId="1076"/>
        <pc:sldMkLst>
          <pc:docMk/>
          <pc:sldMk cId="249002890" sldId="259"/>
        </pc:sldMkLst>
        <pc:spChg chg="del">
          <ac:chgData name="Chen, Yang" userId="S::yangc.20@intl.zju.edu.cn::d83185fc-6445-4c7c-9471-e16f59c33048" providerId="AD" clId="Web-{251946BA-CE32-4B0D-AD9A-6F63093D221C}" dt="2023-05-04T11:57:54.767" v="23"/>
          <ac:spMkLst>
            <pc:docMk/>
            <pc:sldMk cId="249002890" sldId="259"/>
            <ac:spMk id="2" creationId="{84B44FCC-DF9C-CB28-CEA6-636242C3BA66}"/>
          </ac:spMkLst>
        </pc:spChg>
        <pc:spChg chg="del">
          <ac:chgData name="Chen, Yang" userId="S::yangc.20@intl.zju.edu.cn::d83185fc-6445-4c7c-9471-e16f59c33048" providerId="AD" clId="Web-{251946BA-CE32-4B0D-AD9A-6F63093D221C}" dt="2023-05-04T11:57:55.814" v="24"/>
          <ac:spMkLst>
            <pc:docMk/>
            <pc:sldMk cId="249002890" sldId="259"/>
            <ac:spMk id="3" creationId="{C992674E-764B-1952-CD49-E25B4CBB8C3C}"/>
          </ac:spMkLst>
        </pc:spChg>
        <pc:picChg chg="add mod">
          <ac:chgData name="Chen, Yang" userId="S::yangc.20@intl.zju.edu.cn::d83185fc-6445-4c7c-9471-e16f59c33048" providerId="AD" clId="Web-{251946BA-CE32-4B0D-AD9A-6F63093D221C}" dt="2023-05-04T12:00:33.193" v="38" actId="1076"/>
          <ac:picMkLst>
            <pc:docMk/>
            <pc:sldMk cId="249002890" sldId="259"/>
            <ac:picMk id="4" creationId="{4C9D0B16-1825-D9B0-278F-2C7F3AADC93F}"/>
          </ac:picMkLst>
        </pc:picChg>
      </pc:sldChg>
      <pc:sldChg chg="add replId">
        <pc:chgData name="Chen, Yang" userId="S::yangc.20@intl.zju.edu.cn::d83185fc-6445-4c7c-9471-e16f59c33048" providerId="AD" clId="Web-{251946BA-CE32-4B0D-AD9A-6F63093D221C}" dt="2023-05-04T11:57:56.877" v="25"/>
        <pc:sldMkLst>
          <pc:docMk/>
          <pc:sldMk cId="3018121199" sldId="260"/>
        </pc:sldMkLst>
      </pc:sldChg>
      <pc:sldChg chg="add replId">
        <pc:chgData name="Chen, Yang" userId="S::yangc.20@intl.zju.edu.cn::d83185fc-6445-4c7c-9471-e16f59c33048" providerId="AD" clId="Web-{251946BA-CE32-4B0D-AD9A-6F63093D221C}" dt="2023-05-04T11:57:57.017" v="26"/>
        <pc:sldMkLst>
          <pc:docMk/>
          <pc:sldMk cId="225814544" sldId="261"/>
        </pc:sldMkLst>
      </pc:sldChg>
      <pc:sldChg chg="add replId">
        <pc:chgData name="Chen, Yang" userId="S::yangc.20@intl.zju.edu.cn::d83185fc-6445-4c7c-9471-e16f59c33048" providerId="AD" clId="Web-{251946BA-CE32-4B0D-AD9A-6F63093D221C}" dt="2023-05-04T11:57:57.205" v="27"/>
        <pc:sldMkLst>
          <pc:docMk/>
          <pc:sldMk cId="3764248613" sldId="262"/>
        </pc:sldMkLst>
      </pc:sldChg>
      <pc:sldChg chg="add replId">
        <pc:chgData name="Chen, Yang" userId="S::yangc.20@intl.zju.edu.cn::d83185fc-6445-4c7c-9471-e16f59c33048" providerId="AD" clId="Web-{251946BA-CE32-4B0D-AD9A-6F63093D221C}" dt="2023-05-04T11:57:57.361" v="28"/>
        <pc:sldMkLst>
          <pc:docMk/>
          <pc:sldMk cId="2181588406" sldId="263"/>
        </pc:sldMkLst>
      </pc:sldChg>
      <pc:sldChg chg="add replId">
        <pc:chgData name="Chen, Yang" userId="S::yangc.20@intl.zju.edu.cn::d83185fc-6445-4c7c-9471-e16f59c33048" providerId="AD" clId="Web-{251946BA-CE32-4B0D-AD9A-6F63093D221C}" dt="2023-05-04T11:57:57.580" v="29"/>
        <pc:sldMkLst>
          <pc:docMk/>
          <pc:sldMk cId="131241421" sldId="264"/>
        </pc:sldMkLst>
      </pc:sldChg>
      <pc:sldChg chg="add replId">
        <pc:chgData name="Chen, Yang" userId="S::yangc.20@intl.zju.edu.cn::d83185fc-6445-4c7c-9471-e16f59c33048" providerId="AD" clId="Web-{251946BA-CE32-4B0D-AD9A-6F63093D221C}" dt="2023-05-04T11:57:57.736" v="30"/>
        <pc:sldMkLst>
          <pc:docMk/>
          <pc:sldMk cId="3756069140" sldId="265"/>
        </pc:sldMkLst>
      </pc:sldChg>
    </pc:docChg>
  </pc:docChgLst>
  <pc:docChgLst>
    <pc:chgData name="Chen, Yang" userId="S::yangc.20@intl.zju.edu.cn::d83185fc-6445-4c7c-9471-e16f59c33048" providerId="AD" clId="Web-{324D7890-BF9F-94A8-D0C9-62CDABB582EA}"/>
    <pc:docChg chg="modSld">
      <pc:chgData name="Chen, Yang" userId="S::yangc.20@intl.zju.edu.cn::d83185fc-6445-4c7c-9471-e16f59c33048" providerId="AD" clId="Web-{324D7890-BF9F-94A8-D0C9-62CDABB582EA}" dt="2023-05-05T02:13:06.555" v="13" actId="1076"/>
      <pc:docMkLst>
        <pc:docMk/>
      </pc:docMkLst>
      <pc:sldChg chg="addSp modSp mod setBg">
        <pc:chgData name="Chen, Yang" userId="S::yangc.20@intl.zju.edu.cn::d83185fc-6445-4c7c-9471-e16f59c33048" providerId="AD" clId="Web-{324D7890-BF9F-94A8-D0C9-62CDABB582EA}" dt="2023-05-05T02:13:06.555" v="13" actId="1076"/>
        <pc:sldMkLst>
          <pc:docMk/>
          <pc:sldMk cId="3018121199" sldId="260"/>
        </pc:sldMkLst>
        <pc:picChg chg="add mod">
          <ac:chgData name="Chen, Yang" userId="S::yangc.20@intl.zju.edu.cn::d83185fc-6445-4c7c-9471-e16f59c33048" providerId="AD" clId="Web-{324D7890-BF9F-94A8-D0C9-62CDABB582EA}" dt="2023-05-05T02:13:06.555" v="13" actId="1076"/>
          <ac:picMkLst>
            <pc:docMk/>
            <pc:sldMk cId="3018121199" sldId="260"/>
            <ac:picMk id="2" creationId="{297FC1C2-189D-A71F-6B31-09FDF54BFE1B}"/>
          </ac:picMkLst>
        </pc:picChg>
      </pc:sldChg>
      <pc:sldChg chg="addSp modSp mod setBg">
        <pc:chgData name="Chen, Yang" userId="S::yangc.20@intl.zju.edu.cn::d83185fc-6445-4c7c-9471-e16f59c33048" providerId="AD" clId="Web-{324D7890-BF9F-94A8-D0C9-62CDABB582EA}" dt="2023-05-05T02:12:50.898" v="10" actId="1076"/>
        <pc:sldMkLst>
          <pc:docMk/>
          <pc:sldMk cId="225814544" sldId="261"/>
        </pc:sldMkLst>
        <pc:picChg chg="add mod">
          <ac:chgData name="Chen, Yang" userId="S::yangc.20@intl.zju.edu.cn::d83185fc-6445-4c7c-9471-e16f59c33048" providerId="AD" clId="Web-{324D7890-BF9F-94A8-D0C9-62CDABB582EA}" dt="2023-05-05T02:12:50.898" v="10" actId="1076"/>
          <ac:picMkLst>
            <pc:docMk/>
            <pc:sldMk cId="225814544" sldId="261"/>
            <ac:picMk id="2" creationId="{AB11ACBC-A3D9-FBD9-0D6B-0F819326524C}"/>
          </ac:picMkLst>
        </pc:picChg>
      </pc:sldChg>
    </pc:docChg>
  </pc:docChgLst>
  <pc:docChgLst>
    <pc:chgData name="Chen, Yang" userId="S::yangc.20@intl.zju.edu.cn::d83185fc-6445-4c7c-9471-e16f59c33048" providerId="AD" clId="Web-{8867CD6B-1BD2-AAA2-E060-3675F0448E04}"/>
    <pc:docChg chg="delSld modSld sldOrd">
      <pc:chgData name="Chen, Yang" userId="S::yangc.20@intl.zju.edu.cn::d83185fc-6445-4c7c-9471-e16f59c33048" providerId="AD" clId="Web-{8867CD6B-1BD2-AAA2-E060-3675F0448E04}" dt="2023-05-05T03:20:17.747" v="20"/>
      <pc:docMkLst>
        <pc:docMk/>
      </pc:docMkLst>
      <pc:sldChg chg="modSp">
        <pc:chgData name="Chen, Yang" userId="S::yangc.20@intl.zju.edu.cn::d83185fc-6445-4c7c-9471-e16f59c33048" providerId="AD" clId="Web-{8867CD6B-1BD2-AAA2-E060-3675F0448E04}" dt="2023-05-05T02:55:10.493" v="0" actId="20577"/>
        <pc:sldMkLst>
          <pc:docMk/>
          <pc:sldMk cId="292762750" sldId="257"/>
        </pc:sldMkLst>
        <pc:spChg chg="mod">
          <ac:chgData name="Chen, Yang" userId="S::yangc.20@intl.zju.edu.cn::d83185fc-6445-4c7c-9471-e16f59c33048" providerId="AD" clId="Web-{8867CD6B-1BD2-AAA2-E060-3675F0448E04}" dt="2023-05-05T02:55:10.493" v="0" actId="20577"/>
          <ac:spMkLst>
            <pc:docMk/>
            <pc:sldMk cId="292762750" sldId="257"/>
            <ac:spMk id="4" creationId="{EBB307CD-F792-7450-9571-2B1A428D896D}"/>
          </ac:spMkLst>
        </pc:spChg>
      </pc:sldChg>
      <pc:sldChg chg="addSp modSp">
        <pc:chgData name="Chen, Yang" userId="S::yangc.20@intl.zju.edu.cn::d83185fc-6445-4c7c-9471-e16f59c33048" providerId="AD" clId="Web-{8867CD6B-1BD2-AAA2-E060-3675F0448E04}" dt="2023-05-05T02:55:51.604" v="4" actId="1076"/>
        <pc:sldMkLst>
          <pc:docMk/>
          <pc:sldMk cId="3764248613" sldId="262"/>
        </pc:sldMkLst>
        <pc:picChg chg="add mod">
          <ac:chgData name="Chen, Yang" userId="S::yangc.20@intl.zju.edu.cn::d83185fc-6445-4c7c-9471-e16f59c33048" providerId="AD" clId="Web-{8867CD6B-1BD2-AAA2-E060-3675F0448E04}" dt="2023-05-05T02:55:51.604" v="4" actId="1076"/>
          <ac:picMkLst>
            <pc:docMk/>
            <pc:sldMk cId="3764248613" sldId="262"/>
            <ac:picMk id="2" creationId="{5F1FBEF8-809F-A98F-C4D8-598B994044B7}"/>
          </ac:picMkLst>
        </pc:picChg>
      </pc:sldChg>
      <pc:sldChg chg="addSp delSp modSp mod setBg">
        <pc:chgData name="Chen, Yang" userId="S::yangc.20@intl.zju.edu.cn::d83185fc-6445-4c7c-9471-e16f59c33048" providerId="AD" clId="Web-{8867CD6B-1BD2-AAA2-E060-3675F0448E04}" dt="2023-05-05T03:03:15.739" v="12" actId="1076"/>
        <pc:sldMkLst>
          <pc:docMk/>
          <pc:sldMk cId="2181588406" sldId="263"/>
        </pc:sldMkLst>
        <pc:spChg chg="add del">
          <ac:chgData name="Chen, Yang" userId="S::yangc.20@intl.zju.edu.cn::d83185fc-6445-4c7c-9471-e16f59c33048" providerId="AD" clId="Web-{8867CD6B-1BD2-AAA2-E060-3675F0448E04}" dt="2023-05-05T03:03:09.301" v="9"/>
          <ac:spMkLst>
            <pc:docMk/>
            <pc:sldMk cId="2181588406" sldId="263"/>
            <ac:spMk id="7" creationId="{42A4FC2C-047E-45A5-965D-8E1E3BF09BC6}"/>
          </ac:spMkLst>
        </pc:spChg>
        <pc:picChg chg="add mod">
          <ac:chgData name="Chen, Yang" userId="S::yangc.20@intl.zju.edu.cn::d83185fc-6445-4c7c-9471-e16f59c33048" providerId="AD" clId="Web-{8867CD6B-1BD2-AAA2-E060-3675F0448E04}" dt="2023-05-05T03:03:15.739" v="12" actId="1076"/>
          <ac:picMkLst>
            <pc:docMk/>
            <pc:sldMk cId="2181588406" sldId="263"/>
            <ac:picMk id="2" creationId="{F9C0D9A8-EE54-9EE1-648C-9C5B14CE02D6}"/>
          </ac:picMkLst>
        </pc:picChg>
      </pc:sldChg>
      <pc:sldChg chg="addSp modSp">
        <pc:chgData name="Chen, Yang" userId="S::yangc.20@intl.zju.edu.cn::d83185fc-6445-4c7c-9471-e16f59c33048" providerId="AD" clId="Web-{8867CD6B-1BD2-AAA2-E060-3675F0448E04}" dt="2023-05-05T03:03:31.458" v="18" actId="1076"/>
        <pc:sldMkLst>
          <pc:docMk/>
          <pc:sldMk cId="131241421" sldId="264"/>
        </pc:sldMkLst>
        <pc:picChg chg="add mod">
          <ac:chgData name="Chen, Yang" userId="S::yangc.20@intl.zju.edu.cn::d83185fc-6445-4c7c-9471-e16f59c33048" providerId="AD" clId="Web-{8867CD6B-1BD2-AAA2-E060-3675F0448E04}" dt="2023-05-05T03:03:31.458" v="18" actId="1076"/>
          <ac:picMkLst>
            <pc:docMk/>
            <pc:sldMk cId="131241421" sldId="264"/>
            <ac:picMk id="2" creationId="{0124EADD-834A-616A-7A51-AA7D47F8490C}"/>
          </ac:picMkLst>
        </pc:picChg>
      </pc:sldChg>
      <pc:sldChg chg="del ord">
        <pc:chgData name="Chen, Yang" userId="S::yangc.20@intl.zju.edu.cn::d83185fc-6445-4c7c-9471-e16f59c33048" providerId="AD" clId="Web-{8867CD6B-1BD2-AAA2-E060-3675F0448E04}" dt="2023-05-05T03:20:17.747" v="20"/>
        <pc:sldMkLst>
          <pc:docMk/>
          <pc:sldMk cId="3756069140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08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30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8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015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05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0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08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19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56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26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04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17B11-CCD8-4EEC-AD7E-F410C1454966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146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BB307CD-F792-7450-9571-2B1A428D896D}"/>
              </a:ext>
            </a:extLst>
          </p:cNvPr>
          <p:cNvSpPr>
            <a:spLocks noGrp="1"/>
          </p:cNvSpPr>
          <p:nvPr/>
        </p:nvSpPr>
        <p:spPr>
          <a:xfrm>
            <a:off x="-1476963" y="1950215"/>
            <a:ext cx="9755481" cy="27921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ea typeface="宋体"/>
                <a:cs typeface="Calibri Light"/>
              </a:rPr>
              <a:t>MATH 285</a:t>
            </a:r>
            <a:br>
              <a:rPr lang="zh-CN" altLang="en-US" dirty="0">
                <a:ea typeface="宋体"/>
                <a:cs typeface="Calibri Light"/>
              </a:rPr>
            </a:br>
            <a:r>
              <a:rPr lang="zh-CN" altLang="en-US">
                <a:ea typeface="宋体"/>
                <a:cs typeface="Calibri Light"/>
              </a:rPr>
              <a:t>Week 12</a:t>
            </a:r>
            <a:endParaRPr lang="zh-CN" altLang="en-US">
              <a:ea typeface="宋体" panose="02010600030101010101" pitchFamily="2" charset="-122"/>
              <a:cs typeface="Calibri Light"/>
            </a:endParaRPr>
          </a:p>
          <a:p>
            <a:r>
              <a:rPr lang="zh-CN" altLang="en-US">
                <a:ea typeface="宋体"/>
                <a:cs typeface="Calibri Light"/>
              </a:rPr>
              <a:t>DI 2</a:t>
            </a:r>
          </a:p>
        </p:txBody>
      </p:sp>
      <p:pic>
        <p:nvPicPr>
          <p:cNvPr id="2" name="图片 4">
            <a:extLst>
              <a:ext uri="{FF2B5EF4-FFF2-40B4-BE49-F238E27FC236}">
                <a16:creationId xmlns:a16="http://schemas.microsoft.com/office/drawing/2014/main" id="{6D12121B-03FE-3CC4-E904-8CF5F68B8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213" y="1328184"/>
            <a:ext cx="5188688" cy="389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62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">
            <a:extLst>
              <a:ext uri="{FF2B5EF4-FFF2-40B4-BE49-F238E27FC236}">
                <a16:creationId xmlns:a16="http://schemas.microsoft.com/office/drawing/2014/main" id="{735A849C-8DDD-C3A8-3E89-0690EC5357CC}"/>
              </a:ext>
            </a:extLst>
          </p:cNvPr>
          <p:cNvSpPr txBox="1"/>
          <p:nvPr/>
        </p:nvSpPr>
        <p:spPr>
          <a:xfrm>
            <a:off x="3677092" y="2861930"/>
            <a:ext cx="9980055" cy="70788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000" dirty="0">
                <a:latin typeface="Comic Sans MS"/>
                <a:ea typeface="+mn-lt"/>
                <a:cs typeface="+mn-lt"/>
              </a:rPr>
              <a:t>Laplace Transform</a:t>
            </a:r>
            <a:endParaRPr lang="zh-CN" sz="4000">
              <a:ea typeface="宋体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9841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 descr="文本&#10;&#10;已自动生成说明">
            <a:extLst>
              <a:ext uri="{FF2B5EF4-FFF2-40B4-BE49-F238E27FC236}">
                <a16:creationId xmlns:a16="http://schemas.microsoft.com/office/drawing/2014/main" id="{4C9D0B16-1825-D9B0-278F-2C7F3AADC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844" y="389466"/>
            <a:ext cx="6771719" cy="572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02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">
            <a:extLst>
              <a:ext uri="{FF2B5EF4-FFF2-40B4-BE49-F238E27FC236}">
                <a16:creationId xmlns:a16="http://schemas.microsoft.com/office/drawing/2014/main" id="{297FC1C2-189D-A71F-6B31-09FDF54BF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069" y="389466"/>
            <a:ext cx="4067861" cy="623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121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" descr="表格&#10;&#10;已自动生成说明">
            <a:extLst>
              <a:ext uri="{FF2B5EF4-FFF2-40B4-BE49-F238E27FC236}">
                <a16:creationId xmlns:a16="http://schemas.microsoft.com/office/drawing/2014/main" id="{AB11ACBC-A3D9-FBD9-0D6B-0F8193265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75" y="154281"/>
            <a:ext cx="11733318" cy="654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14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" descr="图表, 箱线图&#10;&#10;已自动生成说明">
            <a:extLst>
              <a:ext uri="{FF2B5EF4-FFF2-40B4-BE49-F238E27FC236}">
                <a16:creationId xmlns:a16="http://schemas.microsoft.com/office/drawing/2014/main" id="{5F1FBEF8-809F-A98F-C4D8-598B99404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191" y="657679"/>
            <a:ext cx="7964311" cy="519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248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">
            <a:extLst>
              <a:ext uri="{FF2B5EF4-FFF2-40B4-BE49-F238E27FC236}">
                <a16:creationId xmlns:a16="http://schemas.microsoft.com/office/drawing/2014/main" id="{F9C0D9A8-EE54-9EE1-648C-9C5B14CE0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741" y="885485"/>
            <a:ext cx="8619437" cy="489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588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" descr="文本, 信件&#10;&#10;已自动生成说明">
            <a:extLst>
              <a:ext uri="{FF2B5EF4-FFF2-40B4-BE49-F238E27FC236}">
                <a16:creationId xmlns:a16="http://schemas.microsoft.com/office/drawing/2014/main" id="{0124EADD-834A-616A-7A51-AA7D47F84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178" y="872006"/>
            <a:ext cx="8425273" cy="523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41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/>
  <cp:revision>32</cp:revision>
  <dcterms:created xsi:type="dcterms:W3CDTF">2023-05-04T11:54:41Z</dcterms:created>
  <dcterms:modified xsi:type="dcterms:W3CDTF">2023-05-05T03:20:17Z</dcterms:modified>
</cp:coreProperties>
</file>