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FE884-37F9-D10C-4B04-232C73C16075}" v="402" dt="2023-05-12T04:08:26.337"/>
    <p1510:client id="{87665EB1-1CE0-441C-9CCB-6D2812365A42}" v="6" dt="2023-05-11T14:10:06.831"/>
    <p1510:client id="{96477F08-2B64-4B31-BF03-72013E95FE2E}" v="5" dt="2023-05-11T14:11:35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ang" userId="S::yangc.20@intl.zju.edu.cn::d83185fc-6445-4c7c-9471-e16f59c33048" providerId="AD" clId="Web-{036FE884-37F9-D10C-4B04-232C73C16075}"/>
    <pc:docChg chg="addSld modSld">
      <pc:chgData name="Chen, Yang" userId="S::yangc.20@intl.zju.edu.cn::d83185fc-6445-4c7c-9471-e16f59c33048" providerId="AD" clId="Web-{036FE884-37F9-D10C-4B04-232C73C16075}" dt="2023-05-12T04:08:26.337" v="224" actId="1076"/>
      <pc:docMkLst>
        <pc:docMk/>
      </pc:docMkLst>
      <pc:sldChg chg="modSp">
        <pc:chgData name="Chen, Yang" userId="S::yangc.20@intl.zju.edu.cn::d83185fc-6445-4c7c-9471-e16f59c33048" providerId="AD" clId="Web-{036FE884-37F9-D10C-4B04-232C73C16075}" dt="2023-05-12T02:53:10.458" v="0" actId="1076"/>
        <pc:sldMkLst>
          <pc:docMk/>
          <pc:sldMk cId="1741694631" sldId="256"/>
        </pc:sldMkLst>
        <pc:picChg chg="mod">
          <ac:chgData name="Chen, Yang" userId="S::yangc.20@intl.zju.edu.cn::d83185fc-6445-4c7c-9471-e16f59c33048" providerId="AD" clId="Web-{036FE884-37F9-D10C-4B04-232C73C16075}" dt="2023-05-12T02:53:10.458" v="0" actId="1076"/>
          <ac:picMkLst>
            <pc:docMk/>
            <pc:sldMk cId="1741694631" sldId="256"/>
            <ac:picMk id="2" creationId="{6D12121B-03FE-3CC4-E904-8CF5F68B824E}"/>
          </ac:picMkLst>
        </pc:picChg>
      </pc:sldChg>
      <pc:sldChg chg="addSp modSp">
        <pc:chgData name="Chen, Yang" userId="S::yangc.20@intl.zju.edu.cn::d83185fc-6445-4c7c-9471-e16f59c33048" providerId="AD" clId="Web-{036FE884-37F9-D10C-4B04-232C73C16075}" dt="2023-05-12T02:58:37.716" v="13" actId="1076"/>
        <pc:sldMkLst>
          <pc:docMk/>
          <pc:sldMk cId="3505100867" sldId="258"/>
        </pc:sldMkLst>
        <pc:picChg chg="add mod">
          <ac:chgData name="Chen, Yang" userId="S::yangc.20@intl.zju.edu.cn::d83185fc-6445-4c7c-9471-e16f59c33048" providerId="AD" clId="Web-{036FE884-37F9-D10C-4B04-232C73C16075}" dt="2023-05-12T02:58:37.716" v="13" actId="1076"/>
          <ac:picMkLst>
            <pc:docMk/>
            <pc:sldMk cId="3505100867" sldId="258"/>
            <ac:picMk id="2" creationId="{CD91266F-6AE9-3C54-3165-46A342169516}"/>
          </ac:picMkLst>
        </pc:picChg>
      </pc:sldChg>
      <pc:sldChg chg="addSp modSp">
        <pc:chgData name="Chen, Yang" userId="S::yangc.20@intl.zju.edu.cn::d83185fc-6445-4c7c-9471-e16f59c33048" providerId="AD" clId="Web-{036FE884-37F9-D10C-4B04-232C73C16075}" dt="2023-05-12T02:55:52.649" v="7" actId="1076"/>
        <pc:sldMkLst>
          <pc:docMk/>
          <pc:sldMk cId="334409309" sldId="259"/>
        </pc:sldMkLst>
        <pc:picChg chg="add mod">
          <ac:chgData name="Chen, Yang" userId="S::yangc.20@intl.zju.edu.cn::d83185fc-6445-4c7c-9471-e16f59c33048" providerId="AD" clId="Web-{036FE884-37F9-D10C-4B04-232C73C16075}" dt="2023-05-12T02:55:52.649" v="7" actId="1076"/>
          <ac:picMkLst>
            <pc:docMk/>
            <pc:sldMk cId="334409309" sldId="259"/>
            <ac:picMk id="2" creationId="{7223B6B9-FA7B-4CA4-CF6F-928DD47B687E}"/>
          </ac:picMkLst>
        </pc:picChg>
      </pc:sldChg>
      <pc:sldChg chg="addSp delSp modSp new mod setBg">
        <pc:chgData name="Chen, Yang" userId="S::yangc.20@intl.zju.edu.cn::d83185fc-6445-4c7c-9471-e16f59c33048" providerId="AD" clId="Web-{036FE884-37F9-D10C-4B04-232C73C16075}" dt="2023-05-12T02:59:00.279" v="24" actId="1076"/>
        <pc:sldMkLst>
          <pc:docMk/>
          <pc:sldMk cId="6016100" sldId="260"/>
        </pc:sldMkLst>
        <pc:spChg chg="del">
          <ac:chgData name="Chen, Yang" userId="S::yangc.20@intl.zju.edu.cn::d83185fc-6445-4c7c-9471-e16f59c33048" providerId="AD" clId="Web-{036FE884-37F9-D10C-4B04-232C73C16075}" dt="2023-05-12T02:58:47.529" v="15"/>
          <ac:spMkLst>
            <pc:docMk/>
            <pc:sldMk cId="6016100" sldId="260"/>
            <ac:spMk id="2" creationId="{1DA3A4C6-C0EB-1882-C799-898110DA806D}"/>
          </ac:spMkLst>
        </pc:spChg>
        <pc:spChg chg="del">
          <ac:chgData name="Chen, Yang" userId="S::yangc.20@intl.zju.edu.cn::d83185fc-6445-4c7c-9471-e16f59c33048" providerId="AD" clId="Web-{036FE884-37F9-D10C-4B04-232C73C16075}" dt="2023-05-12T02:58:48.638" v="16"/>
          <ac:spMkLst>
            <pc:docMk/>
            <pc:sldMk cId="6016100" sldId="260"/>
            <ac:spMk id="3" creationId="{A4FEA83C-5C52-9C19-152F-24750B10195A}"/>
          </ac:spMkLst>
        </pc:spChg>
        <pc:spChg chg="add">
          <ac:chgData name="Chen, Yang" userId="S::yangc.20@intl.zju.edu.cn::d83185fc-6445-4c7c-9471-e16f59c33048" providerId="AD" clId="Web-{036FE884-37F9-D10C-4B04-232C73C16075}" dt="2023-05-12T02:58:53.326" v="21"/>
          <ac:spMkLst>
            <pc:docMk/>
            <pc:sldMk cId="6016100" sldId="260"/>
            <ac:spMk id="9" creationId="{42A4FC2C-047E-45A5-965D-8E1E3BF09BC6}"/>
          </ac:spMkLst>
        </pc:spChg>
        <pc:picChg chg="add mod">
          <ac:chgData name="Chen, Yang" userId="S::yangc.20@intl.zju.edu.cn::d83185fc-6445-4c7c-9471-e16f59c33048" providerId="AD" clId="Web-{036FE884-37F9-D10C-4B04-232C73C16075}" dt="2023-05-12T02:59:00.279" v="24" actId="1076"/>
          <ac:picMkLst>
            <pc:docMk/>
            <pc:sldMk cId="6016100" sldId="260"/>
            <ac:picMk id="4" creationId="{79C99E6A-C8EA-5EC9-835F-24A3E28D558B}"/>
          </ac:picMkLst>
        </pc:picChg>
      </pc:sldChg>
      <pc:sldChg chg="addSp delSp modSp new">
        <pc:chgData name="Chen, Yang" userId="S::yangc.20@intl.zju.edu.cn::d83185fc-6445-4c7c-9471-e16f59c33048" providerId="AD" clId="Web-{036FE884-37F9-D10C-4B04-232C73C16075}" dt="2023-05-12T02:59:32.358" v="31" actId="1076"/>
        <pc:sldMkLst>
          <pc:docMk/>
          <pc:sldMk cId="3240725518" sldId="261"/>
        </pc:sldMkLst>
        <pc:spChg chg="del">
          <ac:chgData name="Chen, Yang" userId="S::yangc.20@intl.zju.edu.cn::d83185fc-6445-4c7c-9471-e16f59c33048" providerId="AD" clId="Web-{036FE884-37F9-D10C-4B04-232C73C16075}" dt="2023-05-12T02:59:26.592" v="26"/>
          <ac:spMkLst>
            <pc:docMk/>
            <pc:sldMk cId="3240725518" sldId="261"/>
            <ac:spMk id="2" creationId="{2CD28E78-20E4-6138-E94D-626A70F9CB52}"/>
          </ac:spMkLst>
        </pc:spChg>
        <pc:spChg chg="del">
          <ac:chgData name="Chen, Yang" userId="S::yangc.20@intl.zju.edu.cn::d83185fc-6445-4c7c-9471-e16f59c33048" providerId="AD" clId="Web-{036FE884-37F9-D10C-4B04-232C73C16075}" dt="2023-05-12T02:59:27.795" v="27"/>
          <ac:spMkLst>
            <pc:docMk/>
            <pc:sldMk cId="3240725518" sldId="261"/>
            <ac:spMk id="3" creationId="{B53A0466-0D80-540D-B9EC-C92E39A6C4BE}"/>
          </ac:spMkLst>
        </pc:spChg>
        <pc:picChg chg="add mod">
          <ac:chgData name="Chen, Yang" userId="S::yangc.20@intl.zju.edu.cn::d83185fc-6445-4c7c-9471-e16f59c33048" providerId="AD" clId="Web-{036FE884-37F9-D10C-4B04-232C73C16075}" dt="2023-05-12T02:59:32.358" v="31" actId="1076"/>
          <ac:picMkLst>
            <pc:docMk/>
            <pc:sldMk cId="3240725518" sldId="261"/>
            <ac:picMk id="4" creationId="{7F27C014-146F-B45A-22D2-3EA26F5CFFB0}"/>
          </ac:picMkLst>
        </pc:picChg>
      </pc:sldChg>
      <pc:sldChg chg="addSp delSp modSp new">
        <pc:chgData name="Chen, Yang" userId="S::yangc.20@intl.zju.edu.cn::d83185fc-6445-4c7c-9471-e16f59c33048" providerId="AD" clId="Web-{036FE884-37F9-D10C-4B04-232C73C16075}" dt="2023-05-12T04:05:42.178" v="73" actId="1076"/>
        <pc:sldMkLst>
          <pc:docMk/>
          <pc:sldMk cId="974588810" sldId="262"/>
        </pc:sldMkLst>
        <pc:spChg chg="del">
          <ac:chgData name="Chen, Yang" userId="S::yangc.20@intl.zju.edu.cn::d83185fc-6445-4c7c-9471-e16f59c33048" providerId="AD" clId="Web-{036FE884-37F9-D10C-4B04-232C73C16075}" dt="2023-05-12T04:02:31.534" v="33"/>
          <ac:spMkLst>
            <pc:docMk/>
            <pc:sldMk cId="974588810" sldId="262"/>
            <ac:spMk id="2" creationId="{2EB83BAE-0D39-FDE1-FCD8-9C5A3AF144C1}"/>
          </ac:spMkLst>
        </pc:spChg>
        <pc:spChg chg="del">
          <ac:chgData name="Chen, Yang" userId="S::yangc.20@intl.zju.edu.cn::d83185fc-6445-4c7c-9471-e16f59c33048" providerId="AD" clId="Web-{036FE884-37F9-D10C-4B04-232C73C16075}" dt="2023-05-12T04:02:33.237" v="34"/>
          <ac:spMkLst>
            <pc:docMk/>
            <pc:sldMk cId="974588810" sldId="262"/>
            <ac:spMk id="3" creationId="{6284DA02-F9DD-0BCB-60F9-2F4D3FD94059}"/>
          </ac:spMkLst>
        </pc:spChg>
        <pc:spChg chg="add mod">
          <ac:chgData name="Chen, Yang" userId="S::yangc.20@intl.zju.edu.cn::d83185fc-6445-4c7c-9471-e16f59c33048" providerId="AD" clId="Web-{036FE884-37F9-D10C-4B04-232C73C16075}" dt="2023-05-12T04:03:03.628" v="63" actId="20577"/>
          <ac:spMkLst>
            <pc:docMk/>
            <pc:sldMk cId="974588810" sldId="262"/>
            <ac:spMk id="4" creationId="{9246B7AD-B3BB-39A3-2663-9FC3A461FBCF}"/>
          </ac:spMkLst>
        </pc:spChg>
        <pc:spChg chg="add mod">
          <ac:chgData name="Chen, Yang" userId="S::yangc.20@intl.zju.edu.cn::d83185fc-6445-4c7c-9471-e16f59c33048" providerId="AD" clId="Web-{036FE884-37F9-D10C-4B04-232C73C16075}" dt="2023-05-12T04:05:42.178" v="73" actId="1076"/>
          <ac:spMkLst>
            <pc:docMk/>
            <pc:sldMk cId="974588810" sldId="262"/>
            <ac:spMk id="5" creationId="{33B71233-BFF6-8C30-81BE-DA27093B1BF9}"/>
          </ac:spMkLst>
        </pc:spChg>
      </pc:sldChg>
      <pc:sldChg chg="addSp delSp modSp new">
        <pc:chgData name="Chen, Yang" userId="S::yangc.20@intl.zju.edu.cn::d83185fc-6445-4c7c-9471-e16f59c33048" providerId="AD" clId="Web-{036FE884-37F9-D10C-4B04-232C73C16075}" dt="2023-05-12T04:08:26.337" v="224" actId="1076"/>
        <pc:sldMkLst>
          <pc:docMk/>
          <pc:sldMk cId="1715579873" sldId="263"/>
        </pc:sldMkLst>
        <pc:spChg chg="del">
          <ac:chgData name="Chen, Yang" userId="S::yangc.20@intl.zju.edu.cn::d83185fc-6445-4c7c-9471-e16f59c33048" providerId="AD" clId="Web-{036FE884-37F9-D10C-4B04-232C73C16075}" dt="2023-05-12T04:05:53.631" v="76"/>
          <ac:spMkLst>
            <pc:docMk/>
            <pc:sldMk cId="1715579873" sldId="263"/>
            <ac:spMk id="2" creationId="{D67C2043-AB22-D478-095D-84A87D7B4878}"/>
          </ac:spMkLst>
        </pc:spChg>
        <pc:spChg chg="del">
          <ac:chgData name="Chen, Yang" userId="S::yangc.20@intl.zju.edu.cn::d83185fc-6445-4c7c-9471-e16f59c33048" providerId="AD" clId="Web-{036FE884-37F9-D10C-4B04-232C73C16075}" dt="2023-05-12T04:05:52.162" v="75"/>
          <ac:spMkLst>
            <pc:docMk/>
            <pc:sldMk cId="1715579873" sldId="263"/>
            <ac:spMk id="3" creationId="{5E6CEF55-3991-6909-03D8-02E2046774D8}"/>
          </ac:spMkLst>
        </pc:spChg>
        <pc:spChg chg="add mod">
          <ac:chgData name="Chen, Yang" userId="S::yangc.20@intl.zju.edu.cn::d83185fc-6445-4c7c-9471-e16f59c33048" providerId="AD" clId="Web-{036FE884-37F9-D10C-4B04-232C73C16075}" dt="2023-05-12T04:06:04.491" v="90" actId="20577"/>
          <ac:spMkLst>
            <pc:docMk/>
            <pc:sldMk cId="1715579873" sldId="263"/>
            <ac:spMk id="5" creationId="{F0AE7220-21C3-A600-A7C9-C80434D85303}"/>
          </ac:spMkLst>
        </pc:spChg>
        <pc:spChg chg="add mod">
          <ac:chgData name="Chen, Yang" userId="S::yangc.20@intl.zju.edu.cn::d83185fc-6445-4c7c-9471-e16f59c33048" providerId="AD" clId="Web-{036FE884-37F9-D10C-4B04-232C73C16075}" dt="2023-05-12T04:07:59.149" v="183" actId="1076"/>
          <ac:spMkLst>
            <pc:docMk/>
            <pc:sldMk cId="1715579873" sldId="263"/>
            <ac:spMk id="7" creationId="{94664A51-BA42-73C1-8288-E42CBF28789D}"/>
          </ac:spMkLst>
        </pc:spChg>
        <pc:spChg chg="add mod">
          <ac:chgData name="Chen, Yang" userId="S::yangc.20@intl.zju.edu.cn::d83185fc-6445-4c7c-9471-e16f59c33048" providerId="AD" clId="Web-{036FE884-37F9-D10C-4B04-232C73C16075}" dt="2023-05-12T04:08:26.337" v="224" actId="1076"/>
          <ac:spMkLst>
            <pc:docMk/>
            <pc:sldMk cId="1715579873" sldId="263"/>
            <ac:spMk id="8" creationId="{826C96CE-185F-69B3-2783-29B3811A47B9}"/>
          </ac:spMkLst>
        </pc:spChg>
      </pc:sldChg>
    </pc:docChg>
  </pc:docChgLst>
  <pc:docChgLst>
    <pc:chgData name="Chen, Yang" userId="S::yangc.20@intl.zju.edu.cn::d83185fc-6445-4c7c-9471-e16f59c33048" providerId="AD" clId="Web-{96477F08-2B64-4B31-BF03-72013E95FE2E}"/>
    <pc:docChg chg="addSld delSld modSld">
      <pc:chgData name="Chen, Yang" userId="S::yangc.20@intl.zju.edu.cn::d83185fc-6445-4c7c-9471-e16f59c33048" providerId="AD" clId="Web-{96477F08-2B64-4B31-BF03-72013E95FE2E}" dt="2023-05-11T14:11:35.556" v="4"/>
      <pc:docMkLst>
        <pc:docMk/>
      </pc:docMkLst>
      <pc:sldChg chg="del">
        <pc:chgData name="Chen, Yang" userId="S::yangc.20@intl.zju.edu.cn::d83185fc-6445-4c7c-9471-e16f59c33048" providerId="AD" clId="Web-{96477F08-2B64-4B31-BF03-72013E95FE2E}" dt="2023-05-11T14:11:35.556" v="4"/>
        <pc:sldMkLst>
          <pc:docMk/>
          <pc:sldMk cId="274339044" sldId="257"/>
        </pc:sldMkLst>
      </pc:sldChg>
      <pc:sldChg chg="delSp new">
        <pc:chgData name="Chen, Yang" userId="S::yangc.20@intl.zju.edu.cn::d83185fc-6445-4c7c-9471-e16f59c33048" providerId="AD" clId="Web-{96477F08-2B64-4B31-BF03-72013E95FE2E}" dt="2023-05-11T14:10:01.679" v="2"/>
        <pc:sldMkLst>
          <pc:docMk/>
          <pc:sldMk cId="334409309" sldId="257"/>
        </pc:sldMkLst>
        <pc:spChg chg="del">
          <ac:chgData name="Chen, Yang" userId="S::yangc.20@intl.zju.edu.cn::d83185fc-6445-4c7c-9471-e16f59c33048" providerId="AD" clId="Web-{96477F08-2B64-4B31-BF03-72013E95FE2E}" dt="2023-05-11T14:10:00.757" v="1"/>
          <ac:spMkLst>
            <pc:docMk/>
            <pc:sldMk cId="334409309" sldId="257"/>
            <ac:spMk id="2" creationId="{B8A3AEA9-DA7D-C853-A815-212D1F994C82}"/>
          </ac:spMkLst>
        </pc:spChg>
        <pc:spChg chg="del">
          <ac:chgData name="Chen, Yang" userId="S::yangc.20@intl.zju.edu.cn::d83185fc-6445-4c7c-9471-e16f59c33048" providerId="AD" clId="Web-{96477F08-2B64-4B31-BF03-72013E95FE2E}" dt="2023-05-11T14:10:01.679" v="2"/>
          <ac:spMkLst>
            <pc:docMk/>
            <pc:sldMk cId="334409309" sldId="257"/>
            <ac:spMk id="3" creationId="{FD8B6201-AD3C-1FBD-0E63-4E8D5566BB88}"/>
          </ac:spMkLst>
        </pc:spChg>
      </pc:sldChg>
      <pc:sldChg chg="add replId">
        <pc:chgData name="Chen, Yang" userId="S::yangc.20@intl.zju.edu.cn::d83185fc-6445-4c7c-9471-e16f59c33048" providerId="AD" clId="Web-{96477F08-2B64-4B31-BF03-72013E95FE2E}" dt="2023-05-11T14:10:03.023" v="3"/>
        <pc:sldMkLst>
          <pc:docMk/>
          <pc:sldMk cId="3505100867" sldId="258"/>
        </pc:sldMkLst>
      </pc:sldChg>
    </pc:docChg>
  </pc:docChgLst>
  <pc:docChgLst>
    <pc:chgData name="Chen, Yang" userId="S::yangc.20@intl.zju.edu.cn::d83185fc-6445-4c7c-9471-e16f59c33048" providerId="AD" clId="Web-{87665EB1-1CE0-441C-9CCB-6D2812365A42}"/>
    <pc:docChg chg="addSld delSld modSld">
      <pc:chgData name="Chen, Yang" userId="S::yangc.20@intl.zju.edu.cn::d83185fc-6445-4c7c-9471-e16f59c33048" providerId="AD" clId="Web-{87665EB1-1CE0-441C-9CCB-6D2812365A42}" dt="2023-05-11T14:10:06.831" v="5"/>
      <pc:docMkLst>
        <pc:docMk/>
      </pc:docMkLst>
      <pc:sldChg chg="del">
        <pc:chgData name="Chen, Yang" userId="S::yangc.20@intl.zju.edu.cn::d83185fc-6445-4c7c-9471-e16f59c33048" providerId="AD" clId="Web-{87665EB1-1CE0-441C-9CCB-6D2812365A42}" dt="2023-05-11T13:16:59.473" v="2"/>
        <pc:sldMkLst>
          <pc:docMk/>
          <pc:sldMk cId="703088496" sldId="256"/>
        </pc:sldMkLst>
      </pc:sldChg>
      <pc:sldChg chg="modSp add">
        <pc:chgData name="Chen, Yang" userId="S::yangc.20@intl.zju.edu.cn::d83185fc-6445-4c7c-9471-e16f59c33048" providerId="AD" clId="Web-{87665EB1-1CE0-441C-9CCB-6D2812365A42}" dt="2023-05-11T13:17:24.770" v="4" actId="20577"/>
        <pc:sldMkLst>
          <pc:docMk/>
          <pc:sldMk cId="1741694631" sldId="256"/>
        </pc:sldMkLst>
        <pc:spChg chg="mod">
          <ac:chgData name="Chen, Yang" userId="S::yangc.20@intl.zju.edu.cn::d83185fc-6445-4c7c-9471-e16f59c33048" providerId="AD" clId="Web-{87665EB1-1CE0-441C-9CCB-6D2812365A42}" dt="2023-05-11T13:17:24.770" v="4" actId="20577"/>
          <ac:spMkLst>
            <pc:docMk/>
            <pc:sldMk cId="1741694631" sldId="256"/>
            <ac:spMk id="4" creationId="{EBB307CD-F792-7450-9571-2B1A428D896D}"/>
          </ac:spMkLst>
        </pc:spChg>
      </pc:sldChg>
      <pc:sldChg chg="add del">
        <pc:chgData name="Chen, Yang" userId="S::yangc.20@intl.zju.edu.cn::d83185fc-6445-4c7c-9471-e16f59c33048" providerId="AD" clId="Web-{87665EB1-1CE0-441C-9CCB-6D2812365A42}" dt="2023-05-11T13:16:58.613" v="1"/>
        <pc:sldMkLst>
          <pc:docMk/>
          <pc:sldMk cId="212723275" sldId="257"/>
        </pc:sldMkLst>
      </pc:sldChg>
      <pc:sldChg chg="new">
        <pc:chgData name="Chen, Yang" userId="S::yangc.20@intl.zju.edu.cn::d83185fc-6445-4c7c-9471-e16f59c33048" providerId="AD" clId="Web-{87665EB1-1CE0-441C-9CCB-6D2812365A42}" dt="2023-05-11T14:10:06.831" v="5"/>
        <pc:sldMkLst>
          <pc:docMk/>
          <pc:sldMk cId="27433904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B307CD-F792-7450-9571-2B1A428D896D}"/>
              </a:ext>
            </a:extLst>
          </p:cNvPr>
          <p:cNvSpPr>
            <a:spLocks noGrp="1"/>
          </p:cNvSpPr>
          <p:nvPr/>
        </p:nvSpPr>
        <p:spPr>
          <a:xfrm>
            <a:off x="-1476963" y="1950215"/>
            <a:ext cx="9755481" cy="2792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a typeface="宋体"/>
                <a:cs typeface="Calibri Light"/>
              </a:rPr>
              <a:t>MATH 285</a:t>
            </a:r>
            <a:br>
              <a:rPr lang="zh-CN" altLang="en-US" dirty="0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Week 13</a:t>
            </a:r>
            <a:endParaRPr lang="zh-CN" altLang="en-US">
              <a:ea typeface="宋体" panose="02010600030101010101" pitchFamily="2" charset="-122"/>
              <a:cs typeface="Calibri Light"/>
            </a:endParaRPr>
          </a:p>
          <a:p>
            <a:r>
              <a:rPr lang="zh-CN" altLang="en-US">
                <a:ea typeface="宋体"/>
                <a:cs typeface="Calibri Light"/>
              </a:rPr>
              <a:t>DI 2</a:t>
            </a:r>
          </a:p>
        </p:txBody>
      </p:sp>
      <p:pic>
        <p:nvPicPr>
          <p:cNvPr id="2" name="图片 4">
            <a:extLst>
              <a:ext uri="{FF2B5EF4-FFF2-40B4-BE49-F238E27FC236}">
                <a16:creationId xmlns:a16="http://schemas.microsoft.com/office/drawing/2014/main" id="{6D12121B-03FE-3CC4-E904-8CF5F68B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29" y="1310463"/>
            <a:ext cx="5188688" cy="38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9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手机屏幕截图&#10;&#10;已自动生成说明">
            <a:extLst>
              <a:ext uri="{FF2B5EF4-FFF2-40B4-BE49-F238E27FC236}">
                <a16:creationId xmlns:a16="http://schemas.microsoft.com/office/drawing/2014/main" id="{7223B6B9-FA7B-4CA4-CF6F-928DD47B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79" y="1166517"/>
            <a:ext cx="9074384" cy="415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CD91266F-6AE9-3C54-3165-46A34216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45" y="1474670"/>
            <a:ext cx="9224903" cy="376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0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图片 4" descr="文本&#10;&#10;已自动生成说明">
            <a:extLst>
              <a:ext uri="{FF2B5EF4-FFF2-40B4-BE49-F238E27FC236}">
                <a16:creationId xmlns:a16="http://schemas.microsoft.com/office/drawing/2014/main" id="{79C99E6A-C8EA-5EC9-835F-24A3E28D5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790242" y="245875"/>
            <a:ext cx="10620943" cy="59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&#10;&#10;已自动生成说明">
            <a:extLst>
              <a:ext uri="{FF2B5EF4-FFF2-40B4-BE49-F238E27FC236}">
                <a16:creationId xmlns:a16="http://schemas.microsoft.com/office/drawing/2014/main" id="{7F27C014-146F-B45A-22D2-3EA26F5C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52" y="1619359"/>
            <a:ext cx="10231496" cy="33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2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>
            <a:extLst>
              <a:ext uri="{FF2B5EF4-FFF2-40B4-BE49-F238E27FC236}">
                <a16:creationId xmlns:a16="http://schemas.microsoft.com/office/drawing/2014/main" id="{9246B7AD-B3BB-39A3-2663-9FC3A461FBCF}"/>
              </a:ext>
            </a:extLst>
          </p:cNvPr>
          <p:cNvSpPr txBox="1"/>
          <p:nvPr/>
        </p:nvSpPr>
        <p:spPr>
          <a:xfrm>
            <a:off x="637953" y="735418"/>
            <a:ext cx="998005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mic Sans MS"/>
                <a:ea typeface="宋体"/>
                <a:cs typeface="Calibri"/>
              </a:rPr>
              <a:t>Most difficult (confusing) part of the final</a:t>
            </a:r>
            <a:endParaRPr lang="en-US" altLang="zh-CN" sz="2400" dirty="0">
              <a:latin typeface="Comic Sans MS"/>
              <a:cs typeface="Calibri"/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33B71233-BFF6-8C30-81BE-DA27093B1BF9}"/>
              </a:ext>
            </a:extLst>
          </p:cNvPr>
          <p:cNvSpPr txBox="1"/>
          <p:nvPr/>
        </p:nvSpPr>
        <p:spPr>
          <a:xfrm>
            <a:off x="1506278" y="2950534"/>
            <a:ext cx="1062686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Comic Sans MS"/>
                <a:ea typeface="宋体"/>
                <a:cs typeface="Calibri"/>
              </a:rPr>
              <a:t>first-order autonomous linear ODE system</a:t>
            </a:r>
            <a:endParaRPr lang="zh-CN" altLang="en-US" sz="3600">
              <a:latin typeface="Comic Sans MS"/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58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0AE7220-21C3-A600-A7C9-C80434D85303}"/>
              </a:ext>
            </a:extLst>
          </p:cNvPr>
          <p:cNvSpPr txBox="1"/>
          <p:nvPr/>
        </p:nvSpPr>
        <p:spPr>
          <a:xfrm>
            <a:off x="637953" y="735418"/>
            <a:ext cx="998005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mic Sans MS"/>
                <a:ea typeface="宋体"/>
                <a:cs typeface="Calibri"/>
              </a:rPr>
              <a:t>Check </a:t>
            </a:r>
            <a:r>
              <a:rPr lang="en-US" altLang="zh-CN" sz="2400" dirty="0" err="1">
                <a:latin typeface="Comic Sans MS"/>
                <a:ea typeface="宋体"/>
                <a:cs typeface="Calibri"/>
              </a:rPr>
              <a:t>lec</a:t>
            </a:r>
            <a:r>
              <a:rPr lang="en-US" altLang="zh-CN" sz="2400" dirty="0">
                <a:latin typeface="Comic Sans MS"/>
                <a:ea typeface="宋体"/>
                <a:cs typeface="Calibri"/>
              </a:rPr>
              <a:t> 46-50 carefully</a:t>
            </a:r>
            <a:endParaRPr lang="en-US" altLang="zh-CN" sz="2400" dirty="0">
              <a:latin typeface="Comic Sans MS"/>
              <a:cs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664A51-BA42-73C1-8288-E42CBF28789D}"/>
              </a:ext>
            </a:extLst>
          </p:cNvPr>
          <p:cNvSpPr txBox="1"/>
          <p:nvPr/>
        </p:nvSpPr>
        <p:spPr>
          <a:xfrm>
            <a:off x="1720702" y="2278912"/>
            <a:ext cx="9980055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,Sans-Serif"/>
              <a:buChar char="•"/>
            </a:pPr>
            <a:r>
              <a:rPr lang="en-US" sz="2400" dirty="0">
                <a:latin typeface="Comic Sans MS"/>
                <a:ea typeface="宋体"/>
                <a:cs typeface="Calibri"/>
              </a:rPr>
              <a:t>How to calculate determinant?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omic Sans MS"/>
                <a:ea typeface="宋体"/>
                <a:cs typeface="Calibri"/>
              </a:rPr>
              <a:t>Eigenvalues</a:t>
            </a:r>
            <a:endParaRPr lang="en-US" altLang="zh-CN" sz="2400" dirty="0">
              <a:latin typeface="Comic Sans MS"/>
              <a:ea typeface="宋体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omic Sans MS"/>
                <a:ea typeface="宋体"/>
                <a:cs typeface="Calibri"/>
              </a:rPr>
              <a:t>Eigenvectors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omic Sans MS"/>
                <a:ea typeface="宋体"/>
                <a:cs typeface="Calibri"/>
              </a:rPr>
              <a:t>What to do after finding the eigenvectors?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omic Sans MS"/>
                <a:ea typeface="宋体"/>
                <a:cs typeface="Calibri"/>
              </a:rPr>
              <a:t>What if there are repeated eigenvalues?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6C96CE-185F-69B3-2783-29B3811A47B9}"/>
              </a:ext>
            </a:extLst>
          </p:cNvPr>
          <p:cNvSpPr txBox="1"/>
          <p:nvPr/>
        </p:nvSpPr>
        <p:spPr>
          <a:xfrm>
            <a:off x="717697" y="5094766"/>
            <a:ext cx="9980055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mic Sans MS"/>
                <a:ea typeface="宋体"/>
                <a:cs typeface="Calibri"/>
              </a:rPr>
              <a:t>This is the only knowledge that I suggest to review slides instead of textbook</a:t>
            </a:r>
          </a:p>
        </p:txBody>
      </p:sp>
    </p:spTree>
    <p:extLst>
      <p:ext uri="{BB962C8B-B14F-4D97-AF65-F5344CB8AC3E}">
        <p14:creationId xmlns:p14="http://schemas.microsoft.com/office/powerpoint/2010/main" val="171557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56</cp:revision>
  <dcterms:created xsi:type="dcterms:W3CDTF">2023-05-11T13:15:59Z</dcterms:created>
  <dcterms:modified xsi:type="dcterms:W3CDTF">2023-05-12T04:08:30Z</dcterms:modified>
</cp:coreProperties>
</file>