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1" r:id="rId15"/>
    <p:sldId id="270" r:id="rId16"/>
    <p:sldId id="272" r:id="rId17"/>
    <p:sldId id="269" r:id="rId18"/>
    <p:sldId id="274" r:id="rId19"/>
    <p:sldId id="273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7543383-BEFA-2BCD-1553-E061666DEB91}" v="18" dt="2023-03-02T13:58:33.043"/>
    <p1510:client id="{86632064-BC86-5158-BAF6-D88860F938B3}" v="2" dt="2023-03-03T07:54:55.484"/>
    <p1510:client id="{89EE3058-4E65-7E69-7E8E-FC109B46FFD9}" v="6" dt="2023-03-03T07:10:02.950"/>
    <p1510:client id="{B533FF38-2F4F-1E96-FFA3-B3CA87A77577}" v="4" dt="2023-03-02T08:59:14.7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en, Yang" userId="S::yangc.20@intl.zju.edu.cn::d83185fc-6445-4c7c-9471-e16f59c33048" providerId="AD" clId="Web-{47543383-BEFA-2BCD-1553-E061666DEB91}"/>
    <pc:docChg chg="modSld">
      <pc:chgData name="Chen, Yang" userId="S::yangc.20@intl.zju.edu.cn::d83185fc-6445-4c7c-9471-e16f59c33048" providerId="AD" clId="Web-{47543383-BEFA-2BCD-1553-E061666DEB91}" dt="2023-03-02T13:58:33.043" v="16"/>
      <pc:docMkLst>
        <pc:docMk/>
      </pc:docMkLst>
      <pc:sldChg chg="addSp delSp modSp addAnim modAnim">
        <pc:chgData name="Chen, Yang" userId="S::yangc.20@intl.zju.edu.cn::d83185fc-6445-4c7c-9471-e16f59c33048" providerId="AD" clId="Web-{47543383-BEFA-2BCD-1553-E061666DEB91}" dt="2023-03-02T13:58:33.043" v="16"/>
        <pc:sldMkLst>
          <pc:docMk/>
          <pc:sldMk cId="2282036874" sldId="257"/>
        </pc:sldMkLst>
        <pc:spChg chg="mod">
          <ac:chgData name="Chen, Yang" userId="S::yangc.20@intl.zju.edu.cn::d83185fc-6445-4c7c-9471-e16f59c33048" providerId="AD" clId="Web-{47543383-BEFA-2BCD-1553-E061666DEB91}" dt="2023-03-02T13:56:33.694" v="5" actId="20577"/>
          <ac:spMkLst>
            <pc:docMk/>
            <pc:sldMk cId="2282036874" sldId="257"/>
            <ac:spMk id="2" creationId="{9C9C141C-01A8-1D07-4D7B-235889BAF747}"/>
          </ac:spMkLst>
        </pc:spChg>
        <pc:spChg chg="del">
          <ac:chgData name="Chen, Yang" userId="S::yangc.20@intl.zju.edu.cn::d83185fc-6445-4c7c-9471-e16f59c33048" providerId="AD" clId="Web-{47543383-BEFA-2BCD-1553-E061666DEB91}" dt="2023-03-02T13:57:55.651" v="6"/>
          <ac:spMkLst>
            <pc:docMk/>
            <pc:sldMk cId="2282036874" sldId="257"/>
            <ac:spMk id="3" creationId="{25D758E1-35E9-103C-B10B-3B94ABDF1464}"/>
          </ac:spMkLst>
        </pc:spChg>
        <pc:picChg chg="add mod ord">
          <ac:chgData name="Chen, Yang" userId="S::yangc.20@intl.zju.edu.cn::d83185fc-6445-4c7c-9471-e16f59c33048" providerId="AD" clId="Web-{47543383-BEFA-2BCD-1553-E061666DEB91}" dt="2023-03-02T13:57:57.760" v="7" actId="1076"/>
          <ac:picMkLst>
            <pc:docMk/>
            <pc:sldMk cId="2282036874" sldId="257"/>
            <ac:picMk id="4" creationId="{7586379F-7929-7D4A-FE23-BFA9EA7F0099}"/>
          </ac:picMkLst>
        </pc:picChg>
        <pc:picChg chg="add mod">
          <ac:chgData name="Chen, Yang" userId="S::yangc.20@intl.zju.edu.cn::d83185fc-6445-4c7c-9471-e16f59c33048" providerId="AD" clId="Web-{47543383-BEFA-2BCD-1553-E061666DEB91}" dt="2023-03-02T13:58:11.245" v="14" actId="1076"/>
          <ac:picMkLst>
            <pc:docMk/>
            <pc:sldMk cId="2282036874" sldId="257"/>
            <ac:picMk id="5" creationId="{850C68BA-8419-9835-0140-CDD18A68604E}"/>
          </ac:picMkLst>
        </pc:picChg>
      </pc:sldChg>
    </pc:docChg>
  </pc:docChgLst>
  <pc:docChgLst>
    <pc:chgData name="Chen, Yang" userId="S::yangc.20@intl.zju.edu.cn::d83185fc-6445-4c7c-9471-e16f59c33048" providerId="AD" clId="Web-{89EE3058-4E65-7E69-7E8E-FC109B46FFD9}"/>
    <pc:docChg chg="addSld modSld">
      <pc:chgData name="Chen, Yang" userId="S::yangc.20@intl.zju.edu.cn::d83185fc-6445-4c7c-9471-e16f59c33048" providerId="AD" clId="Web-{89EE3058-4E65-7E69-7E8E-FC109B46FFD9}" dt="2023-03-03T07:10:02.950" v="4" actId="1076"/>
      <pc:docMkLst>
        <pc:docMk/>
      </pc:docMkLst>
      <pc:sldChg chg="addSp delSp modSp new">
        <pc:chgData name="Chen, Yang" userId="S::yangc.20@intl.zju.edu.cn::d83185fc-6445-4c7c-9471-e16f59c33048" providerId="AD" clId="Web-{89EE3058-4E65-7E69-7E8E-FC109B46FFD9}" dt="2023-03-03T07:10:02.950" v="4" actId="1076"/>
        <pc:sldMkLst>
          <pc:docMk/>
          <pc:sldMk cId="1503753990" sldId="274"/>
        </pc:sldMkLst>
        <pc:spChg chg="del">
          <ac:chgData name="Chen, Yang" userId="S::yangc.20@intl.zju.edu.cn::d83185fc-6445-4c7c-9471-e16f59c33048" providerId="AD" clId="Web-{89EE3058-4E65-7E69-7E8E-FC109B46FFD9}" dt="2023-03-03T07:09:54.856" v="1"/>
          <ac:spMkLst>
            <pc:docMk/>
            <pc:sldMk cId="1503753990" sldId="274"/>
            <ac:spMk id="3" creationId="{AC5E8D09-A58D-3CCA-9D46-8FBB1F753159}"/>
          </ac:spMkLst>
        </pc:spChg>
        <pc:picChg chg="add mod ord">
          <ac:chgData name="Chen, Yang" userId="S::yangc.20@intl.zju.edu.cn::d83185fc-6445-4c7c-9471-e16f59c33048" providerId="AD" clId="Web-{89EE3058-4E65-7E69-7E8E-FC109B46FFD9}" dt="2023-03-03T07:10:02.950" v="4" actId="1076"/>
          <ac:picMkLst>
            <pc:docMk/>
            <pc:sldMk cId="1503753990" sldId="274"/>
            <ac:picMk id="4" creationId="{D3DCF11C-8FD3-C4F8-A321-A2114D35EAD0}"/>
          </ac:picMkLst>
        </pc:picChg>
      </pc:sldChg>
    </pc:docChg>
  </pc:docChgLst>
  <pc:docChgLst>
    <pc:chgData name="Chen, Yang" userId="S::yangc.20@intl.zju.edu.cn::d83185fc-6445-4c7c-9471-e16f59c33048" providerId="AD" clId="Web-{B533FF38-2F4F-1E96-FFA3-B3CA87A77577}"/>
    <pc:docChg chg="addSld">
      <pc:chgData name="Chen, Yang" userId="S::yangc.20@intl.zju.edu.cn::d83185fc-6445-4c7c-9471-e16f59c33048" providerId="AD" clId="Web-{B533FF38-2F4F-1E96-FFA3-B3CA87A77577}" dt="2023-03-02T08:59:14.778" v="3"/>
      <pc:docMkLst>
        <pc:docMk/>
      </pc:docMkLst>
      <pc:sldChg chg="new">
        <pc:chgData name="Chen, Yang" userId="S::yangc.20@intl.zju.edu.cn::d83185fc-6445-4c7c-9471-e16f59c33048" providerId="AD" clId="Web-{B533FF38-2F4F-1E96-FFA3-B3CA87A77577}" dt="2023-03-02T08:59:08.559" v="0"/>
        <pc:sldMkLst>
          <pc:docMk/>
          <pc:sldMk cId="2282036874" sldId="257"/>
        </pc:sldMkLst>
      </pc:sldChg>
      <pc:sldChg chg="new">
        <pc:chgData name="Chen, Yang" userId="S::yangc.20@intl.zju.edu.cn::d83185fc-6445-4c7c-9471-e16f59c33048" providerId="AD" clId="Web-{B533FF38-2F4F-1E96-FFA3-B3CA87A77577}" dt="2023-03-02T08:59:10.137" v="1"/>
        <pc:sldMkLst>
          <pc:docMk/>
          <pc:sldMk cId="2624817076" sldId="258"/>
        </pc:sldMkLst>
      </pc:sldChg>
      <pc:sldChg chg="new">
        <pc:chgData name="Chen, Yang" userId="S::yangc.20@intl.zju.edu.cn::d83185fc-6445-4c7c-9471-e16f59c33048" providerId="AD" clId="Web-{B533FF38-2F4F-1E96-FFA3-B3CA87A77577}" dt="2023-03-02T08:59:11.699" v="2"/>
        <pc:sldMkLst>
          <pc:docMk/>
          <pc:sldMk cId="1949009983" sldId="259"/>
        </pc:sldMkLst>
      </pc:sldChg>
      <pc:sldChg chg="new">
        <pc:chgData name="Chen, Yang" userId="S::yangc.20@intl.zju.edu.cn::d83185fc-6445-4c7c-9471-e16f59c33048" providerId="AD" clId="Web-{B533FF38-2F4F-1E96-FFA3-B3CA87A77577}" dt="2023-03-02T08:59:14.778" v="3"/>
        <pc:sldMkLst>
          <pc:docMk/>
          <pc:sldMk cId="304255050" sldId="260"/>
        </pc:sldMkLst>
      </pc:sldChg>
    </pc:docChg>
  </pc:docChgLst>
  <pc:docChgLst>
    <pc:chgData name="Chen, Yang" userId="S::yangc.20@intl.zju.edu.cn::d83185fc-6445-4c7c-9471-e16f59c33048" providerId="AD" clId="Web-{D4D1391A-CC92-4BF7-9369-E9C8F09710E3}"/>
    <pc:docChg chg="modSld addMainMaster delMainMaster">
      <pc:chgData name="Chen, Yang" userId="S::yangc.20@intl.zju.edu.cn::d83185fc-6445-4c7c-9471-e16f59c33048" providerId="AD" clId="Web-{D4D1391A-CC92-4BF7-9369-E9C8F09710E3}" dt="2023-02-25T16:52:02.333" v="34" actId="1076"/>
      <pc:docMkLst>
        <pc:docMk/>
      </pc:docMkLst>
      <pc:sldChg chg="addSp delSp modSp mod setBg modClrScheme chgLayout">
        <pc:chgData name="Chen, Yang" userId="S::yangc.20@intl.zju.edu.cn::d83185fc-6445-4c7c-9471-e16f59c33048" providerId="AD" clId="Web-{D4D1391A-CC92-4BF7-9369-E9C8F09710E3}" dt="2023-02-25T16:52:02.333" v="34" actId="1076"/>
        <pc:sldMkLst>
          <pc:docMk/>
          <pc:sldMk cId="703088496" sldId="256"/>
        </pc:sldMkLst>
        <pc:spChg chg="mod">
          <ac:chgData name="Chen, Yang" userId="S::yangc.20@intl.zju.edu.cn::d83185fc-6445-4c7c-9471-e16f59c33048" providerId="AD" clId="Web-{D4D1391A-CC92-4BF7-9369-E9C8F09710E3}" dt="2023-02-25T16:51:36.488" v="26" actId="14100"/>
          <ac:spMkLst>
            <pc:docMk/>
            <pc:sldMk cId="703088496" sldId="256"/>
            <ac:spMk id="2" creationId="{00000000-0000-0000-0000-000000000000}"/>
          </ac:spMkLst>
        </pc:spChg>
        <pc:spChg chg="del mod">
          <ac:chgData name="Chen, Yang" userId="S::yangc.20@intl.zju.edu.cn::d83185fc-6445-4c7c-9471-e16f59c33048" providerId="AD" clId="Web-{D4D1391A-CC92-4BF7-9369-E9C8F09710E3}" dt="2023-02-25T16:51:33.848" v="25"/>
          <ac:spMkLst>
            <pc:docMk/>
            <pc:sldMk cId="703088496" sldId="256"/>
            <ac:spMk id="3" creationId="{00000000-0000-0000-0000-000000000000}"/>
          </ac:spMkLst>
        </pc:spChg>
        <pc:spChg chg="add del">
          <ac:chgData name="Chen, Yang" userId="S::yangc.20@intl.zju.edu.cn::d83185fc-6445-4c7c-9471-e16f59c33048" providerId="AD" clId="Web-{D4D1391A-CC92-4BF7-9369-E9C8F09710E3}" dt="2023-02-25T16:51:14.222" v="20"/>
          <ac:spMkLst>
            <pc:docMk/>
            <pc:sldMk cId="703088496" sldId="256"/>
            <ac:spMk id="9" creationId="{8A94871E-96FC-4ADE-815B-41A636E34F1A}"/>
          </ac:spMkLst>
        </pc:spChg>
        <pc:spChg chg="add del">
          <ac:chgData name="Chen, Yang" userId="S::yangc.20@intl.zju.edu.cn::d83185fc-6445-4c7c-9471-e16f59c33048" providerId="AD" clId="Web-{D4D1391A-CC92-4BF7-9369-E9C8F09710E3}" dt="2023-02-25T16:51:14.222" v="20"/>
          <ac:spMkLst>
            <pc:docMk/>
            <pc:sldMk cId="703088496" sldId="256"/>
            <ac:spMk id="11" creationId="{3FCFB1DE-0B7E-48CC-BA90-B2AB0889F9D6}"/>
          </ac:spMkLst>
        </pc:spChg>
        <pc:spChg chg="add del">
          <ac:chgData name="Chen, Yang" userId="S::yangc.20@intl.zju.edu.cn::d83185fc-6445-4c7c-9471-e16f59c33048" providerId="AD" clId="Web-{D4D1391A-CC92-4BF7-9369-E9C8F09710E3}" dt="2023-02-25T16:51:26.332" v="22"/>
          <ac:spMkLst>
            <pc:docMk/>
            <pc:sldMk cId="703088496" sldId="256"/>
            <ac:spMk id="13" creationId="{2D31923D-AB54-2C41-B985-E3F1AB437D09}"/>
          </ac:spMkLst>
        </pc:spChg>
        <pc:spChg chg="add del">
          <ac:chgData name="Chen, Yang" userId="S::yangc.20@intl.zju.edu.cn::d83185fc-6445-4c7c-9471-e16f59c33048" providerId="AD" clId="Web-{D4D1391A-CC92-4BF7-9369-E9C8F09710E3}" dt="2023-02-25T16:51:26.332" v="22"/>
          <ac:spMkLst>
            <pc:docMk/>
            <pc:sldMk cId="703088496" sldId="256"/>
            <ac:spMk id="14" creationId="{6CA2C65D-0168-1245-86C8-62A8A6F7B813}"/>
          </ac:spMkLst>
        </pc:spChg>
        <pc:spChg chg="add del">
          <ac:chgData name="Chen, Yang" userId="S::yangc.20@intl.zju.edu.cn::d83185fc-6445-4c7c-9471-e16f59c33048" providerId="AD" clId="Web-{D4D1391A-CC92-4BF7-9369-E9C8F09710E3}" dt="2023-02-25T16:51:26.332" v="22"/>
          <ac:spMkLst>
            <pc:docMk/>
            <pc:sldMk cId="703088496" sldId="256"/>
            <ac:spMk id="15" creationId="{755E9273-3717-C94C-9BFF-75E87E47C46A}"/>
          </ac:spMkLst>
        </pc:spChg>
        <pc:picChg chg="add mod">
          <ac:chgData name="Chen, Yang" userId="S::yangc.20@intl.zju.edu.cn::d83185fc-6445-4c7c-9471-e16f59c33048" providerId="AD" clId="Web-{D4D1391A-CC92-4BF7-9369-E9C8F09710E3}" dt="2023-02-25T16:52:02.333" v="34" actId="1076"/>
          <ac:picMkLst>
            <pc:docMk/>
            <pc:sldMk cId="703088496" sldId="256"/>
            <ac:picMk id="4" creationId="{2472A4C6-45AC-B7D4-E2FD-E2E1502F772F}"/>
          </ac:picMkLst>
        </pc:picChg>
      </pc:sldChg>
      <pc:sldMasterChg chg="add del addSldLayout delSldLayout">
        <pc:chgData name="Chen, Yang" userId="S::yangc.20@intl.zju.edu.cn::d83185fc-6445-4c7c-9471-e16f59c33048" providerId="AD" clId="Web-{D4D1391A-CC92-4BF7-9369-E9C8F09710E3}" dt="2023-02-25T16:51:26.332" v="22"/>
        <pc:sldMasterMkLst>
          <pc:docMk/>
          <pc:sldMasterMk cId="2563146177" sldId="2147483648"/>
        </pc:sldMasterMkLst>
        <pc:sldLayoutChg chg="add del">
          <pc:chgData name="Chen, Yang" userId="S::yangc.20@intl.zju.edu.cn::d83185fc-6445-4c7c-9471-e16f59c33048" providerId="AD" clId="Web-{D4D1391A-CC92-4BF7-9369-E9C8F09710E3}" dt="2023-02-25T16:51:26.332" v="22"/>
          <pc:sldLayoutMkLst>
            <pc:docMk/>
            <pc:sldMasterMk cId="2563146177" sldId="2147483648"/>
            <pc:sldLayoutMk cId="2805086613" sldId="2147483649"/>
          </pc:sldLayoutMkLst>
        </pc:sldLayoutChg>
        <pc:sldLayoutChg chg="add del">
          <pc:chgData name="Chen, Yang" userId="S::yangc.20@intl.zju.edu.cn::d83185fc-6445-4c7c-9471-e16f59c33048" providerId="AD" clId="Web-{D4D1391A-CC92-4BF7-9369-E9C8F09710E3}" dt="2023-02-25T16:51:26.332" v="22"/>
          <pc:sldLayoutMkLst>
            <pc:docMk/>
            <pc:sldMasterMk cId="2563146177" sldId="2147483648"/>
            <pc:sldLayoutMk cId="2074015890" sldId="2147483650"/>
          </pc:sldLayoutMkLst>
        </pc:sldLayoutChg>
        <pc:sldLayoutChg chg="add del">
          <pc:chgData name="Chen, Yang" userId="S::yangc.20@intl.zju.edu.cn::d83185fc-6445-4c7c-9471-e16f59c33048" providerId="AD" clId="Web-{D4D1391A-CC92-4BF7-9369-E9C8F09710E3}" dt="2023-02-25T16:51:26.332" v="22"/>
          <pc:sldLayoutMkLst>
            <pc:docMk/>
            <pc:sldMasterMk cId="2563146177" sldId="2147483648"/>
            <pc:sldLayoutMk cId="3407052612" sldId="2147483651"/>
          </pc:sldLayoutMkLst>
        </pc:sldLayoutChg>
        <pc:sldLayoutChg chg="add del">
          <pc:chgData name="Chen, Yang" userId="S::yangc.20@intl.zju.edu.cn::d83185fc-6445-4c7c-9471-e16f59c33048" providerId="AD" clId="Web-{D4D1391A-CC92-4BF7-9369-E9C8F09710E3}" dt="2023-02-25T16:51:26.332" v="22"/>
          <pc:sldLayoutMkLst>
            <pc:docMk/>
            <pc:sldMasterMk cId="2563146177" sldId="2147483648"/>
            <pc:sldLayoutMk cId="188702279" sldId="2147483652"/>
          </pc:sldLayoutMkLst>
        </pc:sldLayoutChg>
        <pc:sldLayoutChg chg="add del">
          <pc:chgData name="Chen, Yang" userId="S::yangc.20@intl.zju.edu.cn::d83185fc-6445-4c7c-9471-e16f59c33048" providerId="AD" clId="Web-{D4D1391A-CC92-4BF7-9369-E9C8F09710E3}" dt="2023-02-25T16:51:26.332" v="22"/>
          <pc:sldLayoutMkLst>
            <pc:docMk/>
            <pc:sldMasterMk cId="2563146177" sldId="2147483648"/>
            <pc:sldLayoutMk cId="4068082727" sldId="2147483653"/>
          </pc:sldLayoutMkLst>
        </pc:sldLayoutChg>
        <pc:sldLayoutChg chg="add del">
          <pc:chgData name="Chen, Yang" userId="S::yangc.20@intl.zju.edu.cn::d83185fc-6445-4c7c-9471-e16f59c33048" providerId="AD" clId="Web-{D4D1391A-CC92-4BF7-9369-E9C8F09710E3}" dt="2023-02-25T16:51:26.332" v="22"/>
          <pc:sldLayoutMkLst>
            <pc:docMk/>
            <pc:sldMasterMk cId="2563146177" sldId="2147483648"/>
            <pc:sldLayoutMk cId="4187196136" sldId="2147483654"/>
          </pc:sldLayoutMkLst>
        </pc:sldLayoutChg>
        <pc:sldLayoutChg chg="add del">
          <pc:chgData name="Chen, Yang" userId="S::yangc.20@intl.zju.edu.cn::d83185fc-6445-4c7c-9471-e16f59c33048" providerId="AD" clId="Web-{D4D1391A-CC92-4BF7-9369-E9C8F09710E3}" dt="2023-02-25T16:51:26.332" v="22"/>
          <pc:sldLayoutMkLst>
            <pc:docMk/>
            <pc:sldMasterMk cId="2563146177" sldId="2147483648"/>
            <pc:sldLayoutMk cId="1200569556" sldId="2147483655"/>
          </pc:sldLayoutMkLst>
        </pc:sldLayoutChg>
        <pc:sldLayoutChg chg="add del">
          <pc:chgData name="Chen, Yang" userId="S::yangc.20@intl.zju.edu.cn::d83185fc-6445-4c7c-9471-e16f59c33048" providerId="AD" clId="Web-{D4D1391A-CC92-4BF7-9369-E9C8F09710E3}" dt="2023-02-25T16:51:26.332" v="22"/>
          <pc:sldLayoutMkLst>
            <pc:docMk/>
            <pc:sldMasterMk cId="2563146177" sldId="2147483648"/>
            <pc:sldLayoutMk cId="3153261149" sldId="2147483656"/>
          </pc:sldLayoutMkLst>
        </pc:sldLayoutChg>
        <pc:sldLayoutChg chg="add del">
          <pc:chgData name="Chen, Yang" userId="S::yangc.20@intl.zju.edu.cn::d83185fc-6445-4c7c-9471-e16f59c33048" providerId="AD" clId="Web-{D4D1391A-CC92-4BF7-9369-E9C8F09710E3}" dt="2023-02-25T16:51:26.332" v="22"/>
          <pc:sldLayoutMkLst>
            <pc:docMk/>
            <pc:sldMasterMk cId="2563146177" sldId="2147483648"/>
            <pc:sldLayoutMk cId="2390041774" sldId="2147483657"/>
          </pc:sldLayoutMkLst>
        </pc:sldLayoutChg>
        <pc:sldLayoutChg chg="add del">
          <pc:chgData name="Chen, Yang" userId="S::yangc.20@intl.zju.edu.cn::d83185fc-6445-4c7c-9471-e16f59c33048" providerId="AD" clId="Web-{D4D1391A-CC92-4BF7-9369-E9C8F09710E3}" dt="2023-02-25T16:51:26.332" v="22"/>
          <pc:sldLayoutMkLst>
            <pc:docMk/>
            <pc:sldMasterMk cId="2563146177" sldId="2147483648"/>
            <pc:sldLayoutMk cId="2577302498" sldId="2147483658"/>
          </pc:sldLayoutMkLst>
        </pc:sldLayoutChg>
        <pc:sldLayoutChg chg="add del">
          <pc:chgData name="Chen, Yang" userId="S::yangc.20@intl.zju.edu.cn::d83185fc-6445-4c7c-9471-e16f59c33048" providerId="AD" clId="Web-{D4D1391A-CC92-4BF7-9369-E9C8F09710E3}" dt="2023-02-25T16:51:26.332" v="22"/>
          <pc:sldLayoutMkLst>
            <pc:docMk/>
            <pc:sldMasterMk cId="2563146177" sldId="2147483648"/>
            <pc:sldLayoutMk cId="72881644" sldId="2147483659"/>
          </pc:sldLayoutMkLst>
        </pc:sldLayoutChg>
      </pc:sldMasterChg>
      <pc:sldMasterChg chg="add del replId addSldLayout delSldLayout">
        <pc:chgData name="Chen, Yang" userId="S::yangc.20@intl.zju.edu.cn::d83185fc-6445-4c7c-9471-e16f59c33048" providerId="AD" clId="Web-{D4D1391A-CC92-4BF7-9369-E9C8F09710E3}" dt="2023-02-25T16:51:26.332" v="22"/>
        <pc:sldMasterMkLst>
          <pc:docMk/>
          <pc:sldMasterMk cId="1075628031" sldId="2147483660"/>
        </pc:sldMasterMkLst>
        <pc:sldLayoutChg chg="add del replId">
          <pc:chgData name="Chen, Yang" userId="S::yangc.20@intl.zju.edu.cn::d83185fc-6445-4c7c-9471-e16f59c33048" providerId="AD" clId="Web-{D4D1391A-CC92-4BF7-9369-E9C8F09710E3}" dt="2023-02-25T16:51:26.332" v="22"/>
          <pc:sldLayoutMkLst>
            <pc:docMk/>
            <pc:sldMasterMk cId="1075628031" sldId="2147483660"/>
            <pc:sldLayoutMk cId="1869883773" sldId="2147483661"/>
          </pc:sldLayoutMkLst>
        </pc:sldLayoutChg>
      </pc:sldMasterChg>
    </pc:docChg>
  </pc:docChgLst>
  <pc:docChgLst>
    <pc:chgData name="Chen, Yang" userId="S::yangc.20@intl.zju.edu.cn::d83185fc-6445-4c7c-9471-e16f59c33048" providerId="AD" clId="Web-{86632064-BC86-5158-BAF6-D88860F938B3}"/>
    <pc:docChg chg="modSld">
      <pc:chgData name="Chen, Yang" userId="S::yangc.20@intl.zju.edu.cn::d83185fc-6445-4c7c-9471-e16f59c33048" providerId="AD" clId="Web-{86632064-BC86-5158-BAF6-D88860F938B3}" dt="2023-03-03T07:54:55.484" v="1" actId="1076"/>
      <pc:docMkLst>
        <pc:docMk/>
      </pc:docMkLst>
      <pc:sldChg chg="modSp">
        <pc:chgData name="Chen, Yang" userId="S::yangc.20@intl.zju.edu.cn::d83185fc-6445-4c7c-9471-e16f59c33048" providerId="AD" clId="Web-{86632064-BC86-5158-BAF6-D88860F938B3}" dt="2023-03-03T07:54:55.484" v="1" actId="1076"/>
        <pc:sldMkLst>
          <pc:docMk/>
          <pc:sldMk cId="3251050848" sldId="263"/>
        </pc:sldMkLst>
        <pc:picChg chg="mod">
          <ac:chgData name="Chen, Yang" userId="S::yangc.20@intl.zju.edu.cn::d83185fc-6445-4c7c-9471-e16f59c33048" providerId="AD" clId="Web-{86632064-BC86-5158-BAF6-D88860F938B3}" dt="2023-03-03T07:54:55.484" v="1" actId="1076"/>
          <ac:picMkLst>
            <pc:docMk/>
            <pc:sldMk cId="3251050848" sldId="263"/>
            <ac:picMk id="9" creationId="{0784FDE2-51E7-E917-677A-0B5C0F66C7C8}"/>
          </ac:picMkLst>
        </pc:picChg>
      </pc:sldChg>
    </pc:docChg>
  </pc:docChgLst>
  <pc:docChgLst>
    <pc:chgData name="Chen, Yang" userId="d83185fc-6445-4c7c-9471-e16f59c33048" providerId="ADAL" clId="{4B6E7774-49EE-43DD-A8C3-870924A42D20}"/>
    <pc:docChg chg="undo redo custSel addSld modSld">
      <pc:chgData name="Chen, Yang" userId="d83185fc-6445-4c7c-9471-e16f59c33048" providerId="ADAL" clId="{4B6E7774-49EE-43DD-A8C3-870924A42D20}" dt="2023-03-02T14:50:31.856" v="242" actId="1076"/>
      <pc:docMkLst>
        <pc:docMk/>
      </pc:docMkLst>
      <pc:sldChg chg="addSp modSp mod modAnim">
        <pc:chgData name="Chen, Yang" userId="d83185fc-6445-4c7c-9471-e16f59c33048" providerId="ADAL" clId="{4B6E7774-49EE-43DD-A8C3-870924A42D20}" dt="2023-03-02T14:00:36.646" v="11" actId="1076"/>
        <pc:sldMkLst>
          <pc:docMk/>
          <pc:sldMk cId="2282036874" sldId="257"/>
        </pc:sldMkLst>
        <pc:picChg chg="mod">
          <ac:chgData name="Chen, Yang" userId="d83185fc-6445-4c7c-9471-e16f59c33048" providerId="ADAL" clId="{4B6E7774-49EE-43DD-A8C3-870924A42D20}" dt="2023-03-02T14:00:31.843" v="9" actId="1076"/>
          <ac:picMkLst>
            <pc:docMk/>
            <pc:sldMk cId="2282036874" sldId="257"/>
            <ac:picMk id="5" creationId="{850C68BA-8419-9835-0140-CDD18A68604E}"/>
          </ac:picMkLst>
        </pc:picChg>
        <pc:picChg chg="add mod">
          <ac:chgData name="Chen, Yang" userId="d83185fc-6445-4c7c-9471-e16f59c33048" providerId="ADAL" clId="{4B6E7774-49EE-43DD-A8C3-870924A42D20}" dt="2023-03-02T14:00:36.646" v="11" actId="1076"/>
          <ac:picMkLst>
            <pc:docMk/>
            <pc:sldMk cId="2282036874" sldId="257"/>
            <ac:picMk id="6" creationId="{6ECE6CCA-43E7-ABB5-E85D-2C42325F029A}"/>
          </ac:picMkLst>
        </pc:picChg>
      </pc:sldChg>
      <pc:sldChg chg="addSp delSp modSp mod modAnim">
        <pc:chgData name="Chen, Yang" userId="d83185fc-6445-4c7c-9471-e16f59c33048" providerId="ADAL" clId="{4B6E7774-49EE-43DD-A8C3-870924A42D20}" dt="2023-03-02T14:02:27.948" v="46"/>
        <pc:sldMkLst>
          <pc:docMk/>
          <pc:sldMk cId="2624817076" sldId="258"/>
        </pc:sldMkLst>
        <pc:spChg chg="mod">
          <ac:chgData name="Chen, Yang" userId="d83185fc-6445-4c7c-9471-e16f59c33048" providerId="ADAL" clId="{4B6E7774-49EE-43DD-A8C3-870924A42D20}" dt="2023-03-02T14:02:10.933" v="44" actId="313"/>
          <ac:spMkLst>
            <pc:docMk/>
            <pc:sldMk cId="2624817076" sldId="258"/>
            <ac:spMk id="2" creationId="{294E973E-CEFF-8868-D475-8FF5E436037B}"/>
          </ac:spMkLst>
        </pc:spChg>
        <pc:spChg chg="del">
          <ac:chgData name="Chen, Yang" userId="d83185fc-6445-4c7c-9471-e16f59c33048" providerId="ADAL" clId="{4B6E7774-49EE-43DD-A8C3-870924A42D20}" dt="2023-03-02T14:01:55.840" v="12" actId="22"/>
          <ac:spMkLst>
            <pc:docMk/>
            <pc:sldMk cId="2624817076" sldId="258"/>
            <ac:spMk id="3" creationId="{7A313EC0-C226-B7F0-9B75-677D423412E2}"/>
          </ac:spMkLst>
        </pc:spChg>
        <pc:picChg chg="add mod ord">
          <ac:chgData name="Chen, Yang" userId="d83185fc-6445-4c7c-9471-e16f59c33048" providerId="ADAL" clId="{4B6E7774-49EE-43DD-A8C3-870924A42D20}" dt="2023-03-02T14:02:23.169" v="45" actId="1076"/>
          <ac:picMkLst>
            <pc:docMk/>
            <pc:sldMk cId="2624817076" sldId="258"/>
            <ac:picMk id="5" creationId="{4957F6B2-014A-D8C5-591A-49EDBFC7519D}"/>
          </ac:picMkLst>
        </pc:picChg>
      </pc:sldChg>
      <pc:sldChg chg="addSp delSp modSp">
        <pc:chgData name="Chen, Yang" userId="d83185fc-6445-4c7c-9471-e16f59c33048" providerId="ADAL" clId="{4B6E7774-49EE-43DD-A8C3-870924A42D20}" dt="2023-03-02T14:00:00.445" v="5" actId="1076"/>
        <pc:sldMkLst>
          <pc:docMk/>
          <pc:sldMk cId="1949009983" sldId="259"/>
        </pc:sldMkLst>
        <pc:spChg chg="del">
          <ac:chgData name="Chen, Yang" userId="d83185fc-6445-4c7c-9471-e16f59c33048" providerId="ADAL" clId="{4B6E7774-49EE-43DD-A8C3-870924A42D20}" dt="2023-03-02T13:59:57.936" v="4"/>
          <ac:spMkLst>
            <pc:docMk/>
            <pc:sldMk cId="1949009983" sldId="259"/>
            <ac:spMk id="3" creationId="{0573C7EF-3C57-AFA2-3A69-9DE90EC29F2B}"/>
          </ac:spMkLst>
        </pc:spChg>
        <pc:picChg chg="add mod">
          <ac:chgData name="Chen, Yang" userId="d83185fc-6445-4c7c-9471-e16f59c33048" providerId="ADAL" clId="{4B6E7774-49EE-43DD-A8C3-870924A42D20}" dt="2023-03-02T14:00:00.445" v="5" actId="1076"/>
          <ac:picMkLst>
            <pc:docMk/>
            <pc:sldMk cId="1949009983" sldId="259"/>
            <ac:picMk id="1026" creationId="{5782710F-7CBC-C08A-902A-A327AAD20FB6}"/>
          </ac:picMkLst>
        </pc:picChg>
      </pc:sldChg>
      <pc:sldChg chg="addSp delSp modSp">
        <pc:chgData name="Chen, Yang" userId="d83185fc-6445-4c7c-9471-e16f59c33048" providerId="ADAL" clId="{4B6E7774-49EE-43DD-A8C3-870924A42D20}" dt="2023-03-02T14:31:14.224" v="96" actId="1076"/>
        <pc:sldMkLst>
          <pc:docMk/>
          <pc:sldMk cId="304255050" sldId="260"/>
        </pc:sldMkLst>
        <pc:spChg chg="del">
          <ac:chgData name="Chen, Yang" userId="d83185fc-6445-4c7c-9471-e16f59c33048" providerId="ADAL" clId="{4B6E7774-49EE-43DD-A8C3-870924A42D20}" dt="2023-03-02T14:08:37.980" v="73"/>
          <ac:spMkLst>
            <pc:docMk/>
            <pc:sldMk cId="304255050" sldId="260"/>
            <ac:spMk id="3" creationId="{5DA52788-F227-FDB6-4D8A-0FFB3898D50F}"/>
          </ac:spMkLst>
        </pc:spChg>
        <pc:picChg chg="add mod">
          <ac:chgData name="Chen, Yang" userId="d83185fc-6445-4c7c-9471-e16f59c33048" providerId="ADAL" clId="{4B6E7774-49EE-43DD-A8C3-870924A42D20}" dt="2023-03-02T14:31:14.224" v="96" actId="1076"/>
          <ac:picMkLst>
            <pc:docMk/>
            <pc:sldMk cId="304255050" sldId="260"/>
            <ac:picMk id="2050" creationId="{A7B18C78-65EF-6163-AC3F-845FBA36DE4C}"/>
          </ac:picMkLst>
        </pc:picChg>
      </pc:sldChg>
      <pc:sldChg chg="addSp delSp modSp new mod modAnim">
        <pc:chgData name="Chen, Yang" userId="d83185fc-6445-4c7c-9471-e16f59c33048" providerId="ADAL" clId="{4B6E7774-49EE-43DD-A8C3-870924A42D20}" dt="2023-03-02T14:31:17.003" v="97" actId="1076"/>
        <pc:sldMkLst>
          <pc:docMk/>
          <pc:sldMk cId="689182813" sldId="261"/>
        </pc:sldMkLst>
        <pc:spChg chg="del">
          <ac:chgData name="Chen, Yang" userId="d83185fc-6445-4c7c-9471-e16f59c33048" providerId="ADAL" clId="{4B6E7774-49EE-43DD-A8C3-870924A42D20}" dt="2023-03-02T14:06:25.039" v="48" actId="22"/>
          <ac:spMkLst>
            <pc:docMk/>
            <pc:sldMk cId="689182813" sldId="261"/>
            <ac:spMk id="3" creationId="{96511780-F724-806C-EB46-4595288BF0B5}"/>
          </ac:spMkLst>
        </pc:spChg>
        <pc:spChg chg="add del mod">
          <ac:chgData name="Chen, Yang" userId="d83185fc-6445-4c7c-9471-e16f59c33048" providerId="ADAL" clId="{4B6E7774-49EE-43DD-A8C3-870924A42D20}" dt="2023-03-02T14:06:47.588" v="57" actId="22"/>
          <ac:spMkLst>
            <pc:docMk/>
            <pc:sldMk cId="689182813" sldId="261"/>
            <ac:spMk id="7" creationId="{CDB9CF17-8117-DC70-82D8-6852F375D6AC}"/>
          </ac:spMkLst>
        </pc:spChg>
        <pc:grpChg chg="mod">
          <ac:chgData name="Chen, Yang" userId="d83185fc-6445-4c7c-9471-e16f59c33048" providerId="ADAL" clId="{4B6E7774-49EE-43DD-A8C3-870924A42D20}" dt="2023-03-02T14:07:20.214" v="68"/>
          <ac:grpSpMkLst>
            <pc:docMk/>
            <pc:sldMk cId="689182813" sldId="261"/>
            <ac:grpSpMk id="15" creationId="{2C1B4876-1188-9606-D0E5-A07B9BF9292A}"/>
          </ac:grpSpMkLst>
        </pc:grpChg>
        <pc:picChg chg="add del mod ord">
          <ac:chgData name="Chen, Yang" userId="d83185fc-6445-4c7c-9471-e16f59c33048" providerId="ADAL" clId="{4B6E7774-49EE-43DD-A8C3-870924A42D20}" dt="2023-03-02T14:06:46.785" v="56" actId="478"/>
          <ac:picMkLst>
            <pc:docMk/>
            <pc:sldMk cId="689182813" sldId="261"/>
            <ac:picMk id="5" creationId="{9FA49C59-BE2D-CD73-71DD-BDEAB767664E}"/>
          </ac:picMkLst>
        </pc:picChg>
        <pc:picChg chg="add mod ord">
          <ac:chgData name="Chen, Yang" userId="d83185fc-6445-4c7c-9471-e16f59c33048" providerId="ADAL" clId="{4B6E7774-49EE-43DD-A8C3-870924A42D20}" dt="2023-03-02T14:31:17.003" v="97" actId="1076"/>
          <ac:picMkLst>
            <pc:docMk/>
            <pc:sldMk cId="689182813" sldId="261"/>
            <ac:picMk id="9" creationId="{CD5644F5-E298-FFC7-3C8E-5538E99C6DA4}"/>
          </ac:picMkLst>
        </pc:picChg>
        <pc:inkChg chg="add del">
          <ac:chgData name="Chen, Yang" userId="d83185fc-6445-4c7c-9471-e16f59c33048" providerId="ADAL" clId="{4B6E7774-49EE-43DD-A8C3-870924A42D20}" dt="2023-03-02T14:07:10.117" v="60" actId="9405"/>
          <ac:inkMkLst>
            <pc:docMk/>
            <pc:sldMk cId="689182813" sldId="261"/>
            <ac:inkMk id="10" creationId="{CC2A6988-E35E-7D3C-5721-412AC27C84B5}"/>
          </ac:inkMkLst>
        </pc:inkChg>
        <pc:inkChg chg="add del">
          <ac:chgData name="Chen, Yang" userId="d83185fc-6445-4c7c-9471-e16f59c33048" providerId="ADAL" clId="{4B6E7774-49EE-43DD-A8C3-870924A42D20}" dt="2023-03-02T14:07:12.314" v="62" actId="9405"/>
          <ac:inkMkLst>
            <pc:docMk/>
            <pc:sldMk cId="689182813" sldId="261"/>
            <ac:inkMk id="11" creationId="{EB969370-958A-2F27-FCC6-578E5BA695B9}"/>
          </ac:inkMkLst>
        </pc:inkChg>
        <pc:inkChg chg="add del">
          <ac:chgData name="Chen, Yang" userId="d83185fc-6445-4c7c-9471-e16f59c33048" providerId="ADAL" clId="{4B6E7774-49EE-43DD-A8C3-870924A42D20}" dt="2023-03-02T14:07:33.907" v="71" actId="9405"/>
          <ac:inkMkLst>
            <pc:docMk/>
            <pc:sldMk cId="689182813" sldId="261"/>
            <ac:inkMk id="12" creationId="{D37216D7-99D3-0946-1B71-FE0CB55CF641}"/>
          </ac:inkMkLst>
        </pc:inkChg>
        <pc:inkChg chg="add del mod">
          <ac:chgData name="Chen, Yang" userId="d83185fc-6445-4c7c-9471-e16f59c33048" providerId="ADAL" clId="{4B6E7774-49EE-43DD-A8C3-870924A42D20}" dt="2023-03-02T14:07:20.463" v="69" actId="9405"/>
          <ac:inkMkLst>
            <pc:docMk/>
            <pc:sldMk cId="689182813" sldId="261"/>
            <ac:inkMk id="13" creationId="{842E9B51-93FA-F12A-4BE2-2EC98FC291FC}"/>
          </ac:inkMkLst>
        </pc:inkChg>
        <pc:inkChg chg="add del mod">
          <ac:chgData name="Chen, Yang" userId="d83185fc-6445-4c7c-9471-e16f59c33048" providerId="ADAL" clId="{4B6E7774-49EE-43DD-A8C3-870924A42D20}" dt="2023-03-02T14:07:20.214" v="68"/>
          <ac:inkMkLst>
            <pc:docMk/>
            <pc:sldMk cId="689182813" sldId="261"/>
            <ac:inkMk id="14" creationId="{D417E98C-4F6B-EC8F-4DE6-800ABF7E5D57}"/>
          </ac:inkMkLst>
        </pc:inkChg>
      </pc:sldChg>
      <pc:sldChg chg="addSp delSp modSp new mod">
        <pc:chgData name="Chen, Yang" userId="d83185fc-6445-4c7c-9471-e16f59c33048" providerId="ADAL" clId="{4B6E7774-49EE-43DD-A8C3-870924A42D20}" dt="2023-03-02T14:31:10.349" v="95" actId="1076"/>
        <pc:sldMkLst>
          <pc:docMk/>
          <pc:sldMk cId="870316521" sldId="262"/>
        </pc:sldMkLst>
        <pc:spChg chg="del">
          <ac:chgData name="Chen, Yang" userId="d83185fc-6445-4c7c-9471-e16f59c33048" providerId="ADAL" clId="{4B6E7774-49EE-43DD-A8C3-870924A42D20}" dt="2023-03-02T14:29:42.169" v="79" actId="22"/>
          <ac:spMkLst>
            <pc:docMk/>
            <pc:sldMk cId="870316521" sldId="262"/>
            <ac:spMk id="3" creationId="{47AFE3DD-D5EB-535B-160D-A83404D0B5A6}"/>
          </ac:spMkLst>
        </pc:spChg>
        <pc:picChg chg="add mod ord">
          <ac:chgData name="Chen, Yang" userId="d83185fc-6445-4c7c-9471-e16f59c33048" providerId="ADAL" clId="{4B6E7774-49EE-43DD-A8C3-870924A42D20}" dt="2023-03-02T14:31:10.349" v="95" actId="1076"/>
          <ac:picMkLst>
            <pc:docMk/>
            <pc:sldMk cId="870316521" sldId="262"/>
            <ac:picMk id="5" creationId="{D268986F-5D10-585B-2658-8C1B4B3799F5}"/>
          </ac:picMkLst>
        </pc:picChg>
      </pc:sldChg>
      <pc:sldChg chg="addSp delSp modSp new mod">
        <pc:chgData name="Chen, Yang" userId="d83185fc-6445-4c7c-9471-e16f59c33048" providerId="ADAL" clId="{4B6E7774-49EE-43DD-A8C3-870924A42D20}" dt="2023-03-02T14:31:08.020" v="94" actId="1076"/>
        <pc:sldMkLst>
          <pc:docMk/>
          <pc:sldMk cId="3251050848" sldId="263"/>
        </pc:sldMkLst>
        <pc:spChg chg="del">
          <ac:chgData name="Chen, Yang" userId="d83185fc-6445-4c7c-9471-e16f59c33048" providerId="ADAL" clId="{4B6E7774-49EE-43DD-A8C3-870924A42D20}" dt="2023-03-02T14:30:41.906" v="86" actId="22"/>
          <ac:spMkLst>
            <pc:docMk/>
            <pc:sldMk cId="3251050848" sldId="263"/>
            <ac:spMk id="3" creationId="{5FBCB0A4-1E23-1937-0819-2DD4019B5C1C}"/>
          </ac:spMkLst>
        </pc:spChg>
        <pc:spChg chg="add mod">
          <ac:chgData name="Chen, Yang" userId="d83185fc-6445-4c7c-9471-e16f59c33048" providerId="ADAL" clId="{4B6E7774-49EE-43DD-A8C3-870924A42D20}" dt="2023-03-02T14:30:49.817" v="90" actId="478"/>
          <ac:spMkLst>
            <pc:docMk/>
            <pc:sldMk cId="3251050848" sldId="263"/>
            <ac:spMk id="7" creationId="{C4617812-DBA7-FC11-2E98-50D9EBC4A727}"/>
          </ac:spMkLst>
        </pc:spChg>
        <pc:picChg chg="add del mod ord">
          <ac:chgData name="Chen, Yang" userId="d83185fc-6445-4c7c-9471-e16f59c33048" providerId="ADAL" clId="{4B6E7774-49EE-43DD-A8C3-870924A42D20}" dt="2023-03-02T14:30:49.817" v="90" actId="478"/>
          <ac:picMkLst>
            <pc:docMk/>
            <pc:sldMk cId="3251050848" sldId="263"/>
            <ac:picMk id="5" creationId="{428F468D-7C32-D2D4-5ABA-C99AECA41319}"/>
          </ac:picMkLst>
        </pc:picChg>
        <pc:picChg chg="add mod">
          <ac:chgData name="Chen, Yang" userId="d83185fc-6445-4c7c-9471-e16f59c33048" providerId="ADAL" clId="{4B6E7774-49EE-43DD-A8C3-870924A42D20}" dt="2023-03-02T14:31:08.020" v="94" actId="1076"/>
          <ac:picMkLst>
            <pc:docMk/>
            <pc:sldMk cId="3251050848" sldId="263"/>
            <ac:picMk id="9" creationId="{0784FDE2-51E7-E917-677A-0B5C0F66C7C8}"/>
          </ac:picMkLst>
        </pc:picChg>
      </pc:sldChg>
      <pc:sldChg chg="addSp delSp modSp new mod">
        <pc:chgData name="Chen, Yang" userId="d83185fc-6445-4c7c-9471-e16f59c33048" providerId="ADAL" clId="{4B6E7774-49EE-43DD-A8C3-870924A42D20}" dt="2023-03-02T14:32:07.896" v="104" actId="1076"/>
        <pc:sldMkLst>
          <pc:docMk/>
          <pc:sldMk cId="2067034316" sldId="264"/>
        </pc:sldMkLst>
        <pc:spChg chg="del">
          <ac:chgData name="Chen, Yang" userId="d83185fc-6445-4c7c-9471-e16f59c33048" providerId="ADAL" clId="{4B6E7774-49EE-43DD-A8C3-870924A42D20}" dt="2023-03-02T14:32:01.750" v="99" actId="22"/>
          <ac:spMkLst>
            <pc:docMk/>
            <pc:sldMk cId="2067034316" sldId="264"/>
            <ac:spMk id="3" creationId="{F7BD777C-CBD5-9439-8253-EC1DB79DD3B4}"/>
          </ac:spMkLst>
        </pc:spChg>
        <pc:picChg chg="add mod ord">
          <ac:chgData name="Chen, Yang" userId="d83185fc-6445-4c7c-9471-e16f59c33048" providerId="ADAL" clId="{4B6E7774-49EE-43DD-A8C3-870924A42D20}" dt="2023-03-02T14:32:07.896" v="104" actId="1076"/>
          <ac:picMkLst>
            <pc:docMk/>
            <pc:sldMk cId="2067034316" sldId="264"/>
            <ac:picMk id="5" creationId="{FC3D1AC6-C3E7-100F-48C1-F652E62DDF82}"/>
          </ac:picMkLst>
        </pc:picChg>
      </pc:sldChg>
      <pc:sldChg chg="addSp delSp modSp new mod">
        <pc:chgData name="Chen, Yang" userId="d83185fc-6445-4c7c-9471-e16f59c33048" providerId="ADAL" clId="{4B6E7774-49EE-43DD-A8C3-870924A42D20}" dt="2023-03-02T14:32:21.990" v="111" actId="1076"/>
        <pc:sldMkLst>
          <pc:docMk/>
          <pc:sldMk cId="2930909187" sldId="265"/>
        </pc:sldMkLst>
        <pc:spChg chg="del">
          <ac:chgData name="Chen, Yang" userId="d83185fc-6445-4c7c-9471-e16f59c33048" providerId="ADAL" clId="{4B6E7774-49EE-43DD-A8C3-870924A42D20}" dt="2023-03-02T14:32:17.132" v="107" actId="22"/>
          <ac:spMkLst>
            <pc:docMk/>
            <pc:sldMk cId="2930909187" sldId="265"/>
            <ac:spMk id="3" creationId="{94642F43-5007-BF8D-BD1F-ED0213762CB2}"/>
          </ac:spMkLst>
        </pc:spChg>
        <pc:picChg chg="add mod ord">
          <ac:chgData name="Chen, Yang" userId="d83185fc-6445-4c7c-9471-e16f59c33048" providerId="ADAL" clId="{4B6E7774-49EE-43DD-A8C3-870924A42D20}" dt="2023-03-02T14:32:21.990" v="111" actId="1076"/>
          <ac:picMkLst>
            <pc:docMk/>
            <pc:sldMk cId="2930909187" sldId="265"/>
            <ac:picMk id="5" creationId="{5280FD70-B573-226A-C96E-B4813C71566A}"/>
          </ac:picMkLst>
        </pc:picChg>
      </pc:sldChg>
      <pc:sldChg chg="addSp delSp modSp new mod">
        <pc:chgData name="Chen, Yang" userId="d83185fc-6445-4c7c-9471-e16f59c33048" providerId="ADAL" clId="{4B6E7774-49EE-43DD-A8C3-870924A42D20}" dt="2023-03-02T14:32:31.673" v="115" actId="1076"/>
        <pc:sldMkLst>
          <pc:docMk/>
          <pc:sldMk cId="860907757" sldId="266"/>
        </pc:sldMkLst>
        <pc:spChg chg="del">
          <ac:chgData name="Chen, Yang" userId="d83185fc-6445-4c7c-9471-e16f59c33048" providerId="ADAL" clId="{4B6E7774-49EE-43DD-A8C3-870924A42D20}" dt="2023-03-02T14:32:28.176" v="112" actId="22"/>
          <ac:spMkLst>
            <pc:docMk/>
            <pc:sldMk cId="860907757" sldId="266"/>
            <ac:spMk id="3" creationId="{9551693A-1DC2-DB4A-87FC-3DABB2F1B4F1}"/>
          </ac:spMkLst>
        </pc:spChg>
        <pc:picChg chg="add mod ord">
          <ac:chgData name="Chen, Yang" userId="d83185fc-6445-4c7c-9471-e16f59c33048" providerId="ADAL" clId="{4B6E7774-49EE-43DD-A8C3-870924A42D20}" dt="2023-03-02T14:32:31.673" v="115" actId="1076"/>
          <ac:picMkLst>
            <pc:docMk/>
            <pc:sldMk cId="860907757" sldId="266"/>
            <ac:picMk id="5" creationId="{A58A82F8-72BE-6E25-A5EB-EF0FF026FC4B}"/>
          </ac:picMkLst>
        </pc:picChg>
      </pc:sldChg>
      <pc:sldChg chg="addSp delSp modSp new mod">
        <pc:chgData name="Chen, Yang" userId="d83185fc-6445-4c7c-9471-e16f59c33048" providerId="ADAL" clId="{4B6E7774-49EE-43DD-A8C3-870924A42D20}" dt="2023-03-02T14:33:12.374" v="120" actId="1076"/>
        <pc:sldMkLst>
          <pc:docMk/>
          <pc:sldMk cId="334570543" sldId="267"/>
        </pc:sldMkLst>
        <pc:spChg chg="del">
          <ac:chgData name="Chen, Yang" userId="d83185fc-6445-4c7c-9471-e16f59c33048" providerId="ADAL" clId="{4B6E7774-49EE-43DD-A8C3-870924A42D20}" dt="2023-03-02T14:33:09.138" v="117" actId="22"/>
          <ac:spMkLst>
            <pc:docMk/>
            <pc:sldMk cId="334570543" sldId="267"/>
            <ac:spMk id="3" creationId="{D6999988-A3AE-D702-8A7D-C331E8B04A80}"/>
          </ac:spMkLst>
        </pc:spChg>
        <pc:picChg chg="add mod ord">
          <ac:chgData name="Chen, Yang" userId="d83185fc-6445-4c7c-9471-e16f59c33048" providerId="ADAL" clId="{4B6E7774-49EE-43DD-A8C3-870924A42D20}" dt="2023-03-02T14:33:12.374" v="120" actId="1076"/>
          <ac:picMkLst>
            <pc:docMk/>
            <pc:sldMk cId="334570543" sldId="267"/>
            <ac:picMk id="5" creationId="{8837D133-FB93-1D5B-6A97-EBC36E76E07E}"/>
          </ac:picMkLst>
        </pc:picChg>
      </pc:sldChg>
      <pc:sldChg chg="addSp delSp modSp new mod modTransition modAnim">
        <pc:chgData name="Chen, Yang" userId="d83185fc-6445-4c7c-9471-e16f59c33048" providerId="ADAL" clId="{4B6E7774-49EE-43DD-A8C3-870924A42D20}" dt="2023-03-02T14:39:29.675" v="192"/>
        <pc:sldMkLst>
          <pc:docMk/>
          <pc:sldMk cId="3152366382" sldId="268"/>
        </pc:sldMkLst>
        <pc:spChg chg="mod">
          <ac:chgData name="Chen, Yang" userId="d83185fc-6445-4c7c-9471-e16f59c33048" providerId="ADAL" clId="{4B6E7774-49EE-43DD-A8C3-870924A42D20}" dt="2023-03-02T14:34:30.778" v="158" actId="20577"/>
          <ac:spMkLst>
            <pc:docMk/>
            <pc:sldMk cId="3152366382" sldId="268"/>
            <ac:spMk id="2" creationId="{F2121627-5DE5-1F28-7E99-F3ABCE822416}"/>
          </ac:spMkLst>
        </pc:spChg>
        <pc:spChg chg="del">
          <ac:chgData name="Chen, Yang" userId="d83185fc-6445-4c7c-9471-e16f59c33048" providerId="ADAL" clId="{4B6E7774-49EE-43DD-A8C3-870924A42D20}" dt="2023-03-02T14:34:21.084" v="122" actId="22"/>
          <ac:spMkLst>
            <pc:docMk/>
            <pc:sldMk cId="3152366382" sldId="268"/>
            <ac:spMk id="3" creationId="{9516891C-50B6-8C99-E176-BEE05D9641A4}"/>
          </ac:spMkLst>
        </pc:spChg>
        <pc:grpChg chg="mod">
          <ac:chgData name="Chen, Yang" userId="d83185fc-6445-4c7c-9471-e16f59c33048" providerId="ADAL" clId="{4B6E7774-49EE-43DD-A8C3-870924A42D20}" dt="2023-03-02T14:38:33.418" v="176"/>
          <ac:grpSpMkLst>
            <pc:docMk/>
            <pc:sldMk cId="3152366382" sldId="268"/>
            <ac:grpSpMk id="11" creationId="{515CB94C-6906-BBE6-6CCB-C81A0971FB02}"/>
          </ac:grpSpMkLst>
        </pc:grpChg>
        <pc:grpChg chg="mod">
          <ac:chgData name="Chen, Yang" userId="d83185fc-6445-4c7c-9471-e16f59c33048" providerId="ADAL" clId="{4B6E7774-49EE-43DD-A8C3-870924A42D20}" dt="2023-03-02T14:38:33.418" v="176"/>
          <ac:grpSpMkLst>
            <pc:docMk/>
            <pc:sldMk cId="3152366382" sldId="268"/>
            <ac:grpSpMk id="12" creationId="{D5D2167A-8822-1F32-35B9-A0AAADF9D1FE}"/>
          </ac:grpSpMkLst>
        </pc:grpChg>
        <pc:grpChg chg="mod">
          <ac:chgData name="Chen, Yang" userId="d83185fc-6445-4c7c-9471-e16f59c33048" providerId="ADAL" clId="{4B6E7774-49EE-43DD-A8C3-870924A42D20}" dt="2023-03-02T14:38:37.654" v="181"/>
          <ac:grpSpMkLst>
            <pc:docMk/>
            <pc:sldMk cId="3152366382" sldId="268"/>
            <ac:grpSpMk id="17" creationId="{7618E597-752D-454E-EAC3-48FE93C44EC0}"/>
          </ac:grpSpMkLst>
        </pc:grpChg>
        <pc:picChg chg="add mod ord">
          <ac:chgData name="Chen, Yang" userId="d83185fc-6445-4c7c-9471-e16f59c33048" providerId="ADAL" clId="{4B6E7774-49EE-43DD-A8C3-870924A42D20}" dt="2023-03-02T14:34:40.081" v="164" actId="1076"/>
          <ac:picMkLst>
            <pc:docMk/>
            <pc:sldMk cId="3152366382" sldId="268"/>
            <ac:picMk id="5" creationId="{85561366-A876-A7D4-1DB8-B7ED20395DFA}"/>
          </ac:picMkLst>
        </pc:picChg>
        <pc:inkChg chg="add mod">
          <ac:chgData name="Chen, Yang" userId="d83185fc-6445-4c7c-9471-e16f59c33048" providerId="ADAL" clId="{4B6E7774-49EE-43DD-A8C3-870924A42D20}" dt="2023-03-02T14:38:33.418" v="176"/>
          <ac:inkMkLst>
            <pc:docMk/>
            <pc:sldMk cId="3152366382" sldId="268"/>
            <ac:inkMk id="6" creationId="{A2260978-5555-DF40-B03B-85D715C63D45}"/>
          </ac:inkMkLst>
        </pc:inkChg>
        <pc:inkChg chg="add mod">
          <ac:chgData name="Chen, Yang" userId="d83185fc-6445-4c7c-9471-e16f59c33048" providerId="ADAL" clId="{4B6E7774-49EE-43DD-A8C3-870924A42D20}" dt="2023-03-02T14:38:33.418" v="176"/>
          <ac:inkMkLst>
            <pc:docMk/>
            <pc:sldMk cId="3152366382" sldId="268"/>
            <ac:inkMk id="7" creationId="{8C789CC7-CE0D-08BE-2A91-7BFBA5DC63A8}"/>
          </ac:inkMkLst>
        </pc:inkChg>
        <pc:inkChg chg="add mod">
          <ac:chgData name="Chen, Yang" userId="d83185fc-6445-4c7c-9471-e16f59c33048" providerId="ADAL" clId="{4B6E7774-49EE-43DD-A8C3-870924A42D20}" dt="2023-03-02T14:38:37.654" v="181"/>
          <ac:inkMkLst>
            <pc:docMk/>
            <pc:sldMk cId="3152366382" sldId="268"/>
            <ac:inkMk id="8" creationId="{1C6E6B8E-12AF-ADDC-55C1-158C2E148478}"/>
          </ac:inkMkLst>
        </pc:inkChg>
        <pc:inkChg chg="add mod">
          <ac:chgData name="Chen, Yang" userId="d83185fc-6445-4c7c-9471-e16f59c33048" providerId="ADAL" clId="{4B6E7774-49EE-43DD-A8C3-870924A42D20}" dt="2023-03-02T14:38:37.654" v="181"/>
          <ac:inkMkLst>
            <pc:docMk/>
            <pc:sldMk cId="3152366382" sldId="268"/>
            <ac:inkMk id="9" creationId="{6D752B40-A79D-F2FE-3737-E5DDF92BDB5B}"/>
          </ac:inkMkLst>
        </pc:inkChg>
        <pc:inkChg chg="add del mod">
          <ac:chgData name="Chen, Yang" userId="d83185fc-6445-4c7c-9471-e16f59c33048" providerId="ADAL" clId="{4B6E7774-49EE-43DD-A8C3-870924A42D20}" dt="2023-03-02T14:38:33.418" v="176"/>
          <ac:inkMkLst>
            <pc:docMk/>
            <pc:sldMk cId="3152366382" sldId="268"/>
            <ac:inkMk id="10" creationId="{08821171-E88D-1403-5B10-FFAAC1F11CAB}"/>
          </ac:inkMkLst>
        </pc:inkChg>
        <pc:inkChg chg="add mod">
          <ac:chgData name="Chen, Yang" userId="d83185fc-6445-4c7c-9471-e16f59c33048" providerId="ADAL" clId="{4B6E7774-49EE-43DD-A8C3-870924A42D20}" dt="2023-03-02T14:38:37.654" v="181"/>
          <ac:inkMkLst>
            <pc:docMk/>
            <pc:sldMk cId="3152366382" sldId="268"/>
            <ac:inkMk id="13" creationId="{3E5F20FF-CC89-A3A7-39D7-B007CE8DDAF7}"/>
          </ac:inkMkLst>
        </pc:inkChg>
        <pc:inkChg chg="add mod">
          <ac:chgData name="Chen, Yang" userId="d83185fc-6445-4c7c-9471-e16f59c33048" providerId="ADAL" clId="{4B6E7774-49EE-43DD-A8C3-870924A42D20}" dt="2023-03-02T14:38:37.654" v="181"/>
          <ac:inkMkLst>
            <pc:docMk/>
            <pc:sldMk cId="3152366382" sldId="268"/>
            <ac:inkMk id="14" creationId="{993849FD-5E1C-9E68-669E-0AF923B40CED}"/>
          </ac:inkMkLst>
        </pc:inkChg>
        <pc:inkChg chg="add mod">
          <ac:chgData name="Chen, Yang" userId="d83185fc-6445-4c7c-9471-e16f59c33048" providerId="ADAL" clId="{4B6E7774-49EE-43DD-A8C3-870924A42D20}" dt="2023-03-02T14:38:37.654" v="181"/>
          <ac:inkMkLst>
            <pc:docMk/>
            <pc:sldMk cId="3152366382" sldId="268"/>
            <ac:inkMk id="15" creationId="{4543F0E9-3FAB-85DF-38CB-8021F838554D}"/>
          </ac:inkMkLst>
        </pc:inkChg>
        <pc:inkChg chg="add mod">
          <ac:chgData name="Chen, Yang" userId="d83185fc-6445-4c7c-9471-e16f59c33048" providerId="ADAL" clId="{4B6E7774-49EE-43DD-A8C3-870924A42D20}" dt="2023-03-02T14:38:37.654" v="181"/>
          <ac:inkMkLst>
            <pc:docMk/>
            <pc:sldMk cId="3152366382" sldId="268"/>
            <ac:inkMk id="16" creationId="{9464DDBE-AD86-FD23-BA48-AD6D563373F4}"/>
          </ac:inkMkLst>
        </pc:inkChg>
        <pc:inkChg chg="add del">
          <ac:chgData name="Chen, Yang" userId="d83185fc-6445-4c7c-9471-e16f59c33048" providerId="ADAL" clId="{4B6E7774-49EE-43DD-A8C3-870924A42D20}" dt="2023-03-02T14:38:42.953" v="183" actId="9405"/>
          <ac:inkMkLst>
            <pc:docMk/>
            <pc:sldMk cId="3152366382" sldId="268"/>
            <ac:inkMk id="18" creationId="{12BA30C4-44C0-635C-C965-62A27F31C7EC}"/>
          </ac:inkMkLst>
        </pc:inkChg>
        <pc:inkChg chg="add del">
          <ac:chgData name="Chen, Yang" userId="d83185fc-6445-4c7c-9471-e16f59c33048" providerId="ADAL" clId="{4B6E7774-49EE-43DD-A8C3-870924A42D20}" dt="2023-03-02T14:38:47.797" v="185" actId="9405"/>
          <ac:inkMkLst>
            <pc:docMk/>
            <pc:sldMk cId="3152366382" sldId="268"/>
            <ac:inkMk id="19" creationId="{432FF9AB-F1AD-DE3E-4B55-D6DAE42FD0B6}"/>
          </ac:inkMkLst>
        </pc:inkChg>
      </pc:sldChg>
      <pc:sldChg chg="addSp delSp modSp new mod">
        <pc:chgData name="Chen, Yang" userId="d83185fc-6445-4c7c-9471-e16f59c33048" providerId="ADAL" clId="{4B6E7774-49EE-43DD-A8C3-870924A42D20}" dt="2023-03-02T14:50:05.320" v="239" actId="1076"/>
        <pc:sldMkLst>
          <pc:docMk/>
          <pc:sldMk cId="1485931958" sldId="269"/>
        </pc:sldMkLst>
        <pc:spChg chg="del">
          <ac:chgData name="Chen, Yang" userId="d83185fc-6445-4c7c-9471-e16f59c33048" providerId="ADAL" clId="{4B6E7774-49EE-43DD-A8C3-870924A42D20}" dt="2023-03-02T14:35:46.688" v="166" actId="22"/>
          <ac:spMkLst>
            <pc:docMk/>
            <pc:sldMk cId="1485931958" sldId="269"/>
            <ac:spMk id="3" creationId="{48A2190A-95AC-3D40-BAB3-C26888B498BB}"/>
          </ac:spMkLst>
        </pc:spChg>
        <pc:picChg chg="add mod ord">
          <ac:chgData name="Chen, Yang" userId="d83185fc-6445-4c7c-9471-e16f59c33048" providerId="ADAL" clId="{4B6E7774-49EE-43DD-A8C3-870924A42D20}" dt="2023-03-02T14:50:05.320" v="239" actId="1076"/>
          <ac:picMkLst>
            <pc:docMk/>
            <pc:sldMk cId="1485931958" sldId="269"/>
            <ac:picMk id="5" creationId="{66590279-FE47-6F73-7F17-21B7E1745419}"/>
          </ac:picMkLst>
        </pc:picChg>
      </pc:sldChg>
      <pc:sldChg chg="addSp delSp modSp new mod modAnim">
        <pc:chgData name="Chen, Yang" userId="d83185fc-6445-4c7c-9471-e16f59c33048" providerId="ADAL" clId="{4B6E7774-49EE-43DD-A8C3-870924A42D20}" dt="2023-03-02T14:49:15.698" v="230"/>
        <pc:sldMkLst>
          <pc:docMk/>
          <pc:sldMk cId="1397265500" sldId="270"/>
        </pc:sldMkLst>
        <pc:spChg chg="mod">
          <ac:chgData name="Chen, Yang" userId="d83185fc-6445-4c7c-9471-e16f59c33048" providerId="ADAL" clId="{4B6E7774-49EE-43DD-A8C3-870924A42D20}" dt="2023-03-02T14:49:06.904" v="224" actId="20577"/>
          <ac:spMkLst>
            <pc:docMk/>
            <pc:sldMk cId="1397265500" sldId="270"/>
            <ac:spMk id="2" creationId="{488C4C6D-E9C4-2309-8473-404FB1B93DD5}"/>
          </ac:spMkLst>
        </pc:spChg>
        <pc:spChg chg="del">
          <ac:chgData name="Chen, Yang" userId="d83185fc-6445-4c7c-9471-e16f59c33048" providerId="ADAL" clId="{4B6E7774-49EE-43DD-A8C3-870924A42D20}" dt="2023-03-02T14:49:10.020" v="225" actId="22"/>
          <ac:spMkLst>
            <pc:docMk/>
            <pc:sldMk cId="1397265500" sldId="270"/>
            <ac:spMk id="3" creationId="{EE892857-856F-65A9-11BD-FDA76220F1D2}"/>
          </ac:spMkLst>
        </pc:spChg>
        <pc:picChg chg="add mod ord">
          <ac:chgData name="Chen, Yang" userId="d83185fc-6445-4c7c-9471-e16f59c33048" providerId="ADAL" clId="{4B6E7774-49EE-43DD-A8C3-870924A42D20}" dt="2023-03-02T14:49:13.698" v="229" actId="1076"/>
          <ac:picMkLst>
            <pc:docMk/>
            <pc:sldMk cId="1397265500" sldId="270"/>
            <ac:picMk id="5" creationId="{755A16D2-A915-24E6-E681-415BC5EDC874}"/>
          </ac:picMkLst>
        </pc:picChg>
      </pc:sldChg>
      <pc:sldChg chg="addSp delSp modSp new mod">
        <pc:chgData name="Chen, Yang" userId="d83185fc-6445-4c7c-9471-e16f59c33048" providerId="ADAL" clId="{4B6E7774-49EE-43DD-A8C3-870924A42D20}" dt="2023-03-02T14:47:34.569" v="200" actId="1076"/>
        <pc:sldMkLst>
          <pc:docMk/>
          <pc:sldMk cId="2477995873" sldId="271"/>
        </pc:sldMkLst>
        <pc:spChg chg="del">
          <ac:chgData name="Chen, Yang" userId="d83185fc-6445-4c7c-9471-e16f59c33048" providerId="ADAL" clId="{4B6E7774-49EE-43DD-A8C3-870924A42D20}" dt="2023-03-02T14:47:02.942" v="193" actId="22"/>
          <ac:spMkLst>
            <pc:docMk/>
            <pc:sldMk cId="2477995873" sldId="271"/>
            <ac:spMk id="3" creationId="{94AEAA3F-FDBE-46AB-CB80-8956FFA00C46}"/>
          </ac:spMkLst>
        </pc:spChg>
        <pc:picChg chg="add mod ord">
          <ac:chgData name="Chen, Yang" userId="d83185fc-6445-4c7c-9471-e16f59c33048" providerId="ADAL" clId="{4B6E7774-49EE-43DD-A8C3-870924A42D20}" dt="2023-03-02T14:47:08.150" v="196" actId="1076"/>
          <ac:picMkLst>
            <pc:docMk/>
            <pc:sldMk cId="2477995873" sldId="271"/>
            <ac:picMk id="5" creationId="{69BE5843-E1FC-A2E5-81A4-3684FB5AAE81}"/>
          </ac:picMkLst>
        </pc:picChg>
        <pc:picChg chg="add mod">
          <ac:chgData name="Chen, Yang" userId="d83185fc-6445-4c7c-9471-e16f59c33048" providerId="ADAL" clId="{4B6E7774-49EE-43DD-A8C3-870924A42D20}" dt="2023-03-02T14:47:34.569" v="200" actId="1076"/>
          <ac:picMkLst>
            <pc:docMk/>
            <pc:sldMk cId="2477995873" sldId="271"/>
            <ac:picMk id="7" creationId="{E8F2A90E-697E-EEAB-0594-0975E7EA0DCD}"/>
          </ac:picMkLst>
        </pc:picChg>
      </pc:sldChg>
      <pc:sldChg chg="addSp delSp modSp new mod">
        <pc:chgData name="Chen, Yang" userId="d83185fc-6445-4c7c-9471-e16f59c33048" providerId="ADAL" clId="{4B6E7774-49EE-43DD-A8C3-870924A42D20}" dt="2023-03-02T14:49:54.968" v="236" actId="9405"/>
        <pc:sldMkLst>
          <pc:docMk/>
          <pc:sldMk cId="4004568200" sldId="272"/>
        </pc:sldMkLst>
        <pc:spChg chg="del">
          <ac:chgData name="Chen, Yang" userId="d83185fc-6445-4c7c-9471-e16f59c33048" providerId="ADAL" clId="{4B6E7774-49EE-43DD-A8C3-870924A42D20}" dt="2023-03-02T14:49:43.597" v="232" actId="22"/>
          <ac:spMkLst>
            <pc:docMk/>
            <pc:sldMk cId="4004568200" sldId="272"/>
            <ac:spMk id="3" creationId="{A8AA799F-74A9-4FF3-41B5-AC434304BD8F}"/>
          </ac:spMkLst>
        </pc:spChg>
        <pc:picChg chg="add mod ord">
          <ac:chgData name="Chen, Yang" userId="d83185fc-6445-4c7c-9471-e16f59c33048" providerId="ADAL" clId="{4B6E7774-49EE-43DD-A8C3-870924A42D20}" dt="2023-03-02T14:49:47.868" v="235" actId="1076"/>
          <ac:picMkLst>
            <pc:docMk/>
            <pc:sldMk cId="4004568200" sldId="272"/>
            <ac:picMk id="5" creationId="{090A9619-11C0-C5D1-B91C-84807FB6BA7F}"/>
          </ac:picMkLst>
        </pc:picChg>
        <pc:inkChg chg="add">
          <ac:chgData name="Chen, Yang" userId="d83185fc-6445-4c7c-9471-e16f59c33048" providerId="ADAL" clId="{4B6E7774-49EE-43DD-A8C3-870924A42D20}" dt="2023-03-02T14:49:54.968" v="236" actId="9405"/>
          <ac:inkMkLst>
            <pc:docMk/>
            <pc:sldMk cId="4004568200" sldId="272"/>
            <ac:inkMk id="6" creationId="{BEA20369-ABFE-B3F7-6600-A612FB91962E}"/>
          </ac:inkMkLst>
        </pc:inkChg>
      </pc:sldChg>
      <pc:sldChg chg="addSp delSp modSp new">
        <pc:chgData name="Chen, Yang" userId="d83185fc-6445-4c7c-9471-e16f59c33048" providerId="ADAL" clId="{4B6E7774-49EE-43DD-A8C3-870924A42D20}" dt="2023-03-02T14:50:31.856" v="242" actId="1076"/>
        <pc:sldMkLst>
          <pc:docMk/>
          <pc:sldMk cId="2266040426" sldId="273"/>
        </pc:sldMkLst>
        <pc:spChg chg="del">
          <ac:chgData name="Chen, Yang" userId="d83185fc-6445-4c7c-9471-e16f59c33048" providerId="ADAL" clId="{4B6E7774-49EE-43DD-A8C3-870924A42D20}" dt="2023-03-02T14:50:30.381" v="241"/>
          <ac:spMkLst>
            <pc:docMk/>
            <pc:sldMk cId="2266040426" sldId="273"/>
            <ac:spMk id="3" creationId="{F5269564-8CEA-EC7B-3F6D-DFB77EDD9108}"/>
          </ac:spMkLst>
        </pc:spChg>
        <pc:picChg chg="add mod">
          <ac:chgData name="Chen, Yang" userId="d83185fc-6445-4c7c-9471-e16f59c33048" providerId="ADAL" clId="{4B6E7774-49EE-43DD-A8C3-870924A42D20}" dt="2023-03-02T14:50:31.856" v="242" actId="1076"/>
          <ac:picMkLst>
            <pc:docMk/>
            <pc:sldMk cId="2266040426" sldId="273"/>
            <ac:picMk id="3074" creationId="{03F183E1-8839-31F0-E92B-18DEC8F3500E}"/>
          </ac:picMkLst>
        </pc:pic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4:07:13.48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1 645 24575,'5'1'0,"1"0"0,-1 1 0,1 0 0,-1 1 0,0-1 0,0 1 0,0 0 0,0 0 0,0 1 0,7 6 0,11 6 0,119 78 0,68 70 0,-180-146 0,-23-15 0,-1 1 0,1 0 0,-1 0 0,0 0 0,-1 1 0,11 9 0,-11-9 0,0 0 0,1 0 0,0-1 0,0 0 0,0 0 0,13 5 0,12-3 0,-30-6 0,0 0 0,0 0 0,-1 0 0,1-1 0,0 1 0,0 0 0,0-1 0,0 1 0,0-1 0,0 1 0,0-1 0,-1 1 0,1-1 0,0 1 0,0-1 0,-1 0 0,1 1 0,0-1 0,-1 0 0,1 0 0,-1 1 0,1-1 0,-1 0 0,1 0 0,0-2 0,9-31 0,-5 17 0,0 0 0,2 1 0,10-21 0,26-50 801,263-527-8550,-275 556 6517,18-26 7100,-30 51-3556,0 6-3677,-9 17-5461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4:49:54.96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1681 911 24575,'-9'0'0,"1"0"0,-1 1 0,1 0 0,0 0 0,-1 1 0,1 0 0,0 1 0,0 0 0,1 0 0,-1 1 0,0-1 0,1 2 0,0-1 0,0 1 0,0 0 0,1 0 0,0 1 0,0 0 0,-7 8 0,-135 147 0,46-29 0,64-73 0,4 2 0,-31 73 0,8 16 0,41-109 0,1 0 0,-15 68 0,23-79 0,-5 24 0,3 1 0,2 0 0,2 1 0,3-1 0,7 79 0,-3-118 0,2-1 0,0 1 0,0-1 0,1 0 0,1 0 0,1 0 0,0-1 0,1 0 0,0 0 0,1-1 0,13 14 0,8 17 0,6 11 0,3-1 0,2-2 0,92 90 0,-89-101 0,2-3 0,1-1 0,3-2 0,0-2 0,92 42 0,-70-41 0,38 13 0,78 32 0,-107-47-17,694 256-625,-447-199 642,-154-46 0,189 53 0,-91-34 0,-40-7 0,-2-15 0,-17 7 549,-165-35-489,94 9 0,-96-16-63,0 2 0,63 18-1,-71-16 4,0-1 0,0-2 0,44 2 0,67 10 0,-101-10 0,0-3 0,1-3 0,72-4 0,54 3 0,-86 10 0,-54-5 0,51 1 0,28-5 0,175-6 0,-206-7 0,-50 6 0,59-3 0,65-3 0,3 0 0,-140 9 0,0 0 0,1-1 0,-1 0 0,29-11 0,-27 8 0,1 0 0,45-5 0,-23 6 0,71-18 0,-93 18 0,132-42 0,-116 33 0,-1-2 0,0-2 0,-1-1 0,35-25 0,13-12 0,-3-4 0,126-118 0,-98 81 0,-9-4 0,125-136 0,-203 206 0,27-45 0,-14 20 0,-21 27 0,-1-1 0,-1 0 0,-2-1 0,0 0 0,-3-1 0,6-37 0,-10 53 0,19-148 0,4-23 0,-20 82 0,-7 77 0,1 0 0,10-53 0,-7 64 0,-2 0 0,1 0 0,-2 0 0,0-1 0,-1 1 0,-1 0 0,-1 0 0,0 0 0,-1 0 0,-1 0 0,-1 0 0,0 1 0,-1 0 0,-1 0 0,0 0 0,-1 1 0,-13-18 0,-58-85 0,-35-58 0,80 117 0,-2 1 0,-2 1 0,-3 3 0,-2 1 0,-64-60 0,-30 2 0,33 29 0,53 40 0,-1 3 0,-3 2 0,-1 3 0,-74-34 0,-98-42 0,78 45-381,-215-62-1,20 38 382,130 31 0,31 12 0,33 16 0,89 13 0,-120-13 0,45 2 620,84 15-477,-166-34-143,120 32-5701,-50 5 3394,-48-7 1849,68 5 340,-227 8 0,178 7 106,-238-3 5047,-209 0-5029,139 0 208,377 6-214,-200 36 0,260-34 0,-556 108 0,411-71 0,-276 102 0,205-31 0,159-67 53,-184 107-42,64-6 426,197-127 56,1 2 0,1 0 0,1 2 0,2 1 0,-31 44 0,42-52-493,2 1 0,0 0 0,1 1 0,1 0 0,1 0 0,1 1 0,1 0 0,1 0 0,1 1 0,1 0 0,1-1 0,1 1 0,3 25 0,-1 43-1365,-1-72-5461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4:38:29.0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418 189 24575,'1'0'0,"-1"0"0,1 0 0,-1 0 0,1 0 0,-1 0 0,1 0 0,-1 0 0,1 1 0,-1-1 0,1 0 0,-1 0 0,1 0 0,-1 1 0,1-1 0,-1 0 0,1 1 0,-1-1 0,1 0 0,-1 1 0,0-1 0,1 1 0,-1-1 0,1 0 0,-1 1 0,0-1 0,0 1 0,1-1 0,-1 1 0,0-1 0,0 1 0,1 0 0,-3 23 0,-15 23 0,16-44 0,-126 249 0,91-176 0,-29 72 0,24-51 0,-8 20 0,16-36 0,23-62 0,2 1 0,0 1 0,-5 21 0,3-18 0,9-24 0,1 0 0,0-1 0,-1 1 0,1 0 0,-1 0 0,1-1 0,0 1 0,-1 0 0,1-1 0,-1 1 0,1 0 0,0-1 0,0 1 0,-1 0 0,1-1 0,0 1 0,0-1 0,-1 1 0,1-1 0,0 1 0,0 0 0,0-1 0,0 1 0,0-1 0,0 1 0,-1-1 0,1 1 0,1-1 0,-3-6 0,1 0 0,0-1 0,1 1 0,-1 0 0,2-11 0,6-10 0,1 1 0,1 1 0,14-29 0,-9 21 0,12-41 0,37-154 0,-37 80 0,10-70 0,-27 195 0,1-1 0,1 2 0,1 0 0,1 0 0,15-21 0,-23 37 0,1-3 0,1 1 0,1-1 0,-1 1 0,2 1 0,-1-1 0,19-12 0,-25 19 0,1 0 0,-1 0 0,1 0 0,0 1 0,-1 0 0,1-1 0,0 1 0,0 0 0,0 0 0,0 0 0,0 1 0,0-1 0,0 1 0,0 0 0,1 0 0,-1 0 0,0 0 0,0 0 0,0 1 0,0-1 0,0 1 0,0 0 0,0 0 0,0 0 0,0 0 0,0 1 0,0-1 0,-1 1 0,1-1 0,-1 1 0,4 3 0,-1 2 0,1-1 0,-2 2 0,1-1 0,-1 1 0,0-1 0,5 15 0,4 7 0,-4-6 0,0 1 0,-1 0 0,8 50 0,-3-17 0,-7-22 0,-2 1 0,-1 0 0,-2 1 0,-5 48 0,2 4 0,2 390 0,13-504 0,15-35 0,28-197 0,-46 225 0,1 1 0,26-50 0,-5 11 0,70-136 0,-101 204 0,12-29 0,1 0 0,1 1 0,27-38 0,-42 67 0,0 1 0,1-1 0,-1 1 0,0-1 0,0 1 0,1 0 0,-1-1 0,1 1 0,-1-1 0,0 1 0,1 0 0,-1-1 0,1 1 0,-1 0 0,1 0 0,-1-1 0,1 1 0,-1 0 0,1 0 0,-1 0 0,1-1 0,0 1 0,-1 0 0,1 0 0,-1 0 0,1 0 0,-1 0 0,1 0 0,-1 0 0,1 0 0,0 1 0,-1-1 0,1 0 0,-1 0 0,1 0 0,0 1 0,12 19 0,0 30 0,-8 31 0,-6 94 0,-2-51 0,2-101 0,-2 0 0,-6 31 0,-2 9 0,2 4 0,2-28 0,-1 65 0,9-91 17,-1-1 0,-1 0 1,-1 0-1,1 0 0,-2 1 0,-5 17 0,6-26-76,1-1-1,-1 1 1,0-1-1,0 1 1,0-1 0,0 0-1,-1 0 1,1 0-1,-1 0 1,0 0 0,1-1-1,-1 1 1,-1-1-1,1 0 1,0 0 0,-1 0-1,1 0 1,-1 0-1,1-1 1,-1 1 0,0-1-1,1 0 1,-1-1-1,-5 2 1,-10-1-6767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4:38:29.9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598 15 24575,'0'0'0,"0"-1"0,0 1 0,0-1 0,0 0 0,0 1 0,0-1 0,0 1 0,0-1 0,0 1 0,0-1 0,1 1 0,-1-1 0,0 0 0,0 1 0,1-1 0,-1 1 0,0-1 0,1 1 0,-1 0 0,0-1 0,1 1 0,-1-1 0,1 1 0,-1 0 0,1-1 0,-1 1 0,1 0 0,-1-1 0,1 1 0,-1 0 0,1 0 0,-1 0 0,1-1 0,0 1 0,-1 0 0,1 0 0,-1 0 0,1 0 0,-1 0 0,1 0 0,0 0 0,-1 0 0,1 0 0,-1 1 0,1-1 0,-1 0 0,1 0 0,-1 0 0,1 1 0,-1-1 0,1 0 0,-1 0 0,1 1 0,-1-1 0,1 0 0,-1 1 0,1-1 0,-1 1 0,29 23 0,-24-14 0,-1 0 0,-1 0 0,0 0 0,0 1 0,-1 0 0,0-1 0,-1 1 0,0 0 0,-1 0 0,-1 20 0,0-13 0,1 0 0,5 31 0,0-17 0,1 57 0,-2-24 0,-4-59 0,1 0 0,1 0 0,-1 0 0,1 0 0,0 0 0,0 0 0,0-1 0,1 1 0,0-1 0,0 1 0,6 5 0,-8-9 0,0-1 0,1 1 0,-1-1 0,1 1 0,-1-1 0,1 0 0,-1 1 0,1-1 0,0 0 0,0 0 0,0 0 0,0-1 0,0 1 0,0 0 0,0-1 0,0 1 0,0-1 0,0 0 0,0 0 0,0 1 0,0-1 0,0-1 0,0 1 0,0 0 0,0 0 0,0-1 0,0 1 0,0-1 0,0 0 0,0 1 0,0-1 0,0 0 0,-1 0 0,1 0 0,0-1 0,2-1 0,12-9 0,0-1 0,-1 0 0,0-1 0,-1-1 0,0-1 0,14-22 0,-2 9 0,-23 26 0,1-1 0,-1 1 0,1-1 0,-1 0 0,0 0 0,-1 0 0,1 0 0,-1-1 0,0 1 0,3-8 0,2-14 0,-1 1 0,-2-1 0,0 0 0,-2 0 0,-1-44 0,0 90 0,-3 208 0,-1-214 0,1 0 0,-2 0 0,0 0 0,-6 13 0,5-13 0,0 0 0,1 0 0,-4 24 0,-17 102 0,1-24 0,0-26 0,4-17 0,-6 67 0,17-80 0,-21 74 0,9-47 0,2 19 0,-10 40 0,24-128 0,-1 0 0,-1 0 0,-1-1 0,0 0 0,-20 31 0,25-45 0,0 0 0,-1 0 0,1 0 0,0 0 0,-1 0 0,0 0 0,0-1 0,0 0 0,0 0 0,0 0 0,0 0 0,0-1 0,0 0 0,-1 1 0,1-2 0,-1 1 0,1 0 0,0-1 0,-1 0 0,1 0 0,-1 0 0,1 0 0,-8-3 0,0 1 0,1 0 0,0-1 0,-1-1 0,1 0 0,0 0 0,1-1 0,-20-11 0,-24-23 0,-75-68 0,-88-74 0,194 164 0,10 5-1365,2 1-5461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4:38:30.6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24575,'63'2'0,"84"14"0,249 50 0,-356-61 0,48 1 0,-50-5 0,63 11 0,-52-9 14,-42-3-139,0 0-1,1 0 1,-1 0 0,0 1-1,0 0 1,0 0-1,1 1 1,-1 0 0,-1 0-1,9 5 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4:38:31.0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52 24575,'0'-2'0,"1"1"0,0-1 0,0 0 0,0 1 0,0 0 0,0-1 0,0 1 0,0 0 0,1-1 0,-1 1 0,0 0 0,1 0 0,-1 0 0,1 0 0,-1 0 0,1 1 0,-1-1 0,1 0 0,0 1 0,1-1 0,36-12 0,-9 7 0,1 2 0,-1 1 0,1 1 0,57 5 0,-14-1 0,-57-1 0,0 1 0,32 7 0,30 3 0,37-13 0,47 2 0,-152 1-151,1 0-1,-2 0 0,1 1 0,0 0 1,0 1-1,-1 1 0,0-1 1,17 12-1,-13-6-6674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4:38:34.1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244 0 24575,'2'83'0,"-4"91"0,-3-138 0,-17 58 0,4-15 0,3-20 0,-26 72 0,21-71 0,-14 64 0,-34 141-404,54-217-557,7-25-5865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4:38:35.1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24575,'4'1'0,"-1"0"0,0 0 0,1 0 0,-1 0 0,0 0 0,1 1 0,-1 0 0,0-1 0,0 1 0,0 0 0,-1 1 0,1-1 0,0 0 0,-1 1 0,1 0 0,-1-1 0,0 1 0,0 0 0,0 0 0,-1 0 0,1 0 0,0 1 0,-1-1 0,0 0 0,1 5 0,5 11 0,-2-1 0,0 1 0,2 24 0,-2-17 0,1-1 0,18 46 0,-15-46 0,0 1 0,7 40 0,-5-5 0,-4-28 0,-2 1 0,1 44 0,-5-48 0,9 45 0,-5-45 0,2 45 0,-6-47 0,2 0 0,1-1 0,1 1 0,17 51 0,-21-74 0,2 6 0,-2 0 0,1 0 0,-1 20 0,-2-23 0,1-1 0,0 0 0,1 0 0,-1 0 0,1 0 0,1 0 0,0 0 0,0 0 0,0 0 0,6 11 0,-4-23 0,-1 0 0,0-1 0,0 0 0,0 1 0,-1-1 0,3-10 0,6-53 0,-9 53 0,0-1 0,1 1 0,1 0 0,6-17 0,2-4 0,-2 0 0,10-68 0,0 0 0,-9 53 0,-6 23 0,15-43 0,23-86 0,-28 97 0,-13 47 30,0 0 1,-1-1-1,0-17 0,-1 18-401,1 0-1,0 0 1,4-18-1,-1 17-6454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4:38:36.0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0 389 24575,'1'-8'0,"-1"1"0,1-1 0,1 0 0,0 0 0,0 1 0,0-1 0,1 1 0,7-15 0,39-53 0,-26 42 0,-3 2 0,53-73 0,-67 97 0,0 0 0,0 0 0,0 1 0,1 0 0,0 0 0,0 1 0,16-9 0,-21 13 0,-1 0 0,1 1 0,0-1 0,-1 1 0,1 0 0,0-1 0,0 1 0,-1 0 0,1 0 0,0 0 0,0 0 0,-1 0 0,1 0 0,0 1 0,0-1 0,-1 0 0,1 1 0,2 1 0,-1-1 0,-1 1 0,0 0 0,0 0 0,0 0 0,0 0 0,0 0 0,0 0 0,0 1 0,-1-1 0,1 1 0,-1-1 0,1 1 0,-1 0 0,0-1 0,1 4 0,12 43 0,-2 1 0,6 54 0,-13-71 0,-1-3 0,-1 47 0,-3-52 0,1 1 0,1 0 0,6 27 0,-3-27 0,-2 0 0,-1 0 0,-1 44 0,-3-51 0,2 1 0,0 0 0,2 0 0,0 0 0,1 0 0,1-1 0,11 33 0,-2-19-1365,-9-17-5461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4:38:36.7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731 2 24575,'-15'0'0,"4"-1"0,-1 1 0,1 0 0,-1 0 0,1 1 0,0 1 0,0 0 0,-1 1 0,1 0 0,0 0 0,1 1 0,-11 6 0,-19 16 0,1 1 0,-69 64 0,46-11 0,-178 159 0,169-163-1365,60-67-5461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17B11-CCD8-4EEC-AD7E-F410C1454966}" type="datetimeFigureOut">
              <a:rPr lang="zh-CN" altLang="en-US" smtClean="0"/>
              <a:t>2023/3/2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5086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17B11-CCD8-4EEC-AD7E-F410C1454966}" type="datetimeFigureOut">
              <a:rPr lang="zh-CN" altLang="en-US" smtClean="0"/>
              <a:t>2023/3/2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7302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17B11-CCD8-4EEC-AD7E-F410C1454966}" type="datetimeFigureOut">
              <a:rPr lang="zh-CN" altLang="en-US" smtClean="0"/>
              <a:t>2023/3/2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881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17B11-CCD8-4EEC-AD7E-F410C1454966}" type="datetimeFigureOut">
              <a:rPr lang="zh-CN" altLang="en-US" smtClean="0"/>
              <a:t>2023/3/2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4015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17B11-CCD8-4EEC-AD7E-F410C1454966}" type="datetimeFigureOut">
              <a:rPr lang="zh-CN" altLang="en-US" smtClean="0"/>
              <a:t>2023/3/2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7052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17B11-CCD8-4EEC-AD7E-F410C1454966}" type="datetimeFigureOut">
              <a:rPr lang="zh-CN" altLang="en-US" smtClean="0"/>
              <a:t>2023/3/2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702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17B11-CCD8-4EEC-AD7E-F410C1454966}" type="datetimeFigureOut">
              <a:rPr lang="zh-CN" altLang="en-US" smtClean="0"/>
              <a:t>2023/3/2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8082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17B11-CCD8-4EEC-AD7E-F410C1454966}" type="datetimeFigureOut">
              <a:rPr lang="zh-CN" altLang="en-US" smtClean="0"/>
              <a:t>2023/3/2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7196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17B11-CCD8-4EEC-AD7E-F410C1454966}" type="datetimeFigureOut">
              <a:rPr lang="zh-CN" altLang="en-US" smtClean="0"/>
              <a:t>2023/3/2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0569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17B11-CCD8-4EEC-AD7E-F410C1454966}" type="datetimeFigureOut">
              <a:rPr lang="zh-CN" altLang="en-US" smtClean="0"/>
              <a:t>2023/3/2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3261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17B11-CCD8-4EEC-AD7E-F410C1454966}" type="datetimeFigureOut">
              <a:rPr lang="zh-CN" altLang="en-US" smtClean="0"/>
              <a:t>2023/3/2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0041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D17B11-CCD8-4EEC-AD7E-F410C1454966}" type="datetimeFigureOut">
              <a:rPr lang="zh-CN" altLang="en-US" smtClean="0"/>
              <a:t>2023/3/2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3146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customXml" Target="../ink/ink7.xml"/><Relationship Id="rId18" Type="http://schemas.openxmlformats.org/officeDocument/2006/relationships/image" Target="../media/image24.png"/><Relationship Id="rId3" Type="http://schemas.openxmlformats.org/officeDocument/2006/relationships/customXml" Target="../ink/ink2.xml"/><Relationship Id="rId7" Type="http://schemas.openxmlformats.org/officeDocument/2006/relationships/customXml" Target="../ink/ink4.xml"/><Relationship Id="rId12" Type="http://schemas.openxmlformats.org/officeDocument/2006/relationships/image" Target="../media/image21.png"/><Relationship Id="rId17" Type="http://schemas.openxmlformats.org/officeDocument/2006/relationships/customXml" Target="../ink/ink9.xml"/><Relationship Id="rId2" Type="http://schemas.openxmlformats.org/officeDocument/2006/relationships/image" Target="../media/image16.png"/><Relationship Id="rId16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customXml" Target="../ink/ink6.xml"/><Relationship Id="rId5" Type="http://schemas.openxmlformats.org/officeDocument/2006/relationships/customXml" Target="../ink/ink3.xml"/><Relationship Id="rId15" Type="http://schemas.openxmlformats.org/officeDocument/2006/relationships/customXml" Target="../ink/ink8.xml"/><Relationship Id="rId10" Type="http://schemas.openxmlformats.org/officeDocument/2006/relationships/image" Target="../media/image20.png"/><Relationship Id="rId4" Type="http://schemas.openxmlformats.org/officeDocument/2006/relationships/image" Target="../media/image17.png"/><Relationship Id="rId9" Type="http://schemas.openxmlformats.org/officeDocument/2006/relationships/customXml" Target="../ink/ink5.xml"/><Relationship Id="rId1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.xm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-1476963" y="1950215"/>
            <a:ext cx="9755481" cy="2792118"/>
          </a:xfrm>
        </p:spPr>
        <p:txBody>
          <a:bodyPr>
            <a:normAutofit/>
          </a:bodyPr>
          <a:lstStyle/>
          <a:p>
            <a:r>
              <a:rPr lang="zh-CN" altLang="en-US">
                <a:ea typeface="宋体"/>
                <a:cs typeface="Calibri Light"/>
              </a:rPr>
              <a:t>MATH 285</a:t>
            </a:r>
            <a:br>
              <a:rPr lang="zh-CN" altLang="en-US">
                <a:ea typeface="宋体"/>
                <a:cs typeface="Calibri Light"/>
              </a:rPr>
            </a:br>
            <a:r>
              <a:rPr lang="zh-CN" altLang="en-US">
                <a:ea typeface="宋体"/>
                <a:cs typeface="Calibri Light"/>
              </a:rPr>
              <a:t>Week 3</a:t>
            </a:r>
            <a:br>
              <a:rPr lang="zh-CN" altLang="en-US">
                <a:ea typeface="宋体"/>
                <a:cs typeface="Calibri Light"/>
              </a:rPr>
            </a:br>
            <a:r>
              <a:rPr lang="zh-CN" altLang="en-US">
                <a:ea typeface="宋体"/>
                <a:cs typeface="Calibri Light"/>
              </a:rPr>
              <a:t>DI 2</a:t>
            </a:r>
            <a:endParaRPr lang="zh-CN" altLang="en-US"/>
          </a:p>
        </p:txBody>
      </p:sp>
      <p:pic>
        <p:nvPicPr>
          <p:cNvPr id="4" name="图片 4" descr="男人的照片上写着字&#10;&#10;已自动生成说明">
            <a:extLst>
              <a:ext uri="{FF2B5EF4-FFF2-40B4-BE49-F238E27FC236}">
                <a16:creationId xmlns:a16="http://schemas.microsoft.com/office/drawing/2014/main" id="{2472A4C6-45AC-B7D4-E2FD-E2E1502F77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5838" y="223896"/>
            <a:ext cx="2376174" cy="6250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0884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25B2C8-39BB-7EEB-F312-6693BB6BE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5280FD70-B573-226A-C96E-B4813C7156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13685" y="626000"/>
            <a:ext cx="6377399" cy="5995302"/>
          </a:xfrm>
        </p:spPr>
      </p:pic>
    </p:spTree>
    <p:extLst>
      <p:ext uri="{BB962C8B-B14F-4D97-AF65-F5344CB8AC3E}">
        <p14:creationId xmlns:p14="http://schemas.microsoft.com/office/powerpoint/2010/main" val="29309091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BF38EF-A987-86A8-85D1-B127C4A6D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A58A82F8-72BE-6E25-A5EB-EF0FF026FC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26461" y="218675"/>
            <a:ext cx="6939077" cy="6274200"/>
          </a:xfrm>
        </p:spPr>
      </p:pic>
    </p:spTree>
    <p:extLst>
      <p:ext uri="{BB962C8B-B14F-4D97-AF65-F5344CB8AC3E}">
        <p14:creationId xmlns:p14="http://schemas.microsoft.com/office/powerpoint/2010/main" val="8609077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2AEBCC-11D0-B921-1B31-3DFE0B36D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8837D133-FB93-1D5B-6A97-EBC36E76E0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3803" y="651165"/>
            <a:ext cx="8644394" cy="5261313"/>
          </a:xfrm>
        </p:spPr>
      </p:pic>
    </p:spTree>
    <p:extLst>
      <p:ext uri="{BB962C8B-B14F-4D97-AF65-F5344CB8AC3E}">
        <p14:creationId xmlns:p14="http://schemas.microsoft.com/office/powerpoint/2010/main" val="3345705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121627-5DE5-1F28-7E99-F3ABCE822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Exact First-Order Equations</a:t>
            </a:r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85561366-A876-A7D4-1DB8-B7ED20395D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4712" y="2078118"/>
            <a:ext cx="9382575" cy="2861268"/>
          </a:xfr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墨迹 5">
                <a:extLst>
                  <a:ext uri="{FF2B5EF4-FFF2-40B4-BE49-F238E27FC236}">
                    <a16:creationId xmlns:a16="http://schemas.microsoft.com/office/drawing/2014/main" id="{A2260978-5555-DF40-B03B-85D715C63D45}"/>
                  </a:ext>
                </a:extLst>
              </p14:cNvPr>
              <p14:cNvContentPartPr/>
              <p14:nvPr/>
            </p14:nvContentPartPr>
            <p14:xfrm>
              <a:off x="3330931" y="5233518"/>
              <a:ext cx="361800" cy="421920"/>
            </p14:xfrm>
          </p:contentPart>
        </mc:Choice>
        <mc:Fallback>
          <p:pic>
            <p:nvPicPr>
              <p:cNvPr id="6" name="墨迹 5">
                <a:extLst>
                  <a:ext uri="{FF2B5EF4-FFF2-40B4-BE49-F238E27FC236}">
                    <a16:creationId xmlns:a16="http://schemas.microsoft.com/office/drawing/2014/main" id="{A2260978-5555-DF40-B03B-85D715C63D4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21931" y="5224510"/>
                <a:ext cx="379440" cy="43957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7" name="墨迹 6">
                <a:extLst>
                  <a:ext uri="{FF2B5EF4-FFF2-40B4-BE49-F238E27FC236}">
                    <a16:creationId xmlns:a16="http://schemas.microsoft.com/office/drawing/2014/main" id="{8C789CC7-CE0D-08BE-2A91-7BFBA5DC63A8}"/>
                  </a:ext>
                </a:extLst>
              </p14:cNvPr>
              <p14:cNvContentPartPr/>
              <p14:nvPr/>
            </p14:nvContentPartPr>
            <p14:xfrm>
              <a:off x="3593371" y="5497398"/>
              <a:ext cx="358200" cy="646200"/>
            </p14:xfrm>
          </p:contentPart>
        </mc:Choice>
        <mc:Fallback>
          <p:pic>
            <p:nvPicPr>
              <p:cNvPr id="7" name="墨迹 6">
                <a:extLst>
                  <a:ext uri="{FF2B5EF4-FFF2-40B4-BE49-F238E27FC236}">
                    <a16:creationId xmlns:a16="http://schemas.microsoft.com/office/drawing/2014/main" id="{8C789CC7-CE0D-08BE-2A91-7BFBA5DC63A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584380" y="5488398"/>
                <a:ext cx="375822" cy="663840"/>
              </a:xfrm>
              <a:prstGeom prst="rect">
                <a:avLst/>
              </a:prstGeom>
            </p:spPr>
          </p:pic>
        </mc:Fallback>
      </mc:AlternateContent>
      <p:grpSp>
        <p:nvGrpSpPr>
          <p:cNvPr id="17" name="组合 16">
            <a:extLst>
              <a:ext uri="{FF2B5EF4-FFF2-40B4-BE49-F238E27FC236}">
                <a16:creationId xmlns:a16="http://schemas.microsoft.com/office/drawing/2014/main" id="{7618E597-752D-454E-EAC3-48FE93C44EC0}"/>
              </a:ext>
            </a:extLst>
          </p:cNvPr>
          <p:cNvGrpSpPr/>
          <p:nvPr/>
        </p:nvGrpSpPr>
        <p:grpSpPr>
          <a:xfrm>
            <a:off x="4361971" y="5402358"/>
            <a:ext cx="1124280" cy="504000"/>
            <a:chOff x="4361971" y="5402358"/>
            <a:chExt cx="1124280" cy="504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8" name="墨迹 7">
                  <a:extLst>
                    <a:ext uri="{FF2B5EF4-FFF2-40B4-BE49-F238E27FC236}">
                      <a16:creationId xmlns:a16="http://schemas.microsoft.com/office/drawing/2014/main" id="{1C6E6B8E-12AF-ADDC-55C1-158C2E148478}"/>
                    </a:ext>
                  </a:extLst>
                </p14:cNvPr>
                <p14:cNvContentPartPr/>
                <p14:nvPr/>
              </p14:nvContentPartPr>
              <p14:xfrm>
                <a:off x="4378891" y="5461038"/>
                <a:ext cx="363240" cy="45720"/>
              </p14:xfrm>
            </p:contentPart>
          </mc:Choice>
          <mc:Fallback>
            <p:pic>
              <p:nvPicPr>
                <p:cNvPr id="8" name="墨迹 7">
                  <a:extLst>
                    <a:ext uri="{FF2B5EF4-FFF2-40B4-BE49-F238E27FC236}">
                      <a16:creationId xmlns:a16="http://schemas.microsoft.com/office/drawing/2014/main" id="{1C6E6B8E-12AF-ADDC-55C1-158C2E148478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369891" y="5452108"/>
                  <a:ext cx="380880" cy="6322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9" name="墨迹 8">
                  <a:extLst>
                    <a:ext uri="{FF2B5EF4-FFF2-40B4-BE49-F238E27FC236}">
                      <a16:creationId xmlns:a16="http://schemas.microsoft.com/office/drawing/2014/main" id="{6D752B40-A79D-F2FE-3737-E5DDF92BDB5B}"/>
                    </a:ext>
                  </a:extLst>
                </p14:cNvPr>
                <p14:cNvContentPartPr/>
                <p14:nvPr/>
              </p14:nvContentPartPr>
              <p14:xfrm>
                <a:off x="4361971" y="5626998"/>
                <a:ext cx="331200" cy="29160"/>
              </p14:xfrm>
            </p:contentPart>
          </mc:Choice>
          <mc:Fallback>
            <p:pic>
              <p:nvPicPr>
                <p:cNvPr id="9" name="墨迹 8">
                  <a:extLst>
                    <a:ext uri="{FF2B5EF4-FFF2-40B4-BE49-F238E27FC236}">
                      <a16:creationId xmlns:a16="http://schemas.microsoft.com/office/drawing/2014/main" id="{6D752B40-A79D-F2FE-3737-E5DDF92BDB5B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4352971" y="5617998"/>
                  <a:ext cx="34884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3" name="墨迹 12">
                  <a:extLst>
                    <a:ext uri="{FF2B5EF4-FFF2-40B4-BE49-F238E27FC236}">
                      <a16:creationId xmlns:a16="http://schemas.microsoft.com/office/drawing/2014/main" id="{3E5F20FF-CC89-A3A7-39D7-B007CE8DDAF7}"/>
                    </a:ext>
                  </a:extLst>
                </p14:cNvPr>
                <p14:cNvContentPartPr/>
                <p14:nvPr/>
              </p14:nvContentPartPr>
              <p14:xfrm>
                <a:off x="4936891" y="5402358"/>
                <a:ext cx="88560" cy="423360"/>
              </p14:xfrm>
            </p:contentPart>
          </mc:Choice>
          <mc:Fallback>
            <p:pic>
              <p:nvPicPr>
                <p:cNvPr id="13" name="墨迹 12">
                  <a:extLst>
                    <a:ext uri="{FF2B5EF4-FFF2-40B4-BE49-F238E27FC236}">
                      <a16:creationId xmlns:a16="http://schemas.microsoft.com/office/drawing/2014/main" id="{3E5F20FF-CC89-A3A7-39D7-B007CE8DDAF7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4927927" y="5393366"/>
                  <a:ext cx="106129" cy="44098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4" name="墨迹 13">
                  <a:extLst>
                    <a:ext uri="{FF2B5EF4-FFF2-40B4-BE49-F238E27FC236}">
                      <a16:creationId xmlns:a16="http://schemas.microsoft.com/office/drawing/2014/main" id="{993849FD-5E1C-9E68-669E-0AF923B40CED}"/>
                    </a:ext>
                  </a:extLst>
                </p14:cNvPr>
                <p14:cNvContentPartPr/>
                <p14:nvPr/>
              </p14:nvContentPartPr>
              <p14:xfrm>
                <a:off x="5041651" y="5402358"/>
                <a:ext cx="180000" cy="419760"/>
              </p14:xfrm>
            </p:contentPart>
          </mc:Choice>
          <mc:Fallback>
            <p:pic>
              <p:nvPicPr>
                <p:cNvPr id="14" name="墨迹 13">
                  <a:extLst>
                    <a:ext uri="{FF2B5EF4-FFF2-40B4-BE49-F238E27FC236}">
                      <a16:creationId xmlns:a16="http://schemas.microsoft.com/office/drawing/2014/main" id="{993849FD-5E1C-9E68-669E-0AF923B40CED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5032651" y="5393358"/>
                  <a:ext cx="197640" cy="43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5" name="墨迹 14">
                  <a:extLst>
                    <a:ext uri="{FF2B5EF4-FFF2-40B4-BE49-F238E27FC236}">
                      <a16:creationId xmlns:a16="http://schemas.microsoft.com/office/drawing/2014/main" id="{4543F0E9-3FAB-85DF-38CB-8021F838554D}"/>
                    </a:ext>
                  </a:extLst>
                </p14:cNvPr>
                <p14:cNvContentPartPr/>
                <p14:nvPr/>
              </p14:nvContentPartPr>
              <p14:xfrm>
                <a:off x="5251171" y="5580918"/>
                <a:ext cx="158400" cy="325440"/>
              </p14:xfrm>
            </p:contentPart>
          </mc:Choice>
          <mc:Fallback>
            <p:pic>
              <p:nvPicPr>
                <p:cNvPr id="15" name="墨迹 14">
                  <a:extLst>
                    <a:ext uri="{FF2B5EF4-FFF2-40B4-BE49-F238E27FC236}">
                      <a16:creationId xmlns:a16="http://schemas.microsoft.com/office/drawing/2014/main" id="{4543F0E9-3FAB-85DF-38CB-8021F838554D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242171" y="5571918"/>
                  <a:ext cx="176040" cy="34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6" name="墨迹 15">
                  <a:extLst>
                    <a:ext uri="{FF2B5EF4-FFF2-40B4-BE49-F238E27FC236}">
                      <a16:creationId xmlns:a16="http://schemas.microsoft.com/office/drawing/2014/main" id="{9464DDBE-AD86-FD23-BA48-AD6D563373F4}"/>
                    </a:ext>
                  </a:extLst>
                </p14:cNvPr>
                <p14:cNvContentPartPr/>
                <p14:nvPr/>
              </p14:nvContentPartPr>
              <p14:xfrm>
                <a:off x="5223091" y="5636718"/>
                <a:ext cx="263160" cy="207720"/>
              </p14:xfrm>
            </p:contentPart>
          </mc:Choice>
          <mc:Fallback>
            <p:pic>
              <p:nvPicPr>
                <p:cNvPr id="16" name="墨迹 15">
                  <a:extLst>
                    <a:ext uri="{FF2B5EF4-FFF2-40B4-BE49-F238E27FC236}">
                      <a16:creationId xmlns:a16="http://schemas.microsoft.com/office/drawing/2014/main" id="{9464DDBE-AD86-FD23-BA48-AD6D563373F4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5214091" y="5627718"/>
                  <a:ext cx="280800" cy="2253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152366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4DC98E-A29D-2121-448C-2E6C6C660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69BE5843-E1FC-A2E5-81A4-3684FB5AAE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5888" y="1564801"/>
            <a:ext cx="11320223" cy="3527316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8F2A90E-697E-EEAB-0594-0975E7EA0D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697" y="4888071"/>
            <a:ext cx="10668606" cy="1747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9958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8C4C6D-E9C4-2309-8473-404FB1B93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Integrating Factor</a:t>
            </a:r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755A16D2-A915-24E6-E681-415BC5EDC8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2725" y="1860265"/>
            <a:ext cx="9356975" cy="2669789"/>
          </a:xfrm>
        </p:spPr>
      </p:pic>
    </p:spTree>
    <p:extLst>
      <p:ext uri="{BB962C8B-B14F-4D97-AF65-F5344CB8AC3E}">
        <p14:creationId xmlns:p14="http://schemas.microsoft.com/office/powerpoint/2010/main" val="1397265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74038D-9542-9AD4-5E84-FAF2394D5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090A9619-11C0-C5D1-B91C-84807FB6BA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80993" y="365125"/>
            <a:ext cx="6914676" cy="5999238"/>
          </a:xfr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墨迹 5">
                <a:extLst>
                  <a:ext uri="{FF2B5EF4-FFF2-40B4-BE49-F238E27FC236}">
                    <a16:creationId xmlns:a16="http://schemas.microsoft.com/office/drawing/2014/main" id="{BEA20369-ABFE-B3F7-6600-A612FB91962E}"/>
                  </a:ext>
                </a:extLst>
              </p14:cNvPr>
              <p14:cNvContentPartPr/>
              <p14:nvPr/>
            </p14:nvContentPartPr>
            <p14:xfrm>
              <a:off x="1978771" y="5250438"/>
              <a:ext cx="3231360" cy="1504080"/>
            </p14:xfrm>
          </p:contentPart>
        </mc:Choice>
        <mc:Fallback>
          <p:pic>
            <p:nvPicPr>
              <p:cNvPr id="6" name="墨迹 5">
                <a:extLst>
                  <a:ext uri="{FF2B5EF4-FFF2-40B4-BE49-F238E27FC236}">
                    <a16:creationId xmlns:a16="http://schemas.microsoft.com/office/drawing/2014/main" id="{BEA20369-ABFE-B3F7-6600-A612FB91962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69772" y="5241438"/>
                <a:ext cx="3248998" cy="1521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045682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32BBC8-B943-D121-D369-A6FC10438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66590279-FE47-6F73-7F17-21B7E17454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2364" y="2619487"/>
            <a:ext cx="11307271" cy="1619025"/>
          </a:xfrm>
        </p:spPr>
      </p:pic>
    </p:spTree>
    <p:extLst>
      <p:ext uri="{BB962C8B-B14F-4D97-AF65-F5344CB8AC3E}">
        <p14:creationId xmlns:p14="http://schemas.microsoft.com/office/powerpoint/2010/main" val="14859319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6C5C07-9FA9-EF3C-28B5-273CE1D81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4" descr="图片包含 图形用户界面&#10;&#10;已自动生成说明">
            <a:extLst>
              <a:ext uri="{FF2B5EF4-FFF2-40B4-BE49-F238E27FC236}">
                <a16:creationId xmlns:a16="http://schemas.microsoft.com/office/drawing/2014/main" id="{D3DCF11C-8FD3-C4F8-A321-A2114D35EA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004" y="2662145"/>
            <a:ext cx="10721827" cy="1083413"/>
          </a:xfrm>
        </p:spPr>
      </p:pic>
    </p:spTree>
    <p:extLst>
      <p:ext uri="{BB962C8B-B14F-4D97-AF65-F5344CB8AC3E}">
        <p14:creationId xmlns:p14="http://schemas.microsoft.com/office/powerpoint/2010/main" val="15037539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AE8B65-D20B-ED7D-C22A-5A9F81CBB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03F183E1-8839-31F0-E92B-18DEC8F3500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754" y="3194735"/>
            <a:ext cx="10515600" cy="1176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6040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9C141C-01A8-1D07-4D7B-235889BAF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/>
                <a:cs typeface="Calibri Light"/>
              </a:rPr>
              <a:t>Recap</a:t>
            </a:r>
            <a:endParaRPr lang="zh-CN" altLang="en-US"/>
          </a:p>
        </p:txBody>
      </p:sp>
      <p:pic>
        <p:nvPicPr>
          <p:cNvPr id="4" name="图片 4">
            <a:extLst>
              <a:ext uri="{FF2B5EF4-FFF2-40B4-BE49-F238E27FC236}">
                <a16:creationId xmlns:a16="http://schemas.microsoft.com/office/drawing/2014/main" id="{7586379F-7929-7D4A-FE23-BFA9EA7F00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50880" y="537627"/>
            <a:ext cx="6267450" cy="866775"/>
          </a:xfrm>
        </p:spPr>
      </p:pic>
      <p:pic>
        <p:nvPicPr>
          <p:cNvPr id="5" name="图片 5" descr="文本, 信件&#10;&#10;已自动生成说明">
            <a:extLst>
              <a:ext uri="{FF2B5EF4-FFF2-40B4-BE49-F238E27FC236}">
                <a16:creationId xmlns:a16="http://schemas.microsoft.com/office/drawing/2014/main" id="{850C68BA-8419-9835-0140-CDD18A6860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2308" y="1576904"/>
            <a:ext cx="7550384" cy="488605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ECE6CCA-43E7-ABB5-E85D-2C42325F02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7841" y="-49603"/>
            <a:ext cx="1134159" cy="1174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036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4E973E-CEFF-8868-D475-8FF5E4360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Separable Equations</a:t>
            </a:r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4957F6B2-014A-D8C5-591A-49EDBFC751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33525" y="1690688"/>
            <a:ext cx="9124950" cy="3705225"/>
          </a:xfrm>
        </p:spPr>
      </p:pic>
    </p:spTree>
    <p:extLst>
      <p:ext uri="{BB962C8B-B14F-4D97-AF65-F5344CB8AC3E}">
        <p14:creationId xmlns:p14="http://schemas.microsoft.com/office/powerpoint/2010/main" val="2624817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70A7FC-6904-ACBA-B044-0AECB62A8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782710F-7CBC-C08A-902A-A327AAD20FB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531" y="2493220"/>
            <a:ext cx="10515600" cy="1069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9009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97AA5A-9627-F4AE-E30B-12863FC66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7B18C78-65EF-6163-AC3F-845FBA36DE4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138" y="365125"/>
            <a:ext cx="7271723" cy="5921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2550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012B6F-5ECB-40CA-9BD1-0A2CF60F0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CD5644F5-E298-FFC7-3C8E-5538E99C6D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679365"/>
            <a:ext cx="10515600" cy="1872069"/>
          </a:xfr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2" name="墨迹 11">
                <a:extLst>
                  <a:ext uri="{FF2B5EF4-FFF2-40B4-BE49-F238E27FC236}">
                    <a16:creationId xmlns:a16="http://schemas.microsoft.com/office/drawing/2014/main" id="{D37216D7-99D3-0946-1B71-FE0CB55CF641}"/>
                  </a:ext>
                </a:extLst>
              </p14:cNvPr>
              <p14:cNvContentPartPr/>
              <p14:nvPr/>
            </p14:nvContentPartPr>
            <p14:xfrm>
              <a:off x="4143811" y="3157038"/>
              <a:ext cx="413640" cy="378360"/>
            </p14:xfrm>
          </p:contentPart>
        </mc:Choice>
        <mc:Fallback>
          <p:pic>
            <p:nvPicPr>
              <p:cNvPr id="12" name="墨迹 11">
                <a:extLst>
                  <a:ext uri="{FF2B5EF4-FFF2-40B4-BE49-F238E27FC236}">
                    <a16:creationId xmlns:a16="http://schemas.microsoft.com/office/drawing/2014/main" id="{D37216D7-99D3-0946-1B71-FE0CB55CF64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134803" y="3148038"/>
                <a:ext cx="431295" cy="39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89182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686BA7-4327-BA6F-81F7-BE43EAA9E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D268986F-5D10-585B-2658-8C1B4B3799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38422" y="214936"/>
            <a:ext cx="7115156" cy="6053731"/>
          </a:xfrm>
        </p:spPr>
      </p:pic>
    </p:spTree>
    <p:extLst>
      <p:ext uri="{BB962C8B-B14F-4D97-AF65-F5344CB8AC3E}">
        <p14:creationId xmlns:p14="http://schemas.microsoft.com/office/powerpoint/2010/main" val="8703165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D648B9-9FB8-9DED-BE15-65FEA0F2D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C4617812-DBA7-FC11-2E98-50D9EBC4A7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0784FDE2-51E7-E917-677A-0B5C0F66C7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4208" y="2249779"/>
            <a:ext cx="9823583" cy="2481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0508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42DBBD-20BC-593C-58F6-A656A6A8C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FC3D1AC6-C3E7-100F-48C1-F652E62DDF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41013" y="365125"/>
            <a:ext cx="5909974" cy="5937210"/>
          </a:xfrm>
        </p:spPr>
      </p:pic>
    </p:spTree>
    <p:extLst>
      <p:ext uri="{BB962C8B-B14F-4D97-AF65-F5344CB8AC3E}">
        <p14:creationId xmlns:p14="http://schemas.microsoft.com/office/powerpoint/2010/main" val="20670343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19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主题</vt:lpstr>
      <vt:lpstr>MATH 285 Week 3 DI 2</vt:lpstr>
      <vt:lpstr>Recap</vt:lpstr>
      <vt:lpstr>Separable Equations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Exact First-Order Equations</vt:lpstr>
      <vt:lpstr>PowerPoint Presentation</vt:lpstr>
      <vt:lpstr>Integrating Factor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revision>1</cp:revision>
  <dcterms:created xsi:type="dcterms:W3CDTF">2023-02-25T16:49:49Z</dcterms:created>
  <dcterms:modified xsi:type="dcterms:W3CDTF">2023-03-03T07:55:40Z</dcterms:modified>
</cp:coreProperties>
</file>