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969BE-83FE-BC84-46EB-20D1C8BA42AA}" v="15" dt="2023-03-10T05:58:57.538"/>
    <p1510:client id="{0BF38693-CCB5-4D8C-8BB2-ECD0B9F0DC89}" v="2" dt="2023-03-10T07:49:42.658"/>
    <p1510:client id="{7A5B8714-818C-30EF-3345-AD7A84235DF7}" v="2" dt="2023-03-10T06:41:22.515"/>
    <p1510:client id="{7AC403A5-911D-460B-886C-4C9303E5D3FF}" v="28" dt="2023-03-08T06:46:16.871"/>
    <p1510:client id="{820E5C2F-4D35-582E-EED8-81666103C6E7}" v="4" dt="2023-03-10T07:34:17.287"/>
    <p1510:client id="{BDAA2362-6243-933A-5431-F4AFDB99CB09}" v="5" dt="2023-03-10T06:05:45.378"/>
    <p1510:client id="{D9F5CFE5-98B8-8438-0E45-C6F6D3421601}" v="32" dt="2023-03-08T07:28:46.456"/>
    <p1510:client id="{E067822E-9B1A-73DB-60DC-32DB74DBD17A}" v="2" dt="2023-03-09T06:37:45.815"/>
    <p1510:client id="{F492CB8F-28A4-836B-1DF8-571A04C2A233}" v="84" dt="2023-03-08T08:02:12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Yang" userId="S::yangc.20@intl.zju.edu.cn::d83185fc-6445-4c7c-9471-e16f59c33048" providerId="AD" clId="Web-{7AC403A5-911D-460B-886C-4C9303E5D3FF}"/>
    <pc:docChg chg="addSld modSld">
      <pc:chgData name="Chen, Yang" userId="S::yangc.20@intl.zju.edu.cn::d83185fc-6445-4c7c-9471-e16f59c33048" providerId="AD" clId="Web-{7AC403A5-911D-460B-886C-4C9303E5D3FF}" dt="2023-03-08T06:46:16.871" v="26"/>
      <pc:docMkLst>
        <pc:docMk/>
      </pc:docMkLst>
      <pc:sldChg chg="addSp delSp modSp">
        <pc:chgData name="Chen, Yang" userId="S::yangc.20@intl.zju.edu.cn::d83185fc-6445-4c7c-9471-e16f59c33048" providerId="AD" clId="Web-{7AC403A5-911D-460B-886C-4C9303E5D3FF}" dt="2023-03-08T06:46:07.199" v="13" actId="1076"/>
        <pc:sldMkLst>
          <pc:docMk/>
          <pc:sldMk cId="703088496" sldId="256"/>
        </pc:sldMkLst>
        <pc:spChg chg="del">
          <ac:chgData name="Chen, Yang" userId="S::yangc.20@intl.zju.edu.cn::d83185fc-6445-4c7c-9471-e16f59c33048" providerId="AD" clId="Web-{7AC403A5-911D-460B-886C-4C9303E5D3FF}" dt="2023-03-08T06:44:08.774" v="3"/>
          <ac:spMkLst>
            <pc:docMk/>
            <pc:sldMk cId="703088496" sldId="256"/>
            <ac:spMk id="2" creationId="{00000000-0000-0000-0000-000000000000}"/>
          </ac:spMkLst>
        </pc:spChg>
        <pc:spChg chg="del">
          <ac:chgData name="Chen, Yang" userId="S::yangc.20@intl.zju.edu.cn::d83185fc-6445-4c7c-9471-e16f59c33048" providerId="AD" clId="Web-{7AC403A5-911D-460B-886C-4C9303E5D3FF}" dt="2023-03-08T06:44:11.742" v="4"/>
          <ac:spMkLst>
            <pc:docMk/>
            <pc:sldMk cId="703088496" sldId="256"/>
            <ac:spMk id="3" creationId="{00000000-0000-0000-0000-000000000000}"/>
          </ac:spMkLst>
        </pc:spChg>
        <pc:spChg chg="add mod">
          <ac:chgData name="Chen, Yang" userId="S::yangc.20@intl.zju.edu.cn::d83185fc-6445-4c7c-9471-e16f59c33048" providerId="AD" clId="Web-{7AC403A5-911D-460B-886C-4C9303E5D3FF}" dt="2023-03-08T06:44:13.352" v="5" actId="20577"/>
          <ac:spMkLst>
            <pc:docMk/>
            <pc:sldMk cId="703088496" sldId="256"/>
            <ac:spMk id="4" creationId="{EBB307CD-F792-7450-9571-2B1A428D896D}"/>
          </ac:spMkLst>
        </pc:spChg>
        <pc:spChg chg="add del">
          <ac:chgData name="Chen, Yang" userId="S::yangc.20@intl.zju.edu.cn::d83185fc-6445-4c7c-9471-e16f59c33048" providerId="AD" clId="Web-{7AC403A5-911D-460B-886C-4C9303E5D3FF}" dt="2023-03-08T06:44:04.961" v="2"/>
          <ac:spMkLst>
            <pc:docMk/>
            <pc:sldMk cId="703088496" sldId="256"/>
            <ac:spMk id="5" creationId="{EBB307CD-F792-7450-9571-2B1A428D896D}"/>
          </ac:spMkLst>
        </pc:spChg>
        <pc:picChg chg="add mod">
          <ac:chgData name="Chen, Yang" userId="S::yangc.20@intl.zju.edu.cn::d83185fc-6445-4c7c-9471-e16f59c33048" providerId="AD" clId="Web-{7AC403A5-911D-460B-886C-4C9303E5D3FF}" dt="2023-03-08T06:46:07.199" v="13" actId="1076"/>
          <ac:picMkLst>
            <pc:docMk/>
            <pc:sldMk cId="703088496" sldId="256"/>
            <ac:picMk id="6" creationId="{4E3ED232-D705-AB65-C972-0624DDFA55FD}"/>
          </ac:picMkLst>
        </pc:picChg>
      </pc:sldChg>
      <pc:sldChg chg="new">
        <pc:chgData name="Chen, Yang" userId="S::yangc.20@intl.zju.edu.cn::d83185fc-6445-4c7c-9471-e16f59c33048" providerId="AD" clId="Web-{7AC403A5-911D-460B-886C-4C9303E5D3FF}" dt="2023-03-08T06:46:09.043" v="14"/>
        <pc:sldMkLst>
          <pc:docMk/>
          <pc:sldMk cId="958316335" sldId="257"/>
        </pc:sldMkLst>
      </pc:sldChg>
      <pc:sldChg chg="new">
        <pc:chgData name="Chen, Yang" userId="S::yangc.20@intl.zju.edu.cn::d83185fc-6445-4c7c-9471-e16f59c33048" providerId="AD" clId="Web-{7AC403A5-911D-460B-886C-4C9303E5D3FF}" dt="2023-03-08T06:46:10.386" v="15"/>
        <pc:sldMkLst>
          <pc:docMk/>
          <pc:sldMk cId="2754459335" sldId="258"/>
        </pc:sldMkLst>
      </pc:sldChg>
      <pc:sldChg chg="add replId">
        <pc:chgData name="Chen, Yang" userId="S::yangc.20@intl.zju.edu.cn::d83185fc-6445-4c7c-9471-e16f59c33048" providerId="AD" clId="Web-{7AC403A5-911D-460B-886C-4C9303E5D3FF}" dt="2023-03-08T06:46:11.652" v="16"/>
        <pc:sldMkLst>
          <pc:docMk/>
          <pc:sldMk cId="4267883890" sldId="259"/>
        </pc:sldMkLst>
      </pc:sldChg>
      <pc:sldChg chg="add replId">
        <pc:chgData name="Chen, Yang" userId="S::yangc.20@intl.zju.edu.cn::d83185fc-6445-4c7c-9471-e16f59c33048" providerId="AD" clId="Web-{7AC403A5-911D-460B-886C-4C9303E5D3FF}" dt="2023-03-08T06:46:12.293" v="17"/>
        <pc:sldMkLst>
          <pc:docMk/>
          <pc:sldMk cId="1248319883" sldId="260"/>
        </pc:sldMkLst>
      </pc:sldChg>
      <pc:sldChg chg="add replId">
        <pc:chgData name="Chen, Yang" userId="S::yangc.20@intl.zju.edu.cn::d83185fc-6445-4c7c-9471-e16f59c33048" providerId="AD" clId="Web-{7AC403A5-911D-460B-886C-4C9303E5D3FF}" dt="2023-03-08T06:46:12.793" v="18"/>
        <pc:sldMkLst>
          <pc:docMk/>
          <pc:sldMk cId="2631259740" sldId="261"/>
        </pc:sldMkLst>
      </pc:sldChg>
      <pc:sldChg chg="add replId">
        <pc:chgData name="Chen, Yang" userId="S::yangc.20@intl.zju.edu.cn::d83185fc-6445-4c7c-9471-e16f59c33048" providerId="AD" clId="Web-{7AC403A5-911D-460B-886C-4C9303E5D3FF}" dt="2023-03-08T06:46:12.933" v="19"/>
        <pc:sldMkLst>
          <pc:docMk/>
          <pc:sldMk cId="2703663143" sldId="262"/>
        </pc:sldMkLst>
      </pc:sldChg>
      <pc:sldChg chg="add replId">
        <pc:chgData name="Chen, Yang" userId="S::yangc.20@intl.zju.edu.cn::d83185fc-6445-4c7c-9471-e16f59c33048" providerId="AD" clId="Web-{7AC403A5-911D-460B-886C-4C9303E5D3FF}" dt="2023-03-08T06:46:13.871" v="20"/>
        <pc:sldMkLst>
          <pc:docMk/>
          <pc:sldMk cId="832560516" sldId="263"/>
        </pc:sldMkLst>
      </pc:sldChg>
      <pc:sldChg chg="add replId">
        <pc:chgData name="Chen, Yang" userId="S::yangc.20@intl.zju.edu.cn::d83185fc-6445-4c7c-9471-e16f59c33048" providerId="AD" clId="Web-{7AC403A5-911D-460B-886C-4C9303E5D3FF}" dt="2023-03-08T06:46:14.449" v="21"/>
        <pc:sldMkLst>
          <pc:docMk/>
          <pc:sldMk cId="2716970766" sldId="264"/>
        </pc:sldMkLst>
      </pc:sldChg>
      <pc:sldChg chg="add replId">
        <pc:chgData name="Chen, Yang" userId="S::yangc.20@intl.zju.edu.cn::d83185fc-6445-4c7c-9471-e16f59c33048" providerId="AD" clId="Web-{7AC403A5-911D-460B-886C-4C9303E5D3FF}" dt="2023-03-08T06:46:14.902" v="22"/>
        <pc:sldMkLst>
          <pc:docMk/>
          <pc:sldMk cId="1952247638" sldId="265"/>
        </pc:sldMkLst>
      </pc:sldChg>
      <pc:sldChg chg="add replId">
        <pc:chgData name="Chen, Yang" userId="S::yangc.20@intl.zju.edu.cn::d83185fc-6445-4c7c-9471-e16f59c33048" providerId="AD" clId="Web-{7AC403A5-911D-460B-886C-4C9303E5D3FF}" dt="2023-03-08T06:46:15.340" v="23"/>
        <pc:sldMkLst>
          <pc:docMk/>
          <pc:sldMk cId="2455791442" sldId="266"/>
        </pc:sldMkLst>
      </pc:sldChg>
      <pc:sldChg chg="add replId">
        <pc:chgData name="Chen, Yang" userId="S::yangc.20@intl.zju.edu.cn::d83185fc-6445-4c7c-9471-e16f59c33048" providerId="AD" clId="Web-{7AC403A5-911D-460B-886C-4C9303E5D3FF}" dt="2023-03-08T06:46:15.887" v="24"/>
        <pc:sldMkLst>
          <pc:docMk/>
          <pc:sldMk cId="4031423450" sldId="267"/>
        </pc:sldMkLst>
      </pc:sldChg>
      <pc:sldChg chg="add replId">
        <pc:chgData name="Chen, Yang" userId="S::yangc.20@intl.zju.edu.cn::d83185fc-6445-4c7c-9471-e16f59c33048" providerId="AD" clId="Web-{7AC403A5-911D-460B-886C-4C9303E5D3FF}" dt="2023-03-08T06:46:16.465" v="25"/>
        <pc:sldMkLst>
          <pc:docMk/>
          <pc:sldMk cId="2921252299" sldId="268"/>
        </pc:sldMkLst>
      </pc:sldChg>
      <pc:sldChg chg="add replId">
        <pc:chgData name="Chen, Yang" userId="S::yangc.20@intl.zju.edu.cn::d83185fc-6445-4c7c-9471-e16f59c33048" providerId="AD" clId="Web-{7AC403A5-911D-460B-886C-4C9303E5D3FF}" dt="2023-03-08T06:46:16.871" v="26"/>
        <pc:sldMkLst>
          <pc:docMk/>
          <pc:sldMk cId="4203680678" sldId="269"/>
        </pc:sldMkLst>
      </pc:sldChg>
    </pc:docChg>
  </pc:docChgLst>
  <pc:docChgLst>
    <pc:chgData name="Chen, Yang" userId="S::yangc.20@intl.zju.edu.cn::d83185fc-6445-4c7c-9471-e16f59c33048" providerId="AD" clId="Web-{7A5B8714-818C-30EF-3345-AD7A84235DF7}"/>
    <pc:docChg chg="modSld">
      <pc:chgData name="Chen, Yang" userId="S::yangc.20@intl.zju.edu.cn::d83185fc-6445-4c7c-9471-e16f59c33048" providerId="AD" clId="Web-{7A5B8714-818C-30EF-3345-AD7A84235DF7}" dt="2023-03-10T06:41:22.515" v="1" actId="1076"/>
      <pc:docMkLst>
        <pc:docMk/>
      </pc:docMkLst>
      <pc:sldChg chg="modSp">
        <pc:chgData name="Chen, Yang" userId="S::yangc.20@intl.zju.edu.cn::d83185fc-6445-4c7c-9471-e16f59c33048" providerId="AD" clId="Web-{7A5B8714-818C-30EF-3345-AD7A84235DF7}" dt="2023-03-10T06:41:22.515" v="1" actId="1076"/>
        <pc:sldMkLst>
          <pc:docMk/>
          <pc:sldMk cId="2631259740" sldId="261"/>
        </pc:sldMkLst>
        <pc:picChg chg="mod">
          <ac:chgData name="Chen, Yang" userId="S::yangc.20@intl.zju.edu.cn::d83185fc-6445-4c7c-9471-e16f59c33048" providerId="AD" clId="Web-{7A5B8714-818C-30EF-3345-AD7A84235DF7}" dt="2023-03-10T06:41:22.515" v="1" actId="1076"/>
          <ac:picMkLst>
            <pc:docMk/>
            <pc:sldMk cId="2631259740" sldId="261"/>
            <ac:picMk id="4" creationId="{7D70D1C8-431B-A8BA-5E0E-6DCA7544847D}"/>
          </ac:picMkLst>
        </pc:picChg>
      </pc:sldChg>
    </pc:docChg>
  </pc:docChgLst>
  <pc:docChgLst>
    <pc:chgData name="Chen, Yang" userId="S::yangc.20@intl.zju.edu.cn::d83185fc-6445-4c7c-9471-e16f59c33048" providerId="AD" clId="Web-{D9F5CFE5-98B8-8438-0E45-C6F6D3421601}"/>
    <pc:docChg chg="modSld">
      <pc:chgData name="Chen, Yang" userId="S::yangc.20@intl.zju.edu.cn::d83185fc-6445-4c7c-9471-e16f59c33048" providerId="AD" clId="Web-{D9F5CFE5-98B8-8438-0E45-C6F6D3421601}" dt="2023-03-08T07:28:46.456" v="30" actId="20577"/>
      <pc:docMkLst>
        <pc:docMk/>
      </pc:docMkLst>
      <pc:sldChg chg="addSp delSp modSp">
        <pc:chgData name="Chen, Yang" userId="S::yangc.20@intl.zju.edu.cn::d83185fc-6445-4c7c-9471-e16f59c33048" providerId="AD" clId="Web-{D9F5CFE5-98B8-8438-0E45-C6F6D3421601}" dt="2023-03-08T07:28:46.456" v="30" actId="20577"/>
        <pc:sldMkLst>
          <pc:docMk/>
          <pc:sldMk cId="958316335" sldId="257"/>
        </pc:sldMkLst>
        <pc:spChg chg="mod">
          <ac:chgData name="Chen, Yang" userId="S::yangc.20@intl.zju.edu.cn::d83185fc-6445-4c7c-9471-e16f59c33048" providerId="AD" clId="Web-{D9F5CFE5-98B8-8438-0E45-C6F6D3421601}" dt="2023-03-08T07:28:46.456" v="30" actId="20577"/>
          <ac:spMkLst>
            <pc:docMk/>
            <pc:sldMk cId="958316335" sldId="257"/>
            <ac:spMk id="2" creationId="{2AACBCD5-57BF-5390-1359-4C78E2C4191C}"/>
          </ac:spMkLst>
        </pc:spChg>
        <pc:spChg chg="del">
          <ac:chgData name="Chen, Yang" userId="S::yangc.20@intl.zju.edu.cn::d83185fc-6445-4c7c-9471-e16f59c33048" providerId="AD" clId="Web-{D9F5CFE5-98B8-8438-0E45-C6F6D3421601}" dt="2023-03-08T07:28:23.721" v="0"/>
          <ac:spMkLst>
            <pc:docMk/>
            <pc:sldMk cId="958316335" sldId="257"/>
            <ac:spMk id="3" creationId="{B2034BFF-53AB-8691-1791-C524AA0A2098}"/>
          </ac:spMkLst>
        </pc:spChg>
        <pc:picChg chg="add mod ord">
          <ac:chgData name="Chen, Yang" userId="S::yangc.20@intl.zju.edu.cn::d83185fc-6445-4c7c-9471-e16f59c33048" providerId="AD" clId="Web-{D9F5CFE5-98B8-8438-0E45-C6F6D3421601}" dt="2023-03-08T07:28:28.362" v="2" actId="1076"/>
          <ac:picMkLst>
            <pc:docMk/>
            <pc:sldMk cId="958316335" sldId="257"/>
            <ac:picMk id="4" creationId="{5B8FC593-2722-F575-B6CE-CE7CC2EE0568}"/>
          </ac:picMkLst>
        </pc:picChg>
      </pc:sldChg>
    </pc:docChg>
  </pc:docChgLst>
  <pc:docChgLst>
    <pc:chgData name="Chen, Yang" userId="S::yangc.20@intl.zju.edu.cn::d83185fc-6445-4c7c-9471-e16f59c33048" providerId="AD" clId="Web-{E067822E-9B1A-73DB-60DC-32DB74DBD17A}"/>
    <pc:docChg chg="modSld">
      <pc:chgData name="Chen, Yang" userId="S::yangc.20@intl.zju.edu.cn::d83185fc-6445-4c7c-9471-e16f59c33048" providerId="AD" clId="Web-{E067822E-9B1A-73DB-60DC-32DB74DBD17A}" dt="2023-03-09T06:37:45.799" v="1"/>
      <pc:docMkLst>
        <pc:docMk/>
      </pc:docMkLst>
      <pc:sldChg chg="addSp delSp">
        <pc:chgData name="Chen, Yang" userId="S::yangc.20@intl.zju.edu.cn::d83185fc-6445-4c7c-9471-e16f59c33048" providerId="AD" clId="Web-{E067822E-9B1A-73DB-60DC-32DB74DBD17A}" dt="2023-03-09T06:37:45.799" v="1"/>
        <pc:sldMkLst>
          <pc:docMk/>
          <pc:sldMk cId="703088496" sldId="256"/>
        </pc:sldMkLst>
        <pc:picChg chg="add del">
          <ac:chgData name="Chen, Yang" userId="S::yangc.20@intl.zju.edu.cn::d83185fc-6445-4c7c-9471-e16f59c33048" providerId="AD" clId="Web-{E067822E-9B1A-73DB-60DC-32DB74DBD17A}" dt="2023-03-09T06:37:45.799" v="1"/>
          <ac:picMkLst>
            <pc:docMk/>
            <pc:sldMk cId="703088496" sldId="256"/>
            <ac:picMk id="2" creationId="{0E272A97-557E-7E80-7950-E01372D5CEDC}"/>
          </ac:picMkLst>
        </pc:picChg>
      </pc:sldChg>
    </pc:docChg>
  </pc:docChgLst>
  <pc:docChgLst>
    <pc:chgData name="Chen, Yang" userId="S::yangc.20@intl.zju.edu.cn::d83185fc-6445-4c7c-9471-e16f59c33048" providerId="AD" clId="Web-{00E969BE-83FE-BC84-46EB-20D1C8BA42AA}"/>
    <pc:docChg chg="addSld modSld">
      <pc:chgData name="Chen, Yang" userId="S::yangc.20@intl.zju.edu.cn::d83185fc-6445-4c7c-9471-e16f59c33048" providerId="AD" clId="Web-{00E969BE-83FE-BC84-46EB-20D1C8BA42AA}" dt="2023-03-10T05:58:57.538" v="12" actId="1076"/>
      <pc:docMkLst>
        <pc:docMk/>
      </pc:docMkLst>
      <pc:sldChg chg="modSp">
        <pc:chgData name="Chen, Yang" userId="S::yangc.20@intl.zju.edu.cn::d83185fc-6445-4c7c-9471-e16f59c33048" providerId="AD" clId="Web-{00E969BE-83FE-BC84-46EB-20D1C8BA42AA}" dt="2023-03-10T05:58:57.538" v="12" actId="1076"/>
        <pc:sldMkLst>
          <pc:docMk/>
          <pc:sldMk cId="2703663143" sldId="262"/>
        </pc:sldMkLst>
        <pc:picChg chg="mod">
          <ac:chgData name="Chen, Yang" userId="S::yangc.20@intl.zju.edu.cn::d83185fc-6445-4c7c-9471-e16f59c33048" providerId="AD" clId="Web-{00E969BE-83FE-BC84-46EB-20D1C8BA42AA}" dt="2023-03-10T05:58:57.538" v="12" actId="1076"/>
          <ac:picMkLst>
            <pc:docMk/>
            <pc:sldMk cId="2703663143" sldId="262"/>
            <ac:picMk id="4" creationId="{6E0647CB-E54E-2006-70B4-DC9B98BBA2BB}"/>
          </ac:picMkLst>
        </pc:picChg>
      </pc:sldChg>
      <pc:sldChg chg="addSp delSp modSp new">
        <pc:chgData name="Chen, Yang" userId="S::yangc.20@intl.zju.edu.cn::d83185fc-6445-4c7c-9471-e16f59c33048" providerId="AD" clId="Web-{00E969BE-83FE-BC84-46EB-20D1C8BA42AA}" dt="2023-03-10T05:45:30.784" v="10" actId="1076"/>
        <pc:sldMkLst>
          <pc:docMk/>
          <pc:sldMk cId="3389364008" sldId="270"/>
        </pc:sldMkLst>
        <pc:spChg chg="del">
          <ac:chgData name="Chen, Yang" userId="S::yangc.20@intl.zju.edu.cn::d83185fc-6445-4c7c-9471-e16f59c33048" providerId="AD" clId="Web-{00E969BE-83FE-BC84-46EB-20D1C8BA42AA}" dt="2023-03-10T05:45:25.925" v="9"/>
          <ac:spMkLst>
            <pc:docMk/>
            <pc:sldMk cId="3389364008" sldId="270"/>
            <ac:spMk id="2" creationId="{23A57EB9-34EF-763D-BF20-4D70D6D915E5}"/>
          </ac:spMkLst>
        </pc:spChg>
        <pc:spChg chg="del">
          <ac:chgData name="Chen, Yang" userId="S::yangc.20@intl.zju.edu.cn::d83185fc-6445-4c7c-9471-e16f59c33048" providerId="AD" clId="Web-{00E969BE-83FE-BC84-46EB-20D1C8BA42AA}" dt="2023-03-10T05:45:04.362" v="1"/>
          <ac:spMkLst>
            <pc:docMk/>
            <pc:sldMk cId="3389364008" sldId="270"/>
            <ac:spMk id="3" creationId="{C8C674C3-1608-1DF5-FA6B-B364943A3EDF}"/>
          </ac:spMkLst>
        </pc:spChg>
        <pc:picChg chg="add mod ord">
          <ac:chgData name="Chen, Yang" userId="S::yangc.20@intl.zju.edu.cn::d83185fc-6445-4c7c-9471-e16f59c33048" providerId="AD" clId="Web-{00E969BE-83FE-BC84-46EB-20D1C8BA42AA}" dt="2023-03-10T05:45:30.784" v="10" actId="1076"/>
          <ac:picMkLst>
            <pc:docMk/>
            <pc:sldMk cId="3389364008" sldId="270"/>
            <ac:picMk id="4" creationId="{0C25021B-F7A2-C022-8786-3342629F575D}"/>
          </ac:picMkLst>
        </pc:picChg>
        <pc:picChg chg="add del mod">
          <ac:chgData name="Chen, Yang" userId="S::yangc.20@intl.zju.edu.cn::d83185fc-6445-4c7c-9471-e16f59c33048" providerId="AD" clId="Web-{00E969BE-83FE-BC84-46EB-20D1C8BA42AA}" dt="2023-03-10T05:45:17.065" v="6"/>
          <ac:picMkLst>
            <pc:docMk/>
            <pc:sldMk cId="3389364008" sldId="270"/>
            <ac:picMk id="5" creationId="{2E86FD71-D8BA-165A-F3AB-81FFEAA877C7}"/>
          </ac:picMkLst>
        </pc:picChg>
        <pc:picChg chg="add del mod">
          <ac:chgData name="Chen, Yang" userId="S::yangc.20@intl.zju.edu.cn::d83185fc-6445-4c7c-9471-e16f59c33048" providerId="AD" clId="Web-{00E969BE-83FE-BC84-46EB-20D1C8BA42AA}" dt="2023-03-10T05:45:08.299" v="4"/>
          <ac:picMkLst>
            <pc:docMk/>
            <pc:sldMk cId="3389364008" sldId="270"/>
            <ac:picMk id="6" creationId="{0C8E7627-1D38-FB3F-DA97-EC3DE7ACA584}"/>
          </ac:picMkLst>
        </pc:picChg>
      </pc:sldChg>
    </pc:docChg>
  </pc:docChgLst>
  <pc:docChgLst>
    <pc:chgData name="Chen, Yang" userId="S::yangc.20@intl.zju.edu.cn::d83185fc-6445-4c7c-9471-e16f59c33048" providerId="AD" clId="Web-{0BF38693-CCB5-4D8C-8BB2-ECD0B9F0DC89}"/>
    <pc:docChg chg="modSld">
      <pc:chgData name="Chen, Yang" userId="S::yangc.20@intl.zju.edu.cn::d83185fc-6445-4c7c-9471-e16f59c33048" providerId="AD" clId="Web-{0BF38693-CCB5-4D8C-8BB2-ECD0B9F0DC89}" dt="2023-03-10T07:49:42.658" v="1" actId="1076"/>
      <pc:docMkLst>
        <pc:docMk/>
      </pc:docMkLst>
      <pc:sldChg chg="modSp">
        <pc:chgData name="Chen, Yang" userId="S::yangc.20@intl.zju.edu.cn::d83185fc-6445-4c7c-9471-e16f59c33048" providerId="AD" clId="Web-{0BF38693-CCB5-4D8C-8BB2-ECD0B9F0DC89}" dt="2023-03-10T07:49:42.658" v="1" actId="1076"/>
        <pc:sldMkLst>
          <pc:docMk/>
          <pc:sldMk cId="958316335" sldId="257"/>
        </pc:sldMkLst>
        <pc:spChg chg="mod">
          <ac:chgData name="Chen, Yang" userId="S::yangc.20@intl.zju.edu.cn::d83185fc-6445-4c7c-9471-e16f59c33048" providerId="AD" clId="Web-{0BF38693-CCB5-4D8C-8BB2-ECD0B9F0DC89}" dt="2023-03-10T07:49:42.658" v="1" actId="1076"/>
          <ac:spMkLst>
            <pc:docMk/>
            <pc:sldMk cId="958316335" sldId="257"/>
            <ac:spMk id="7" creationId="{5DAD7C45-6C31-D030-0848-383499CD0421}"/>
          </ac:spMkLst>
        </pc:spChg>
      </pc:sldChg>
    </pc:docChg>
  </pc:docChgLst>
  <pc:docChgLst>
    <pc:chgData name="Chen, Yang" userId="S::yangc.20@intl.zju.edu.cn::d83185fc-6445-4c7c-9471-e16f59c33048" providerId="AD" clId="Web-{BDAA2362-6243-933A-5431-F4AFDB99CB09}"/>
    <pc:docChg chg="delSld">
      <pc:chgData name="Chen, Yang" userId="S::yangc.20@intl.zju.edu.cn::d83185fc-6445-4c7c-9471-e16f59c33048" providerId="AD" clId="Web-{BDAA2362-6243-933A-5431-F4AFDB99CB09}" dt="2023-03-10T06:05:45.378" v="4"/>
      <pc:docMkLst>
        <pc:docMk/>
      </pc:docMkLst>
      <pc:sldChg chg="del">
        <pc:chgData name="Chen, Yang" userId="S::yangc.20@intl.zju.edu.cn::d83185fc-6445-4c7c-9471-e16f59c33048" providerId="AD" clId="Web-{BDAA2362-6243-933A-5431-F4AFDB99CB09}" dt="2023-03-10T06:05:45.378" v="4"/>
        <pc:sldMkLst>
          <pc:docMk/>
          <pc:sldMk cId="1952247638" sldId="265"/>
        </pc:sldMkLst>
      </pc:sldChg>
      <pc:sldChg chg="del">
        <pc:chgData name="Chen, Yang" userId="S::yangc.20@intl.zju.edu.cn::d83185fc-6445-4c7c-9471-e16f59c33048" providerId="AD" clId="Web-{BDAA2362-6243-933A-5431-F4AFDB99CB09}" dt="2023-03-10T06:05:43.675" v="3"/>
        <pc:sldMkLst>
          <pc:docMk/>
          <pc:sldMk cId="2455791442" sldId="266"/>
        </pc:sldMkLst>
      </pc:sldChg>
      <pc:sldChg chg="del">
        <pc:chgData name="Chen, Yang" userId="S::yangc.20@intl.zju.edu.cn::d83185fc-6445-4c7c-9471-e16f59c33048" providerId="AD" clId="Web-{BDAA2362-6243-933A-5431-F4AFDB99CB09}" dt="2023-03-10T06:05:42.253" v="2"/>
        <pc:sldMkLst>
          <pc:docMk/>
          <pc:sldMk cId="4031423450" sldId="267"/>
        </pc:sldMkLst>
      </pc:sldChg>
      <pc:sldChg chg="del">
        <pc:chgData name="Chen, Yang" userId="S::yangc.20@intl.zju.edu.cn::d83185fc-6445-4c7c-9471-e16f59c33048" providerId="AD" clId="Web-{BDAA2362-6243-933A-5431-F4AFDB99CB09}" dt="2023-03-10T06:05:40.363" v="1"/>
        <pc:sldMkLst>
          <pc:docMk/>
          <pc:sldMk cId="2921252299" sldId="268"/>
        </pc:sldMkLst>
      </pc:sldChg>
      <pc:sldChg chg="del">
        <pc:chgData name="Chen, Yang" userId="S::yangc.20@intl.zju.edu.cn::d83185fc-6445-4c7c-9471-e16f59c33048" providerId="AD" clId="Web-{BDAA2362-6243-933A-5431-F4AFDB99CB09}" dt="2023-03-10T06:05:36.410" v="0"/>
        <pc:sldMkLst>
          <pc:docMk/>
          <pc:sldMk cId="4203680678" sldId="269"/>
        </pc:sldMkLst>
      </pc:sldChg>
    </pc:docChg>
  </pc:docChgLst>
  <pc:docChgLst>
    <pc:chgData name="Chen, Yang" userId="S::yangc.20@intl.zju.edu.cn::d83185fc-6445-4c7c-9471-e16f59c33048" providerId="AD" clId="Web-{820E5C2F-4D35-582E-EED8-81666103C6E7}"/>
    <pc:docChg chg="delSld modSld">
      <pc:chgData name="Chen, Yang" userId="S::yangc.20@intl.zju.edu.cn::d83185fc-6445-4c7c-9471-e16f59c33048" providerId="AD" clId="Web-{820E5C2F-4D35-582E-EED8-81666103C6E7}" dt="2023-03-10T07:34:17.287" v="3"/>
      <pc:docMkLst>
        <pc:docMk/>
      </pc:docMkLst>
      <pc:sldChg chg="modSp">
        <pc:chgData name="Chen, Yang" userId="S::yangc.20@intl.zju.edu.cn::d83185fc-6445-4c7c-9471-e16f59c33048" providerId="AD" clId="Web-{820E5C2F-4D35-582E-EED8-81666103C6E7}" dt="2023-03-10T07:27:18.969" v="1" actId="1076"/>
        <pc:sldMkLst>
          <pc:docMk/>
          <pc:sldMk cId="2631259740" sldId="261"/>
        </pc:sldMkLst>
        <pc:picChg chg="mod">
          <ac:chgData name="Chen, Yang" userId="S::yangc.20@intl.zju.edu.cn::d83185fc-6445-4c7c-9471-e16f59c33048" providerId="AD" clId="Web-{820E5C2F-4D35-582E-EED8-81666103C6E7}" dt="2023-03-10T07:27:18.969" v="1" actId="1076"/>
          <ac:picMkLst>
            <pc:docMk/>
            <pc:sldMk cId="2631259740" sldId="261"/>
            <ac:picMk id="4" creationId="{7D70D1C8-431B-A8BA-5E0E-6DCA7544847D}"/>
          </ac:picMkLst>
        </pc:picChg>
      </pc:sldChg>
      <pc:sldChg chg="del">
        <pc:chgData name="Chen, Yang" userId="S::yangc.20@intl.zju.edu.cn::d83185fc-6445-4c7c-9471-e16f59c33048" providerId="AD" clId="Web-{820E5C2F-4D35-582E-EED8-81666103C6E7}" dt="2023-03-10T07:34:17.287" v="3"/>
        <pc:sldMkLst>
          <pc:docMk/>
          <pc:sldMk cId="832560516" sldId="263"/>
        </pc:sldMkLst>
      </pc:sldChg>
      <pc:sldChg chg="del">
        <pc:chgData name="Chen, Yang" userId="S::yangc.20@intl.zju.edu.cn::d83185fc-6445-4c7c-9471-e16f59c33048" providerId="AD" clId="Web-{820E5C2F-4D35-582E-EED8-81666103C6E7}" dt="2023-03-10T07:34:15.115" v="2"/>
        <pc:sldMkLst>
          <pc:docMk/>
          <pc:sldMk cId="2716970766" sldId="264"/>
        </pc:sldMkLst>
      </pc:sldChg>
    </pc:docChg>
  </pc:docChgLst>
  <pc:docChgLst>
    <pc:chgData name="Chen, Yang" userId="S::yangc.20@intl.zju.edu.cn::d83185fc-6445-4c7c-9471-e16f59c33048" providerId="AD" clId="Web-{F492CB8F-28A4-836B-1DF8-571A04C2A233}"/>
    <pc:docChg chg="modSld sldOrd">
      <pc:chgData name="Chen, Yang" userId="S::yangc.20@intl.zju.edu.cn::d83185fc-6445-4c7c-9471-e16f59c33048" providerId="AD" clId="Web-{F492CB8F-28A4-836B-1DF8-571A04C2A233}" dt="2023-03-08T08:02:12.518" v="63"/>
      <pc:docMkLst>
        <pc:docMk/>
      </pc:docMkLst>
      <pc:sldChg chg="addSp delSp modSp">
        <pc:chgData name="Chen, Yang" userId="S::yangc.20@intl.zju.edu.cn::d83185fc-6445-4c7c-9471-e16f59c33048" providerId="AD" clId="Web-{F492CB8F-28A4-836B-1DF8-571A04C2A233}" dt="2023-03-08T07:35:17.614" v="37" actId="1076"/>
        <pc:sldMkLst>
          <pc:docMk/>
          <pc:sldMk cId="958316335" sldId="257"/>
        </pc:sldMkLst>
        <pc:spChg chg="add mod">
          <ac:chgData name="Chen, Yang" userId="S::yangc.20@intl.zju.edu.cn::d83185fc-6445-4c7c-9471-e16f59c33048" providerId="AD" clId="Web-{F492CB8F-28A4-836B-1DF8-571A04C2A233}" dt="2023-03-08T07:35:17.098" v="31" actId="1076"/>
          <ac:spMkLst>
            <pc:docMk/>
            <pc:sldMk cId="958316335" sldId="257"/>
            <ac:spMk id="3" creationId="{2E028242-7422-781A-DE41-10ECB01181DB}"/>
          </ac:spMkLst>
        </pc:spChg>
        <pc:spChg chg="add del mod">
          <ac:chgData name="Chen, Yang" userId="S::yangc.20@intl.zju.edu.cn::d83185fc-6445-4c7c-9471-e16f59c33048" providerId="AD" clId="Web-{F492CB8F-28A4-836B-1DF8-571A04C2A233}" dt="2023-03-08T07:31:24.390" v="20"/>
          <ac:spMkLst>
            <pc:docMk/>
            <pc:sldMk cId="958316335" sldId="257"/>
            <ac:spMk id="5" creationId="{0BB138D4-8D43-B0AC-0E7D-7B0EADB35378}"/>
          </ac:spMkLst>
        </pc:spChg>
        <pc:spChg chg="add mod">
          <ac:chgData name="Chen, Yang" userId="S::yangc.20@intl.zju.edu.cn::d83185fc-6445-4c7c-9471-e16f59c33048" providerId="AD" clId="Web-{F492CB8F-28A4-836B-1DF8-571A04C2A233}" dt="2023-03-08T07:31:54.734" v="28" actId="1076"/>
          <ac:spMkLst>
            <pc:docMk/>
            <pc:sldMk cId="958316335" sldId="257"/>
            <ac:spMk id="7" creationId="{5DAD7C45-6C31-D030-0848-383499CD0421}"/>
          </ac:spMkLst>
        </pc:spChg>
        <pc:picChg chg="add mod">
          <ac:chgData name="Chen, Yang" userId="S::yangc.20@intl.zju.edu.cn::d83185fc-6445-4c7c-9471-e16f59c33048" providerId="AD" clId="Web-{F492CB8F-28A4-836B-1DF8-571A04C2A233}" dt="2023-03-08T07:35:17.114" v="32" actId="1076"/>
          <ac:picMkLst>
            <pc:docMk/>
            <pc:sldMk cId="958316335" sldId="257"/>
            <ac:picMk id="6" creationId="{B423889F-1512-4EBF-C924-1C1694CF95F5}"/>
          </ac:picMkLst>
        </pc:picChg>
        <pc:picChg chg="add mod">
          <ac:chgData name="Chen, Yang" userId="S::yangc.20@intl.zju.edu.cn::d83185fc-6445-4c7c-9471-e16f59c33048" providerId="AD" clId="Web-{F492CB8F-28A4-836B-1DF8-571A04C2A233}" dt="2023-03-08T07:35:17.176" v="33" actId="14100"/>
          <ac:picMkLst>
            <pc:docMk/>
            <pc:sldMk cId="958316335" sldId="257"/>
            <ac:picMk id="8" creationId="{1AA6E2C7-E1A8-FED2-2059-ED97E5EA55B5}"/>
          </ac:picMkLst>
        </pc:picChg>
        <pc:picChg chg="add mod">
          <ac:chgData name="Chen, Yang" userId="S::yangc.20@intl.zju.edu.cn::d83185fc-6445-4c7c-9471-e16f59c33048" providerId="AD" clId="Web-{F492CB8F-28A4-836B-1DF8-571A04C2A233}" dt="2023-03-08T07:35:17.614" v="37" actId="1076"/>
          <ac:picMkLst>
            <pc:docMk/>
            <pc:sldMk cId="958316335" sldId="257"/>
            <ac:picMk id="9" creationId="{48A8FBA4-9F67-07BD-78D5-3ECCDBB415B0}"/>
          </ac:picMkLst>
        </pc:picChg>
      </pc:sldChg>
      <pc:sldChg chg="addSp delSp modSp">
        <pc:chgData name="Chen, Yang" userId="S::yangc.20@intl.zju.edu.cn::d83185fc-6445-4c7c-9471-e16f59c33048" providerId="AD" clId="Web-{F492CB8F-28A4-836B-1DF8-571A04C2A233}" dt="2023-03-08T07:36:37.569" v="46"/>
        <pc:sldMkLst>
          <pc:docMk/>
          <pc:sldMk cId="2754459335" sldId="258"/>
        </pc:sldMkLst>
        <pc:spChg chg="del">
          <ac:chgData name="Chen, Yang" userId="S::yangc.20@intl.zju.edu.cn::d83185fc-6445-4c7c-9471-e16f59c33048" providerId="AD" clId="Web-{F492CB8F-28A4-836B-1DF8-571A04C2A233}" dt="2023-03-08T07:36:37.569" v="46"/>
          <ac:spMkLst>
            <pc:docMk/>
            <pc:sldMk cId="2754459335" sldId="258"/>
            <ac:spMk id="2" creationId="{ACC47D89-FC22-C3B7-60F1-05B2C91696D7}"/>
          </ac:spMkLst>
        </pc:spChg>
        <pc:spChg chg="del">
          <ac:chgData name="Chen, Yang" userId="S::yangc.20@intl.zju.edu.cn::d83185fc-6445-4c7c-9471-e16f59c33048" providerId="AD" clId="Web-{F492CB8F-28A4-836B-1DF8-571A04C2A233}" dt="2023-03-08T07:35:19.130" v="38"/>
          <ac:spMkLst>
            <pc:docMk/>
            <pc:sldMk cId="2754459335" sldId="258"/>
            <ac:spMk id="3" creationId="{50D80655-6548-E161-B463-1BEAC5AC37A7}"/>
          </ac:spMkLst>
        </pc:spChg>
        <pc:picChg chg="add mod ord">
          <ac:chgData name="Chen, Yang" userId="S::yangc.20@intl.zju.edu.cn::d83185fc-6445-4c7c-9471-e16f59c33048" providerId="AD" clId="Web-{F492CB8F-28A4-836B-1DF8-571A04C2A233}" dt="2023-03-08T07:35:24.333" v="41" actId="1076"/>
          <ac:picMkLst>
            <pc:docMk/>
            <pc:sldMk cId="2754459335" sldId="258"/>
            <ac:picMk id="4" creationId="{6130004F-415B-88A3-0E0E-4FCA734A79A5}"/>
          </ac:picMkLst>
        </pc:picChg>
      </pc:sldChg>
      <pc:sldChg chg="addSp delSp modSp">
        <pc:chgData name="Chen, Yang" userId="S::yangc.20@intl.zju.edu.cn::d83185fc-6445-4c7c-9471-e16f59c33048" providerId="AD" clId="Web-{F492CB8F-28A4-836B-1DF8-571A04C2A233}" dt="2023-03-08T07:36:39.257" v="47"/>
        <pc:sldMkLst>
          <pc:docMk/>
          <pc:sldMk cId="4267883890" sldId="259"/>
        </pc:sldMkLst>
        <pc:spChg chg="del">
          <ac:chgData name="Chen, Yang" userId="S::yangc.20@intl.zju.edu.cn::d83185fc-6445-4c7c-9471-e16f59c33048" providerId="AD" clId="Web-{F492CB8F-28A4-836B-1DF8-571A04C2A233}" dt="2023-03-08T07:36:39.257" v="47"/>
          <ac:spMkLst>
            <pc:docMk/>
            <pc:sldMk cId="4267883890" sldId="259"/>
            <ac:spMk id="2" creationId="{ACC47D89-FC22-C3B7-60F1-05B2C91696D7}"/>
          </ac:spMkLst>
        </pc:spChg>
        <pc:spChg chg="del">
          <ac:chgData name="Chen, Yang" userId="S::yangc.20@intl.zju.edu.cn::d83185fc-6445-4c7c-9471-e16f59c33048" providerId="AD" clId="Web-{F492CB8F-28A4-836B-1DF8-571A04C2A233}" dt="2023-03-08T07:36:28.022" v="42"/>
          <ac:spMkLst>
            <pc:docMk/>
            <pc:sldMk cId="4267883890" sldId="259"/>
            <ac:spMk id="3" creationId="{50D80655-6548-E161-B463-1BEAC5AC37A7}"/>
          </ac:spMkLst>
        </pc:spChg>
        <pc:picChg chg="add mod ord">
          <ac:chgData name="Chen, Yang" userId="S::yangc.20@intl.zju.edu.cn::d83185fc-6445-4c7c-9471-e16f59c33048" providerId="AD" clId="Web-{F492CB8F-28A4-836B-1DF8-571A04C2A233}" dt="2023-03-08T07:36:33.006" v="45" actId="1076"/>
          <ac:picMkLst>
            <pc:docMk/>
            <pc:sldMk cId="4267883890" sldId="259"/>
            <ac:picMk id="4" creationId="{BEF8B11A-5924-883A-9F89-B8A625AFAAC9}"/>
          </ac:picMkLst>
        </pc:picChg>
      </pc:sldChg>
      <pc:sldChg chg="addSp delSp modSp">
        <pc:chgData name="Chen, Yang" userId="S::yangc.20@intl.zju.edu.cn::d83185fc-6445-4c7c-9471-e16f59c33048" providerId="AD" clId="Web-{F492CB8F-28A4-836B-1DF8-571A04C2A233}" dt="2023-03-08T08:00:58.484" v="54" actId="1076"/>
        <pc:sldMkLst>
          <pc:docMk/>
          <pc:sldMk cId="1248319883" sldId="260"/>
        </pc:sldMkLst>
        <pc:spChg chg="del">
          <ac:chgData name="Chen, Yang" userId="S::yangc.20@intl.zju.edu.cn::d83185fc-6445-4c7c-9471-e16f59c33048" providerId="AD" clId="Web-{F492CB8F-28A4-836B-1DF8-571A04C2A233}" dt="2023-03-08T08:00:47.906" v="48"/>
          <ac:spMkLst>
            <pc:docMk/>
            <pc:sldMk cId="1248319883" sldId="260"/>
            <ac:spMk id="3" creationId="{50D80655-6548-E161-B463-1BEAC5AC37A7}"/>
          </ac:spMkLst>
        </pc:spChg>
        <pc:picChg chg="add mod ord">
          <ac:chgData name="Chen, Yang" userId="S::yangc.20@intl.zju.edu.cn::d83185fc-6445-4c7c-9471-e16f59c33048" providerId="AD" clId="Web-{F492CB8F-28A4-836B-1DF8-571A04C2A233}" dt="2023-03-08T08:00:58.484" v="54" actId="1076"/>
          <ac:picMkLst>
            <pc:docMk/>
            <pc:sldMk cId="1248319883" sldId="260"/>
            <ac:picMk id="4" creationId="{D3A9D0D7-C535-97C9-FBDC-C73F3AF944F7}"/>
          </ac:picMkLst>
        </pc:picChg>
      </pc:sldChg>
      <pc:sldChg chg="addSp delSp modSp">
        <pc:chgData name="Chen, Yang" userId="S::yangc.20@intl.zju.edu.cn::d83185fc-6445-4c7c-9471-e16f59c33048" providerId="AD" clId="Web-{F492CB8F-28A4-836B-1DF8-571A04C2A233}" dt="2023-03-08T08:01:11.422" v="58" actId="1076"/>
        <pc:sldMkLst>
          <pc:docMk/>
          <pc:sldMk cId="2631259740" sldId="261"/>
        </pc:sldMkLst>
        <pc:spChg chg="del">
          <ac:chgData name="Chen, Yang" userId="S::yangc.20@intl.zju.edu.cn::d83185fc-6445-4c7c-9471-e16f59c33048" providerId="AD" clId="Web-{F492CB8F-28A4-836B-1DF8-571A04C2A233}" dt="2023-03-08T08:01:06" v="55"/>
          <ac:spMkLst>
            <pc:docMk/>
            <pc:sldMk cId="2631259740" sldId="261"/>
            <ac:spMk id="3" creationId="{50D80655-6548-E161-B463-1BEAC5AC37A7}"/>
          </ac:spMkLst>
        </pc:spChg>
        <pc:picChg chg="add mod ord">
          <ac:chgData name="Chen, Yang" userId="S::yangc.20@intl.zju.edu.cn::d83185fc-6445-4c7c-9471-e16f59c33048" providerId="AD" clId="Web-{F492CB8F-28A4-836B-1DF8-571A04C2A233}" dt="2023-03-08T08:01:11.422" v="58" actId="1076"/>
          <ac:picMkLst>
            <pc:docMk/>
            <pc:sldMk cId="2631259740" sldId="261"/>
            <ac:picMk id="4" creationId="{7D70D1C8-431B-A8BA-5E0E-6DCA7544847D}"/>
          </ac:picMkLst>
        </pc:picChg>
      </pc:sldChg>
      <pc:sldChg chg="addSp delSp modSp ord">
        <pc:chgData name="Chen, Yang" userId="S::yangc.20@intl.zju.edu.cn::d83185fc-6445-4c7c-9471-e16f59c33048" providerId="AD" clId="Web-{F492CB8F-28A4-836B-1DF8-571A04C2A233}" dt="2023-03-08T08:02:12.518" v="63"/>
        <pc:sldMkLst>
          <pc:docMk/>
          <pc:sldMk cId="2703663143" sldId="262"/>
        </pc:sldMkLst>
        <pc:spChg chg="del">
          <ac:chgData name="Chen, Yang" userId="S::yangc.20@intl.zju.edu.cn::d83185fc-6445-4c7c-9471-e16f59c33048" providerId="AD" clId="Web-{F492CB8F-28A4-836B-1DF8-571A04C2A233}" dt="2023-03-08T08:02:04.986" v="59"/>
          <ac:spMkLst>
            <pc:docMk/>
            <pc:sldMk cId="2703663143" sldId="262"/>
            <ac:spMk id="3" creationId="{50D80655-6548-E161-B463-1BEAC5AC37A7}"/>
          </ac:spMkLst>
        </pc:spChg>
        <pc:picChg chg="add mod ord">
          <ac:chgData name="Chen, Yang" userId="S::yangc.20@intl.zju.edu.cn::d83185fc-6445-4c7c-9471-e16f59c33048" providerId="AD" clId="Web-{F492CB8F-28A4-836B-1DF8-571A04C2A233}" dt="2023-03-08T08:02:08.768" v="62" actId="1076"/>
          <ac:picMkLst>
            <pc:docMk/>
            <pc:sldMk cId="2703663143" sldId="262"/>
            <ac:picMk id="4" creationId="{6E0647CB-E54E-2006-70B4-DC9B98BBA2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BB307CD-F792-7450-9571-2B1A428D896D}"/>
              </a:ext>
            </a:extLst>
          </p:cNvPr>
          <p:cNvSpPr>
            <a:spLocks noGrp="1"/>
          </p:cNvSpPr>
          <p:nvPr/>
        </p:nvSpPr>
        <p:spPr>
          <a:xfrm>
            <a:off x="-1476963" y="1950215"/>
            <a:ext cx="9755481" cy="27921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ea typeface="宋体"/>
                <a:cs typeface="Calibri Light"/>
              </a:rPr>
              <a:t>MATH 285</a:t>
            </a:r>
            <a:br>
              <a:rPr lang="zh-CN" altLang="en-US">
                <a:ea typeface="宋体"/>
                <a:cs typeface="Calibri Light"/>
              </a:rPr>
            </a:br>
            <a:r>
              <a:rPr lang="zh-CN" altLang="en-US">
                <a:ea typeface="宋体"/>
                <a:cs typeface="Calibri Light"/>
              </a:rPr>
              <a:t>Week 4</a:t>
            </a:r>
            <a:br>
              <a:rPr lang="zh-CN" altLang="en-US">
                <a:ea typeface="宋体"/>
                <a:cs typeface="Calibri Light"/>
              </a:rPr>
            </a:br>
            <a:r>
              <a:rPr lang="zh-CN" altLang="en-US">
                <a:ea typeface="宋体"/>
                <a:cs typeface="Calibri Light"/>
              </a:rPr>
              <a:t>DI 2</a:t>
            </a:r>
            <a:endParaRPr lang="zh-CN" altLang="en-US"/>
          </a:p>
        </p:txBody>
      </p:sp>
      <p:pic>
        <p:nvPicPr>
          <p:cNvPr id="6" name="图片 6" descr="男人的照片上写着字&#10;&#10;已自动生成说明">
            <a:extLst>
              <a:ext uri="{FF2B5EF4-FFF2-40B4-BE49-F238E27FC236}">
                <a16:creationId xmlns:a16="http://schemas.microsoft.com/office/drawing/2014/main" id="{4E3ED232-D705-AB65-C972-0624DDFA5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024" y="195674"/>
            <a:ext cx="2460841" cy="646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CBCD5-57BF-5390-1359-4C78E2C4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>
                <a:ea typeface="宋体"/>
                <a:cs typeface="Calibri Light"/>
              </a:rPr>
              <a:t>Uniform Convergence and Point-wise Convergence</a:t>
            </a:r>
          </a:p>
        </p:txBody>
      </p:sp>
      <p:pic>
        <p:nvPicPr>
          <p:cNvPr id="4" name="图片 4" descr="卡通人物&#10;&#10;已自动生成说明">
            <a:extLst>
              <a:ext uri="{FF2B5EF4-FFF2-40B4-BE49-F238E27FC236}">
                <a16:creationId xmlns:a16="http://schemas.microsoft.com/office/drawing/2014/main" id="{5B8FC593-2722-F575-B6CE-CE7CC2EE0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3430" y="-535"/>
            <a:ext cx="1143000" cy="118110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E028242-7422-781A-DE41-10ECB01181DB}"/>
              </a:ext>
            </a:extLst>
          </p:cNvPr>
          <p:cNvSpPr txBox="1"/>
          <p:nvPr/>
        </p:nvSpPr>
        <p:spPr>
          <a:xfrm>
            <a:off x="567070" y="5130209"/>
            <a:ext cx="1147429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4400">
                <a:ea typeface="宋体"/>
                <a:cs typeface="Calibri"/>
              </a:rPr>
              <a:t>Uniform Convergence     </a:t>
            </a:r>
            <a:r>
              <a:rPr lang="en-US" altLang="zh-CN" sz="4400">
                <a:ea typeface="宋体"/>
                <a:cs typeface="Calibri"/>
              </a:rPr>
              <a:t>Point-wise Convergence</a:t>
            </a:r>
            <a:endParaRPr lang="zh-CN" altLang="en-US" sz="4400">
              <a:ea typeface="宋体"/>
              <a:cs typeface="Calibri"/>
            </a:endParaRPr>
          </a:p>
        </p:txBody>
      </p:sp>
      <p:pic>
        <p:nvPicPr>
          <p:cNvPr id="6" name="图片 6">
            <a:extLst>
              <a:ext uri="{FF2B5EF4-FFF2-40B4-BE49-F238E27FC236}">
                <a16:creationId xmlns:a16="http://schemas.microsoft.com/office/drawing/2014/main" id="{B423889F-1512-4EBF-C924-1C1694CF9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370" y="5267658"/>
            <a:ext cx="533400" cy="5048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DAD7C45-6C31-D030-0848-383499CD0421}"/>
              </a:ext>
            </a:extLst>
          </p:cNvPr>
          <p:cNvSpPr txBox="1"/>
          <p:nvPr/>
        </p:nvSpPr>
        <p:spPr>
          <a:xfrm>
            <a:off x="3615069" y="6237767"/>
            <a:ext cx="55909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>
                <a:ea typeface="+mn-lt"/>
                <a:cs typeface="+mn-lt"/>
              </a:rPr>
              <a:t>https://www.bilibili.com/video/BV1hh41127Js</a:t>
            </a:r>
            <a:endParaRPr lang="zh-CN"/>
          </a:p>
        </p:txBody>
      </p:sp>
      <p:pic>
        <p:nvPicPr>
          <p:cNvPr id="8" name="图片 8" descr="文本&#10;&#10;已自动生成说明">
            <a:extLst>
              <a:ext uri="{FF2B5EF4-FFF2-40B4-BE49-F238E27FC236}">
                <a16:creationId xmlns:a16="http://schemas.microsoft.com/office/drawing/2014/main" id="{1AA6E2C7-E1A8-FED2-2059-ED97E5EA5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353" y="1553507"/>
            <a:ext cx="7164572" cy="1659915"/>
          </a:xfrm>
          <a:prstGeom prst="rect">
            <a:avLst/>
          </a:prstGeom>
        </p:spPr>
      </p:pic>
      <p:pic>
        <p:nvPicPr>
          <p:cNvPr id="9" name="图片 9" descr="文本&#10;&#10;已自动生成说明">
            <a:extLst>
              <a:ext uri="{FF2B5EF4-FFF2-40B4-BE49-F238E27FC236}">
                <a16:creationId xmlns:a16="http://schemas.microsoft.com/office/drawing/2014/main" id="{48A8FBA4-9F67-07BD-78D5-3ECCDBB41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865" y="3459221"/>
            <a:ext cx="8280990" cy="159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1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图片包含 图形用户界面&#10;&#10;已自动生成说明">
            <a:extLst>
              <a:ext uri="{FF2B5EF4-FFF2-40B4-BE49-F238E27FC236}">
                <a16:creationId xmlns:a16="http://schemas.microsoft.com/office/drawing/2014/main" id="{0C25021B-F7A2-C022-8786-3342629F5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879" y="1929351"/>
            <a:ext cx="10971439" cy="2531438"/>
          </a:xfrm>
        </p:spPr>
      </p:pic>
    </p:spTree>
    <p:extLst>
      <p:ext uri="{BB962C8B-B14F-4D97-AF65-F5344CB8AC3E}">
        <p14:creationId xmlns:p14="http://schemas.microsoft.com/office/powerpoint/2010/main" val="338936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文本, 信件&#10;&#10;已自动生成说明">
            <a:extLst>
              <a:ext uri="{FF2B5EF4-FFF2-40B4-BE49-F238E27FC236}">
                <a16:creationId xmlns:a16="http://schemas.microsoft.com/office/drawing/2014/main" id="{6130004F-415B-88A3-0E0E-4FCA734A7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131" y="1714075"/>
            <a:ext cx="10562049" cy="2908887"/>
          </a:xfrm>
        </p:spPr>
      </p:pic>
    </p:spTree>
    <p:extLst>
      <p:ext uri="{BB962C8B-B14F-4D97-AF65-F5344CB8AC3E}">
        <p14:creationId xmlns:p14="http://schemas.microsoft.com/office/powerpoint/2010/main" val="275445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文本, 信件&#10;&#10;已自动生成说明">
            <a:extLst>
              <a:ext uri="{FF2B5EF4-FFF2-40B4-BE49-F238E27FC236}">
                <a16:creationId xmlns:a16="http://schemas.microsoft.com/office/drawing/2014/main" id="{BEF8B11A-5924-883A-9F89-B8A625AFA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769" y="978282"/>
            <a:ext cx="9414462" cy="4982986"/>
          </a:xfrm>
        </p:spPr>
      </p:pic>
    </p:spTree>
    <p:extLst>
      <p:ext uri="{BB962C8B-B14F-4D97-AF65-F5344CB8AC3E}">
        <p14:creationId xmlns:p14="http://schemas.microsoft.com/office/powerpoint/2010/main" val="426788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47D89-FC22-C3B7-60F1-05B2C916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4" descr="形状, 正方形&#10;&#10;已自动生成说明">
            <a:extLst>
              <a:ext uri="{FF2B5EF4-FFF2-40B4-BE49-F238E27FC236}">
                <a16:creationId xmlns:a16="http://schemas.microsoft.com/office/drawing/2014/main" id="{D3A9D0D7-C535-97C9-FBDC-C73F3AF94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072" y="2533221"/>
            <a:ext cx="11483856" cy="1689334"/>
          </a:xfrm>
        </p:spPr>
      </p:pic>
    </p:spTree>
    <p:extLst>
      <p:ext uri="{BB962C8B-B14F-4D97-AF65-F5344CB8AC3E}">
        <p14:creationId xmlns:p14="http://schemas.microsoft.com/office/powerpoint/2010/main" val="124831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47D89-FC22-C3B7-60F1-05B2C916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4" descr="文本, 信件&#10;&#10;已自动生成说明">
            <a:extLst>
              <a:ext uri="{FF2B5EF4-FFF2-40B4-BE49-F238E27FC236}">
                <a16:creationId xmlns:a16="http://schemas.microsoft.com/office/drawing/2014/main" id="{6E0647CB-E54E-2006-70B4-DC9B98BBA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999" y="2469718"/>
            <a:ext cx="10731147" cy="1672872"/>
          </a:xfrm>
        </p:spPr>
      </p:pic>
    </p:spTree>
    <p:extLst>
      <p:ext uri="{BB962C8B-B14F-4D97-AF65-F5344CB8AC3E}">
        <p14:creationId xmlns:p14="http://schemas.microsoft.com/office/powerpoint/2010/main" val="270366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47D89-FC22-C3B7-60F1-05B2C916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4" descr="文本, 信件&#10;&#10;已自动生成说明">
            <a:extLst>
              <a:ext uri="{FF2B5EF4-FFF2-40B4-BE49-F238E27FC236}">
                <a16:creationId xmlns:a16="http://schemas.microsoft.com/office/drawing/2014/main" id="{7D70D1C8-431B-A8BA-5E0E-6DCA75448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031" y="2183195"/>
            <a:ext cx="11319345" cy="2159235"/>
          </a:xfrm>
        </p:spPr>
      </p:pic>
    </p:spTree>
    <p:extLst>
      <p:ext uri="{BB962C8B-B14F-4D97-AF65-F5344CB8AC3E}">
        <p14:creationId xmlns:p14="http://schemas.microsoft.com/office/powerpoint/2010/main" val="263125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主题</vt:lpstr>
      <vt:lpstr>PowerPoint Presentation</vt:lpstr>
      <vt:lpstr>Uniform Convergence and Point-wise Convergence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revision>30</cp:revision>
  <dcterms:created xsi:type="dcterms:W3CDTF">2023-03-08T06:43:35Z</dcterms:created>
  <dcterms:modified xsi:type="dcterms:W3CDTF">2023-03-10T07:49:52Z</dcterms:modified>
</cp:coreProperties>
</file>