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258" r:id="rId4"/>
    <p:sldId id="261" r:id="rId5"/>
    <p:sldId id="266" r:id="rId6"/>
    <p:sldId id="262" r:id="rId7"/>
    <p:sldId id="260" r:id="rId8"/>
    <p:sldId id="280" r:id="rId9"/>
    <p:sldId id="281" r:id="rId10"/>
    <p:sldId id="279" r:id="rId11"/>
    <p:sldId id="282" r:id="rId12"/>
    <p:sldId id="259" r:id="rId13"/>
    <p:sldId id="263" r:id="rId14"/>
    <p:sldId id="265" r:id="rId15"/>
    <p:sldId id="268" r:id="rId16"/>
    <p:sldId id="283" r:id="rId17"/>
    <p:sldId id="278" r:id="rId18"/>
    <p:sldId id="269" r:id="rId19"/>
    <p:sldId id="267" r:id="rId20"/>
    <p:sldId id="277" r:id="rId21"/>
    <p:sldId id="270" r:id="rId22"/>
    <p:sldId id="273" r:id="rId23"/>
    <p:sldId id="272" r:id="rId24"/>
    <p:sldId id="271" r:id="rId25"/>
    <p:sldId id="28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770A6-9736-89A7-D697-CBB4F200C2D5}" v="29" dt="2023-03-15T13:11:17.145"/>
    <p1510:client id="{44935C81-BFF1-D14B-B1DA-E0466937CCDB}" v="126" dt="2023-03-16T13:47:55.331"/>
    <p1510:client id="{59A16454-36D2-4E51-981A-9FD9247A11AD}" v="14" dt="2023-03-13T12:36:30.447"/>
    <p1510:client id="{5E8C042B-E3B0-562C-94A5-20F708F7E894}" v="53" dt="2023-03-16T10:18:45.161"/>
    <p1510:client id="{614A9AF1-0D54-A53E-7FF2-FF8D6270046C}" v="9" dt="2023-03-16T17:54:47.527"/>
    <p1510:client id="{6ACA6D4F-B847-6364-D49B-67FBBEB27DB9}" v="306" dt="2023-03-15T09:12:12.100"/>
    <p1510:client id="{6C7F3D5D-1792-EBB2-CE66-0E25B184945C}" v="2" dt="2023-03-16T09:01:17.752"/>
    <p1510:client id="{8E7AF7E5-338A-3D96-7D9B-1A9E96089DC9}" v="10" dt="2023-03-17T12:23:40.528"/>
    <p1510:client id="{960BC297-E3E9-0CCB-56C2-0E428774FB54}" v="124" dt="2023-03-15T12:57:59.031"/>
    <p1510:client id="{C03AD611-4D94-DB28-34CD-3DFCA1BCDAD1}" v="4" dt="2023-03-17T04:04:20.581"/>
    <p1510:client id="{D5E143A4-9EF6-1083-34F8-F1FA3FAD9943}" v="53" dt="2023-03-16T06:09:10.614"/>
    <p1510:client id="{EEE78D8F-1BE2-63DC-663A-7B74B039CC9F}" v="21" dt="2023-03-17T06:03:27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Yang" userId="S::yangc.20@intl.zju.edu.cn::d83185fc-6445-4c7c-9471-e16f59c33048" providerId="AD" clId="Web-{960BC297-E3E9-0CCB-56C2-0E428774FB54}"/>
    <pc:docChg chg="addSld delSld modSld sldOrd">
      <pc:chgData name="Chen, Yang" userId="S::yangc.20@intl.zju.edu.cn::d83185fc-6445-4c7c-9471-e16f59c33048" providerId="AD" clId="Web-{960BC297-E3E9-0CCB-56C2-0E428774FB54}" dt="2023-03-15T12:58:01.187" v="85"/>
      <pc:docMkLst>
        <pc:docMk/>
      </pc:docMkLst>
      <pc:sldChg chg="addSp delSp modSp mod setBg">
        <pc:chgData name="Chen, Yang" userId="S::yangc.20@intl.zju.edu.cn::d83185fc-6445-4c7c-9471-e16f59c33048" providerId="AD" clId="Web-{960BC297-E3E9-0CCB-56C2-0E428774FB54}" dt="2023-03-15T09:20:12.620" v="21" actId="1076"/>
        <pc:sldMkLst>
          <pc:docMk/>
          <pc:sldMk cId="1412761391" sldId="265"/>
        </pc:sldMkLst>
        <pc:spChg chg="add del">
          <ac:chgData name="Chen, Yang" userId="S::yangc.20@intl.zju.edu.cn::d83185fc-6445-4c7c-9471-e16f59c33048" providerId="AD" clId="Web-{960BC297-E3E9-0CCB-56C2-0E428774FB54}" dt="2023-03-15T09:16:04.332" v="11"/>
          <ac:spMkLst>
            <pc:docMk/>
            <pc:sldMk cId="1412761391" sldId="265"/>
            <ac:spMk id="7" creationId="{69D184B2-2226-4E31-BCCB-444330767440}"/>
          </ac:spMkLst>
        </pc:spChg>
        <pc:spChg chg="add del">
          <ac:chgData name="Chen, Yang" userId="S::yangc.20@intl.zju.edu.cn::d83185fc-6445-4c7c-9471-e16f59c33048" providerId="AD" clId="Web-{960BC297-E3E9-0CCB-56C2-0E428774FB54}" dt="2023-03-15T09:16:04.332" v="11"/>
          <ac:spMkLst>
            <pc:docMk/>
            <pc:sldMk cId="1412761391" sldId="265"/>
            <ac:spMk id="9" creationId="{1AC4D4E3-486A-464A-8EC8-D44881097267}"/>
          </ac:spMkLst>
        </pc:spChg>
        <pc:spChg chg="add del">
          <ac:chgData name="Chen, Yang" userId="S::yangc.20@intl.zju.edu.cn::d83185fc-6445-4c7c-9471-e16f59c33048" providerId="AD" clId="Web-{960BC297-E3E9-0CCB-56C2-0E428774FB54}" dt="2023-03-15T09:16:04.332" v="11"/>
          <ac:spMkLst>
            <pc:docMk/>
            <pc:sldMk cId="1412761391" sldId="265"/>
            <ac:spMk id="11" creationId="{864DE13E-58EB-4475-B79C-0D4FC651239B}"/>
          </ac:spMkLst>
        </pc:spChg>
        <pc:picChg chg="add mod">
          <ac:chgData name="Chen, Yang" userId="S::yangc.20@intl.zju.edu.cn::d83185fc-6445-4c7c-9471-e16f59c33048" providerId="AD" clId="Web-{960BC297-E3E9-0CCB-56C2-0E428774FB54}" dt="2023-03-15T09:20:12.620" v="21" actId="1076"/>
          <ac:picMkLst>
            <pc:docMk/>
            <pc:sldMk cId="1412761391" sldId="265"/>
            <ac:picMk id="2" creationId="{21A4FFB9-D6D8-2709-6EEA-79C101F69767}"/>
          </ac:picMkLst>
        </pc:picChg>
      </pc:sldChg>
      <pc:sldChg chg="addSp delSp modSp add ord replId">
        <pc:chgData name="Chen, Yang" userId="S::yangc.20@intl.zju.edu.cn::d83185fc-6445-4c7c-9471-e16f59c33048" providerId="AD" clId="Web-{960BC297-E3E9-0CCB-56C2-0E428774FB54}" dt="2023-03-15T12:57:49.062" v="78"/>
        <pc:sldMkLst>
          <pc:docMk/>
          <pc:sldMk cId="1750799730" sldId="267"/>
        </pc:sldMkLst>
        <pc:spChg chg="add mod">
          <ac:chgData name="Chen, Yang" userId="S::yangc.20@intl.zju.edu.cn::d83185fc-6445-4c7c-9471-e16f59c33048" providerId="AD" clId="Web-{960BC297-E3E9-0CCB-56C2-0E428774FB54}" dt="2023-03-15T12:39:29.575" v="58" actId="20577"/>
          <ac:spMkLst>
            <pc:docMk/>
            <pc:sldMk cId="1750799730" sldId="267"/>
            <ac:spMk id="5" creationId="{96883002-93FC-DFC4-B4BE-1AE97FDD44DC}"/>
          </ac:spMkLst>
        </pc:spChg>
        <pc:picChg chg="add mod">
          <ac:chgData name="Chen, Yang" userId="S::yangc.20@intl.zju.edu.cn::d83185fc-6445-4c7c-9471-e16f59c33048" providerId="AD" clId="Web-{960BC297-E3E9-0CCB-56C2-0E428774FB54}" dt="2023-03-15T12:40:18.013" v="65" actId="14100"/>
          <ac:picMkLst>
            <pc:docMk/>
            <pc:sldMk cId="1750799730" sldId="267"/>
            <ac:picMk id="2" creationId="{F77C68AA-6BE4-7A7D-F1DF-FB22093F8C32}"/>
          </ac:picMkLst>
        </pc:picChg>
        <pc:picChg chg="add del mod">
          <ac:chgData name="Chen, Yang" userId="S::yangc.20@intl.zju.edu.cn::d83185fc-6445-4c7c-9471-e16f59c33048" providerId="AD" clId="Web-{960BC297-E3E9-0CCB-56C2-0E428774FB54}" dt="2023-03-15T12:38:55.293" v="28"/>
          <ac:picMkLst>
            <pc:docMk/>
            <pc:sldMk cId="1750799730" sldId="267"/>
            <ac:picMk id="3" creationId="{75A42D25-3136-6174-2A31-22B5368A3E79}"/>
          </ac:picMkLst>
        </pc:picChg>
        <pc:picChg chg="add mod">
          <ac:chgData name="Chen, Yang" userId="S::yangc.20@intl.zju.edu.cn::d83185fc-6445-4c7c-9471-e16f59c33048" providerId="AD" clId="Web-{960BC297-E3E9-0CCB-56C2-0E428774FB54}" dt="2023-03-15T12:40:33.045" v="68" actId="1076"/>
          <ac:picMkLst>
            <pc:docMk/>
            <pc:sldMk cId="1750799730" sldId="267"/>
            <ac:picMk id="6" creationId="{7A9141F4-1116-5784-F893-9EBBA947FBA3}"/>
          </ac:picMkLst>
        </pc:picChg>
      </pc:sldChg>
      <pc:sldChg chg="new del">
        <pc:chgData name="Chen, Yang" userId="S::yangc.20@intl.zju.edu.cn::d83185fc-6445-4c7c-9471-e16f59c33048" providerId="AD" clId="Web-{960BC297-E3E9-0CCB-56C2-0E428774FB54}" dt="2023-03-15T09:15:45.394" v="1"/>
        <pc:sldMkLst>
          <pc:docMk/>
          <pc:sldMk cId="2051228074" sldId="267"/>
        </pc:sldMkLst>
      </pc:sldChg>
      <pc:sldChg chg="addSp modSp add ord replId">
        <pc:chgData name="Chen, Yang" userId="S::yangc.20@intl.zju.edu.cn::d83185fc-6445-4c7c-9471-e16f59c33048" providerId="AD" clId="Web-{960BC297-E3E9-0CCB-56C2-0E428774FB54}" dt="2023-03-15T12:48:47.913" v="72"/>
        <pc:sldMkLst>
          <pc:docMk/>
          <pc:sldMk cId="4210345298" sldId="268"/>
        </pc:sldMkLst>
        <pc:picChg chg="add mod">
          <ac:chgData name="Chen, Yang" userId="S::yangc.20@intl.zju.edu.cn::d83185fc-6445-4c7c-9471-e16f59c33048" providerId="AD" clId="Web-{960BC297-E3E9-0CCB-56C2-0E428774FB54}" dt="2023-03-15T12:48:40.694" v="71" actId="1076"/>
          <ac:picMkLst>
            <pc:docMk/>
            <pc:sldMk cId="4210345298" sldId="268"/>
            <ac:picMk id="2" creationId="{8924CD92-4177-D56E-5455-42450ED5796A}"/>
          </ac:picMkLst>
        </pc:picChg>
      </pc:sldChg>
      <pc:sldChg chg="addSp modSp add mod replId setBg">
        <pc:chgData name="Chen, Yang" userId="S::yangc.20@intl.zju.edu.cn::d83185fc-6445-4c7c-9471-e16f59c33048" providerId="AD" clId="Web-{960BC297-E3E9-0CCB-56C2-0E428774FB54}" dt="2023-03-15T12:58:01.187" v="85"/>
        <pc:sldMkLst>
          <pc:docMk/>
          <pc:sldMk cId="1640232574" sldId="269"/>
        </pc:sldMkLst>
        <pc:picChg chg="add mod">
          <ac:chgData name="Chen, Yang" userId="S::yangc.20@intl.zju.edu.cn::d83185fc-6445-4c7c-9471-e16f59c33048" providerId="AD" clId="Web-{960BC297-E3E9-0CCB-56C2-0E428774FB54}" dt="2023-03-15T12:58:01.187" v="85"/>
          <ac:picMkLst>
            <pc:docMk/>
            <pc:sldMk cId="1640232574" sldId="269"/>
            <ac:picMk id="2" creationId="{F7F99A25-79A4-7907-12D5-4F22AEA198A1}"/>
          </ac:picMkLst>
        </pc:picChg>
      </pc:sldChg>
      <pc:sldChg chg="addSp modSp add replId">
        <pc:chgData name="Chen, Yang" userId="S::yangc.20@intl.zju.edu.cn::d83185fc-6445-4c7c-9471-e16f59c33048" providerId="AD" clId="Web-{960BC297-E3E9-0CCB-56C2-0E428774FB54}" dt="2023-03-15T12:53:10.589" v="77" actId="1076"/>
        <pc:sldMkLst>
          <pc:docMk/>
          <pc:sldMk cId="1316268293" sldId="270"/>
        </pc:sldMkLst>
        <pc:picChg chg="add mod">
          <ac:chgData name="Chen, Yang" userId="S::yangc.20@intl.zju.edu.cn::d83185fc-6445-4c7c-9471-e16f59c33048" providerId="AD" clId="Web-{960BC297-E3E9-0CCB-56C2-0E428774FB54}" dt="2023-03-15T12:53:10.589" v="77" actId="1076"/>
          <ac:picMkLst>
            <pc:docMk/>
            <pc:sldMk cId="1316268293" sldId="270"/>
            <ac:picMk id="2" creationId="{1FF38C1C-8723-E89B-04CC-CECF5C822F60}"/>
          </ac:picMkLst>
        </pc:picChg>
      </pc:sldChg>
      <pc:sldChg chg="add replId">
        <pc:chgData name="Chen, Yang" userId="S::yangc.20@intl.zju.edu.cn::d83185fc-6445-4c7c-9471-e16f59c33048" providerId="AD" clId="Web-{960BC297-E3E9-0CCB-56C2-0E428774FB54}" dt="2023-03-15T09:15:47.394" v="6"/>
        <pc:sldMkLst>
          <pc:docMk/>
          <pc:sldMk cId="435097074" sldId="271"/>
        </pc:sldMkLst>
      </pc:sldChg>
      <pc:sldChg chg="add replId">
        <pc:chgData name="Chen, Yang" userId="S::yangc.20@intl.zju.edu.cn::d83185fc-6445-4c7c-9471-e16f59c33048" providerId="AD" clId="Web-{960BC297-E3E9-0CCB-56C2-0E428774FB54}" dt="2023-03-15T09:15:47.566" v="7"/>
        <pc:sldMkLst>
          <pc:docMk/>
          <pc:sldMk cId="3711847934" sldId="272"/>
        </pc:sldMkLst>
      </pc:sldChg>
    </pc:docChg>
  </pc:docChgLst>
  <pc:docChgLst>
    <pc:chgData name="Chen, Yang" userId="S::yangc.20@intl.zju.edu.cn::d83185fc-6445-4c7c-9471-e16f59c33048" providerId="AD" clId="Web-{EEE78D8F-1BE2-63DC-663A-7B74B039CC9F}"/>
    <pc:docChg chg="addSld modSld">
      <pc:chgData name="Chen, Yang" userId="S::yangc.20@intl.zju.edu.cn::d83185fc-6445-4c7c-9471-e16f59c33048" providerId="AD" clId="Web-{EEE78D8F-1BE2-63DC-663A-7B74B039CC9F}" dt="2023-03-17T06:03:27.141" v="15" actId="20577"/>
      <pc:docMkLst>
        <pc:docMk/>
      </pc:docMkLst>
      <pc:sldChg chg="modSp">
        <pc:chgData name="Chen, Yang" userId="S::yangc.20@intl.zju.edu.cn::d83185fc-6445-4c7c-9471-e16f59c33048" providerId="AD" clId="Web-{EEE78D8F-1BE2-63DC-663A-7B74B039CC9F}" dt="2023-03-17T05:55:49.819" v="14" actId="1076"/>
        <pc:sldMkLst>
          <pc:docMk/>
          <pc:sldMk cId="4210345298" sldId="268"/>
        </pc:sldMkLst>
        <pc:picChg chg="mod">
          <ac:chgData name="Chen, Yang" userId="S::yangc.20@intl.zju.edu.cn::d83185fc-6445-4c7c-9471-e16f59c33048" providerId="AD" clId="Web-{EEE78D8F-1BE2-63DC-663A-7B74B039CC9F}" dt="2023-03-17T05:55:49.819" v="14" actId="1076"/>
          <ac:picMkLst>
            <pc:docMk/>
            <pc:sldMk cId="4210345298" sldId="268"/>
            <ac:picMk id="2" creationId="{8924CD92-4177-D56E-5455-42450ED5796A}"/>
          </ac:picMkLst>
        </pc:picChg>
      </pc:sldChg>
      <pc:sldChg chg="modSp">
        <pc:chgData name="Chen, Yang" userId="S::yangc.20@intl.zju.edu.cn::d83185fc-6445-4c7c-9471-e16f59c33048" providerId="AD" clId="Web-{EEE78D8F-1BE2-63DC-663A-7B74B039CC9F}" dt="2023-03-17T06:03:27.141" v="15" actId="20577"/>
        <pc:sldMkLst>
          <pc:docMk/>
          <pc:sldMk cId="2493585612" sldId="278"/>
        </pc:sldMkLst>
        <pc:spChg chg="mod">
          <ac:chgData name="Chen, Yang" userId="S::yangc.20@intl.zju.edu.cn::d83185fc-6445-4c7c-9471-e16f59c33048" providerId="AD" clId="Web-{EEE78D8F-1BE2-63DC-663A-7B74B039CC9F}" dt="2023-03-17T06:03:27.141" v="15" actId="20577"/>
          <ac:spMkLst>
            <pc:docMk/>
            <pc:sldMk cId="2493585612" sldId="278"/>
            <ac:spMk id="2" creationId="{7D6EB3F5-84E2-2369-411F-15679B801C59}"/>
          </ac:spMkLst>
        </pc:spChg>
      </pc:sldChg>
      <pc:sldChg chg="addSp delSp modSp new">
        <pc:chgData name="Chen, Yang" userId="S::yangc.20@intl.zju.edu.cn::d83185fc-6445-4c7c-9471-e16f59c33048" providerId="AD" clId="Web-{EEE78D8F-1BE2-63DC-663A-7B74B039CC9F}" dt="2023-03-17T05:10:08.622" v="13" actId="1076"/>
        <pc:sldMkLst>
          <pc:docMk/>
          <pc:sldMk cId="3471158836" sldId="284"/>
        </pc:sldMkLst>
        <pc:spChg chg="del">
          <ac:chgData name="Chen, Yang" userId="S::yangc.20@intl.zju.edu.cn::d83185fc-6445-4c7c-9471-e16f59c33048" providerId="AD" clId="Web-{EEE78D8F-1BE2-63DC-663A-7B74B039CC9F}" dt="2023-03-17T05:07:03.008" v="2"/>
          <ac:spMkLst>
            <pc:docMk/>
            <pc:sldMk cId="3471158836" sldId="284"/>
            <ac:spMk id="2" creationId="{C7DC8EC1-472B-C2F2-4DF0-A551B7205337}"/>
          </ac:spMkLst>
        </pc:spChg>
        <pc:spChg chg="del">
          <ac:chgData name="Chen, Yang" userId="S::yangc.20@intl.zju.edu.cn::d83185fc-6445-4c7c-9471-e16f59c33048" providerId="AD" clId="Web-{EEE78D8F-1BE2-63DC-663A-7B74B039CC9F}" dt="2023-03-17T05:07:01.680" v="1"/>
          <ac:spMkLst>
            <pc:docMk/>
            <pc:sldMk cId="3471158836" sldId="284"/>
            <ac:spMk id="3" creationId="{FFC3CE85-75D8-5D3A-877A-11039EDFFBE4}"/>
          </ac:spMkLst>
        </pc:spChg>
        <pc:spChg chg="add mod">
          <ac:chgData name="Chen, Yang" userId="S::yangc.20@intl.zju.edu.cn::d83185fc-6445-4c7c-9471-e16f59c33048" providerId="AD" clId="Web-{EEE78D8F-1BE2-63DC-663A-7B74B039CC9F}" dt="2023-03-17T05:08:34.151" v="6" actId="1076"/>
          <ac:spMkLst>
            <pc:docMk/>
            <pc:sldMk cId="3471158836" sldId="284"/>
            <ac:spMk id="5" creationId="{DA1EA3DD-9672-C835-8F0A-7395D0890991}"/>
          </ac:spMkLst>
        </pc:spChg>
        <pc:spChg chg="add del">
          <ac:chgData name="Chen, Yang" userId="S::yangc.20@intl.zju.edu.cn::d83185fc-6445-4c7c-9471-e16f59c33048" providerId="AD" clId="Web-{EEE78D8F-1BE2-63DC-663A-7B74B039CC9F}" dt="2023-03-17T05:09:14.715" v="8"/>
          <ac:spMkLst>
            <pc:docMk/>
            <pc:sldMk cId="3471158836" sldId="284"/>
            <ac:spMk id="7" creationId="{FEBD4BB0-A034-065C-327E-ECE895C39AC6}"/>
          </ac:spMkLst>
        </pc:spChg>
        <pc:picChg chg="add mod">
          <ac:chgData name="Chen, Yang" userId="S::yangc.20@intl.zju.edu.cn::d83185fc-6445-4c7c-9471-e16f59c33048" providerId="AD" clId="Web-{EEE78D8F-1BE2-63DC-663A-7B74B039CC9F}" dt="2023-03-17T05:10:08.622" v="13" actId="1076"/>
          <ac:picMkLst>
            <pc:docMk/>
            <pc:sldMk cId="3471158836" sldId="284"/>
            <ac:picMk id="8" creationId="{20D0D3D2-B032-0473-F65F-8A2E5A509E30}"/>
          </ac:picMkLst>
        </pc:picChg>
      </pc:sldChg>
    </pc:docChg>
  </pc:docChgLst>
  <pc:docChgLst>
    <pc:chgData name="Chen, Yang" userId="S::yangc.20@intl.zju.edu.cn::d83185fc-6445-4c7c-9471-e16f59c33048" providerId="AD" clId="Web-{8E7AF7E5-338A-3D96-7D9B-1A9E96089DC9}"/>
    <pc:docChg chg="addSld modSld">
      <pc:chgData name="Chen, Yang" userId="S::yangc.20@intl.zju.edu.cn::d83185fc-6445-4c7c-9471-e16f59c33048" providerId="AD" clId="Web-{8E7AF7E5-338A-3D96-7D9B-1A9E96089DC9}" dt="2023-03-17T12:23:40.528" v="8" actId="1076"/>
      <pc:docMkLst>
        <pc:docMk/>
      </pc:docMkLst>
      <pc:sldChg chg="addSp delSp modSp new">
        <pc:chgData name="Chen, Yang" userId="S::yangc.20@intl.zju.edu.cn::d83185fc-6445-4c7c-9471-e16f59c33048" providerId="AD" clId="Web-{8E7AF7E5-338A-3D96-7D9B-1A9E96089DC9}" dt="2023-03-17T12:23:40.528" v="8" actId="1076"/>
        <pc:sldMkLst>
          <pc:docMk/>
          <pc:sldMk cId="1763578367" sldId="285"/>
        </pc:sldMkLst>
        <pc:spChg chg="del">
          <ac:chgData name="Chen, Yang" userId="S::yangc.20@intl.zju.edu.cn::d83185fc-6445-4c7c-9471-e16f59c33048" providerId="AD" clId="Web-{8E7AF7E5-338A-3D96-7D9B-1A9E96089DC9}" dt="2023-03-17T12:23:19.543" v="1"/>
          <ac:spMkLst>
            <pc:docMk/>
            <pc:sldMk cId="1763578367" sldId="285"/>
            <ac:spMk id="2" creationId="{81E91697-D7FC-636D-DF32-241C038A2C18}"/>
          </ac:spMkLst>
        </pc:spChg>
        <pc:spChg chg="del">
          <ac:chgData name="Chen, Yang" userId="S::yangc.20@intl.zju.edu.cn::d83185fc-6445-4c7c-9471-e16f59c33048" providerId="AD" clId="Web-{8E7AF7E5-338A-3D96-7D9B-1A9E96089DC9}" dt="2023-03-17T12:23:20.309" v="2"/>
          <ac:spMkLst>
            <pc:docMk/>
            <pc:sldMk cId="1763578367" sldId="285"/>
            <ac:spMk id="3" creationId="{D94FE0CF-933E-F309-ADB7-C8731CDA4E33}"/>
          </ac:spMkLst>
        </pc:spChg>
        <pc:picChg chg="add mod">
          <ac:chgData name="Chen, Yang" userId="S::yangc.20@intl.zju.edu.cn::d83185fc-6445-4c7c-9471-e16f59c33048" providerId="AD" clId="Web-{8E7AF7E5-338A-3D96-7D9B-1A9E96089DC9}" dt="2023-03-17T12:23:40.528" v="8" actId="1076"/>
          <ac:picMkLst>
            <pc:docMk/>
            <pc:sldMk cId="1763578367" sldId="285"/>
            <ac:picMk id="4" creationId="{9FD41B78-CCE4-859B-22AE-98DEBB6DD93E}"/>
          </ac:picMkLst>
        </pc:picChg>
      </pc:sldChg>
    </pc:docChg>
  </pc:docChgLst>
  <pc:docChgLst>
    <pc:chgData name="Chen, Yang" userId="S::yangc.20@intl.zju.edu.cn::d83185fc-6445-4c7c-9471-e16f59c33048" providerId="AD" clId="Web-{6ACA6D4F-B847-6364-D49B-67FBBEB27DB9}"/>
    <pc:docChg chg="addSld delSld modSld sldOrd">
      <pc:chgData name="Chen, Yang" userId="S::yangc.20@intl.zju.edu.cn::d83185fc-6445-4c7c-9471-e16f59c33048" providerId="AD" clId="Web-{6ACA6D4F-B847-6364-D49B-67FBBEB27DB9}" dt="2023-03-15T09:12:12.100" v="200"/>
      <pc:docMkLst>
        <pc:docMk/>
      </pc:docMkLst>
      <pc:sldChg chg="modSp">
        <pc:chgData name="Chen, Yang" userId="S::yangc.20@intl.zju.edu.cn::d83185fc-6445-4c7c-9471-e16f59c33048" providerId="AD" clId="Web-{6ACA6D4F-B847-6364-D49B-67FBBEB27DB9}" dt="2023-03-15T08:37:31.537" v="45" actId="20577"/>
        <pc:sldMkLst>
          <pc:docMk/>
          <pc:sldMk cId="3013021734" sldId="257"/>
        </pc:sldMkLst>
        <pc:spChg chg="mod">
          <ac:chgData name="Chen, Yang" userId="S::yangc.20@intl.zju.edu.cn::d83185fc-6445-4c7c-9471-e16f59c33048" providerId="AD" clId="Web-{6ACA6D4F-B847-6364-D49B-67FBBEB27DB9}" dt="2023-03-15T08:37:31.537" v="45" actId="20577"/>
          <ac:spMkLst>
            <pc:docMk/>
            <pc:sldMk cId="3013021734" sldId="257"/>
            <ac:spMk id="4" creationId="{EBB307CD-F792-7450-9571-2B1A428D896D}"/>
          </ac:spMkLst>
        </pc:spChg>
      </pc:sldChg>
      <pc:sldChg chg="addSp delSp modSp new">
        <pc:chgData name="Chen, Yang" userId="S::yangc.20@intl.zju.edu.cn::d83185fc-6445-4c7c-9471-e16f59c33048" providerId="AD" clId="Web-{6ACA6D4F-B847-6364-D49B-67FBBEB27DB9}" dt="2023-03-15T08:43:20.331" v="76" actId="1076"/>
        <pc:sldMkLst>
          <pc:docMk/>
          <pc:sldMk cId="3631515583" sldId="258"/>
        </pc:sldMkLst>
        <pc:spChg chg="del">
          <ac:chgData name="Chen, Yang" userId="S::yangc.20@intl.zju.edu.cn::d83185fc-6445-4c7c-9471-e16f59c33048" providerId="AD" clId="Web-{6ACA6D4F-B847-6364-D49B-67FBBEB27DB9}" dt="2023-03-15T08:10:55.331" v="1"/>
          <ac:spMkLst>
            <pc:docMk/>
            <pc:sldMk cId="3631515583" sldId="258"/>
            <ac:spMk id="2" creationId="{35221147-DA2E-95DE-81AC-53AA56450FD6}"/>
          </ac:spMkLst>
        </pc:spChg>
        <pc:spChg chg="del">
          <ac:chgData name="Chen, Yang" userId="S::yangc.20@intl.zju.edu.cn::d83185fc-6445-4c7c-9471-e16f59c33048" providerId="AD" clId="Web-{6ACA6D4F-B847-6364-D49B-67FBBEB27DB9}" dt="2023-03-15T08:10:56.612" v="2"/>
          <ac:spMkLst>
            <pc:docMk/>
            <pc:sldMk cId="3631515583" sldId="258"/>
            <ac:spMk id="3" creationId="{E5D26BC2-AB22-1109-958E-9BB97453469B}"/>
          </ac:spMkLst>
        </pc:spChg>
        <pc:spChg chg="add mod">
          <ac:chgData name="Chen, Yang" userId="S::yangc.20@intl.zju.edu.cn::d83185fc-6445-4c7c-9471-e16f59c33048" providerId="AD" clId="Web-{6ACA6D4F-B847-6364-D49B-67FBBEB27DB9}" dt="2023-03-15T08:43:20.331" v="76" actId="1076"/>
          <ac:spMkLst>
            <pc:docMk/>
            <pc:sldMk cId="3631515583" sldId="258"/>
            <ac:spMk id="6" creationId="{70C9D8C7-117E-E601-5292-1BA498E95AA2}"/>
          </ac:spMkLst>
        </pc:spChg>
        <pc:picChg chg="add del mod">
          <ac:chgData name="Chen, Yang" userId="S::yangc.20@intl.zju.edu.cn::d83185fc-6445-4c7c-9471-e16f59c33048" providerId="AD" clId="Web-{6ACA6D4F-B847-6364-D49B-67FBBEB27DB9}" dt="2023-03-15T08:11:07.941" v="8"/>
          <ac:picMkLst>
            <pc:docMk/>
            <pc:sldMk cId="3631515583" sldId="258"/>
            <ac:picMk id="4" creationId="{ADC01696-B8C1-B3CF-DF3D-7B7F090026D5}"/>
          </ac:picMkLst>
        </pc:picChg>
        <pc:picChg chg="add mod">
          <ac:chgData name="Chen, Yang" userId="S::yangc.20@intl.zju.edu.cn::d83185fc-6445-4c7c-9471-e16f59c33048" providerId="AD" clId="Web-{6ACA6D4F-B847-6364-D49B-67FBBEB27DB9}" dt="2023-03-15T08:11:27.582" v="21" actId="1076"/>
          <ac:picMkLst>
            <pc:docMk/>
            <pc:sldMk cId="3631515583" sldId="258"/>
            <ac:picMk id="5" creationId="{8A8686DB-2551-749B-566C-1392BA344E66}"/>
          </ac:picMkLst>
        </pc:picChg>
      </pc:sldChg>
      <pc:sldChg chg="addSp modSp add replId">
        <pc:chgData name="Chen, Yang" userId="S::yangc.20@intl.zju.edu.cn::d83185fc-6445-4c7c-9471-e16f59c33048" providerId="AD" clId="Web-{6ACA6D4F-B847-6364-D49B-67FBBEB27DB9}" dt="2023-03-15T08:34:26.295" v="39" actId="1076"/>
        <pc:sldMkLst>
          <pc:docMk/>
          <pc:sldMk cId="2569332621" sldId="259"/>
        </pc:sldMkLst>
        <pc:picChg chg="add mod">
          <ac:chgData name="Chen, Yang" userId="S::yangc.20@intl.zju.edu.cn::d83185fc-6445-4c7c-9471-e16f59c33048" providerId="AD" clId="Web-{6ACA6D4F-B847-6364-D49B-67FBBEB27DB9}" dt="2023-03-15T08:34:26.295" v="39" actId="1076"/>
          <ac:picMkLst>
            <pc:docMk/>
            <pc:sldMk cId="2569332621" sldId="259"/>
            <ac:picMk id="2" creationId="{B522BBEA-51AE-3506-7B6E-E1A76F477F4A}"/>
          </ac:picMkLst>
        </pc:picChg>
      </pc:sldChg>
      <pc:sldChg chg="addSp modSp add ord replId">
        <pc:chgData name="Chen, Yang" userId="S::yangc.20@intl.zju.edu.cn::d83185fc-6445-4c7c-9471-e16f59c33048" providerId="AD" clId="Web-{6ACA6D4F-B847-6364-D49B-67FBBEB27DB9}" dt="2023-03-15T08:39:49.026" v="50" actId="1076"/>
        <pc:sldMkLst>
          <pc:docMk/>
          <pc:sldMk cId="3429830999" sldId="260"/>
        </pc:sldMkLst>
        <pc:picChg chg="add mod">
          <ac:chgData name="Chen, Yang" userId="S::yangc.20@intl.zju.edu.cn::d83185fc-6445-4c7c-9471-e16f59c33048" providerId="AD" clId="Web-{6ACA6D4F-B847-6364-D49B-67FBBEB27DB9}" dt="2023-03-15T08:39:49.026" v="50" actId="1076"/>
          <ac:picMkLst>
            <pc:docMk/>
            <pc:sldMk cId="3429830999" sldId="260"/>
            <ac:picMk id="2" creationId="{EA0DAF8A-6D8B-FE1F-064C-E5F8844BC195}"/>
          </ac:picMkLst>
        </pc:picChg>
      </pc:sldChg>
      <pc:sldChg chg="addSp modSp add mod ord replId setBg">
        <pc:chgData name="Chen, Yang" userId="S::yangc.20@intl.zju.edu.cn::d83185fc-6445-4c7c-9471-e16f59c33048" providerId="AD" clId="Web-{6ACA6D4F-B847-6364-D49B-67FBBEB27DB9}" dt="2023-03-15T08:51:05.333" v="101" actId="1076"/>
        <pc:sldMkLst>
          <pc:docMk/>
          <pc:sldMk cId="3800374646" sldId="261"/>
        </pc:sldMkLst>
        <pc:picChg chg="add mod">
          <ac:chgData name="Chen, Yang" userId="S::yangc.20@intl.zju.edu.cn::d83185fc-6445-4c7c-9471-e16f59c33048" providerId="AD" clId="Web-{6ACA6D4F-B847-6364-D49B-67FBBEB27DB9}" dt="2023-03-15T08:51:05.333" v="101" actId="1076"/>
          <ac:picMkLst>
            <pc:docMk/>
            <pc:sldMk cId="3800374646" sldId="261"/>
            <ac:picMk id="2" creationId="{1E25D49C-3952-E1EB-04C0-209D07F99542}"/>
          </ac:picMkLst>
        </pc:picChg>
        <pc:picChg chg="add mod">
          <ac:chgData name="Chen, Yang" userId="S::yangc.20@intl.zju.edu.cn::d83185fc-6445-4c7c-9471-e16f59c33048" providerId="AD" clId="Web-{6ACA6D4F-B847-6364-D49B-67FBBEB27DB9}" dt="2023-03-15T08:51:04.021" v="100" actId="1076"/>
          <ac:picMkLst>
            <pc:docMk/>
            <pc:sldMk cId="3800374646" sldId="261"/>
            <ac:picMk id="3" creationId="{9D5E24FE-5DDF-CFDC-DBF6-36A8453AC643}"/>
          </ac:picMkLst>
        </pc:picChg>
      </pc:sldChg>
      <pc:sldChg chg="addSp modSp add mod ord replId setBg">
        <pc:chgData name="Chen, Yang" userId="S::yangc.20@intl.zju.edu.cn::d83185fc-6445-4c7c-9471-e16f59c33048" providerId="AD" clId="Web-{6ACA6D4F-B847-6364-D49B-67FBBEB27DB9}" dt="2023-03-15T08:48:53.438" v="94" actId="14100"/>
        <pc:sldMkLst>
          <pc:docMk/>
          <pc:sldMk cId="466745668" sldId="262"/>
        </pc:sldMkLst>
        <pc:picChg chg="add mod">
          <ac:chgData name="Chen, Yang" userId="S::yangc.20@intl.zju.edu.cn::d83185fc-6445-4c7c-9471-e16f59c33048" providerId="AD" clId="Web-{6ACA6D4F-B847-6364-D49B-67FBBEB27DB9}" dt="2023-03-15T08:48:53.438" v="94" actId="14100"/>
          <ac:picMkLst>
            <pc:docMk/>
            <pc:sldMk cId="466745668" sldId="262"/>
            <ac:picMk id="2" creationId="{4424433B-AD98-A48D-39FD-B6ECF95321FF}"/>
          </ac:picMkLst>
        </pc:picChg>
      </pc:sldChg>
      <pc:sldChg chg="addSp delSp modSp add replId">
        <pc:chgData name="Chen, Yang" userId="S::yangc.20@intl.zju.edu.cn::d83185fc-6445-4c7c-9471-e16f59c33048" providerId="AD" clId="Web-{6ACA6D4F-B847-6364-D49B-67FBBEB27DB9}" dt="2023-03-15T09:10:52.316" v="196" actId="1076"/>
        <pc:sldMkLst>
          <pc:docMk/>
          <pc:sldMk cId="2102171425" sldId="263"/>
        </pc:sldMkLst>
        <pc:spChg chg="add mod">
          <ac:chgData name="Chen, Yang" userId="S::yangc.20@intl.zju.edu.cn::d83185fc-6445-4c7c-9471-e16f59c33048" providerId="AD" clId="Web-{6ACA6D4F-B847-6364-D49B-67FBBEB27DB9}" dt="2023-03-15T09:02:35.875" v="121"/>
          <ac:spMkLst>
            <pc:docMk/>
            <pc:sldMk cId="2102171425" sldId="263"/>
            <ac:spMk id="4" creationId="{71EBECE5-3586-464B-E761-8E04595B16B5}"/>
          </ac:spMkLst>
        </pc:spChg>
        <pc:spChg chg="add mod">
          <ac:chgData name="Chen, Yang" userId="S::yangc.20@intl.zju.edu.cn::d83185fc-6445-4c7c-9471-e16f59c33048" providerId="AD" clId="Web-{6ACA6D4F-B847-6364-D49B-67FBBEB27DB9}" dt="2023-03-15T09:04:37.020" v="149" actId="20577"/>
          <ac:spMkLst>
            <pc:docMk/>
            <pc:sldMk cId="2102171425" sldId="263"/>
            <ac:spMk id="5" creationId="{9FF9C0C1-56BB-C954-3604-D791879789E2}"/>
          </ac:spMkLst>
        </pc:spChg>
        <pc:spChg chg="add mod">
          <ac:chgData name="Chen, Yang" userId="S::yangc.20@intl.zju.edu.cn::d83185fc-6445-4c7c-9471-e16f59c33048" providerId="AD" clId="Web-{6ACA6D4F-B847-6364-D49B-67FBBEB27DB9}" dt="2023-03-15T09:09:27.438" v="164" actId="1076"/>
          <ac:spMkLst>
            <pc:docMk/>
            <pc:sldMk cId="2102171425" sldId="263"/>
            <ac:spMk id="6" creationId="{5A000D54-5904-7F76-5CF2-B66C975EA85A}"/>
          </ac:spMkLst>
        </pc:spChg>
        <pc:spChg chg="add mod">
          <ac:chgData name="Chen, Yang" userId="S::yangc.20@intl.zju.edu.cn::d83185fc-6445-4c7c-9471-e16f59c33048" providerId="AD" clId="Web-{6ACA6D4F-B847-6364-D49B-67FBBEB27DB9}" dt="2023-03-15T09:10:52.316" v="196" actId="1076"/>
          <ac:spMkLst>
            <pc:docMk/>
            <pc:sldMk cId="2102171425" sldId="263"/>
            <ac:spMk id="10" creationId="{39F2A356-1898-ABA2-8841-857D6B3826AF}"/>
          </ac:spMkLst>
        </pc:spChg>
        <pc:picChg chg="add del mod">
          <ac:chgData name="Chen, Yang" userId="S::yangc.20@intl.zju.edu.cn::d83185fc-6445-4c7c-9471-e16f59c33048" providerId="AD" clId="Web-{6ACA6D4F-B847-6364-D49B-67FBBEB27DB9}" dt="2023-03-15T09:01:56.608" v="103"/>
          <ac:picMkLst>
            <pc:docMk/>
            <pc:sldMk cId="2102171425" sldId="263"/>
            <ac:picMk id="2" creationId="{F814EBBE-DD00-5262-2ADD-D9CE573383DE}"/>
          </ac:picMkLst>
        </pc:picChg>
        <pc:picChg chg="add mod">
          <ac:chgData name="Chen, Yang" userId="S::yangc.20@intl.zju.edu.cn::d83185fc-6445-4c7c-9471-e16f59c33048" providerId="AD" clId="Web-{6ACA6D4F-B847-6364-D49B-67FBBEB27DB9}" dt="2023-03-15T09:08:54.858" v="158" actId="1076"/>
          <ac:picMkLst>
            <pc:docMk/>
            <pc:sldMk cId="2102171425" sldId="263"/>
            <ac:picMk id="7" creationId="{9656B119-716F-E83E-FB7E-18236AFB8A82}"/>
          </ac:picMkLst>
        </pc:picChg>
        <pc:picChg chg="add mod">
          <ac:chgData name="Chen, Yang" userId="S::yangc.20@intl.zju.edu.cn::d83185fc-6445-4c7c-9471-e16f59c33048" providerId="AD" clId="Web-{6ACA6D4F-B847-6364-D49B-67FBBEB27DB9}" dt="2023-03-15T09:09:25.203" v="163" actId="1076"/>
          <ac:picMkLst>
            <pc:docMk/>
            <pc:sldMk cId="2102171425" sldId="263"/>
            <ac:picMk id="8" creationId="{0D7B58C1-B348-C2F5-5AA4-E2D8E8B721FC}"/>
          </ac:picMkLst>
        </pc:picChg>
        <pc:picChg chg="add mod">
          <ac:chgData name="Chen, Yang" userId="S::yangc.20@intl.zju.edu.cn::d83185fc-6445-4c7c-9471-e16f59c33048" providerId="AD" clId="Web-{6ACA6D4F-B847-6364-D49B-67FBBEB27DB9}" dt="2023-03-15T09:10:49.925" v="195" actId="1076"/>
          <ac:picMkLst>
            <pc:docMk/>
            <pc:sldMk cId="2102171425" sldId="263"/>
            <ac:picMk id="9" creationId="{69A46297-2EF1-6239-7321-44FE3E1C56BE}"/>
          </ac:picMkLst>
        </pc:picChg>
      </pc:sldChg>
      <pc:sldChg chg="add del replId">
        <pc:chgData name="Chen, Yang" userId="S::yangc.20@intl.zju.edu.cn::d83185fc-6445-4c7c-9471-e16f59c33048" providerId="AD" clId="Web-{6ACA6D4F-B847-6364-D49B-67FBBEB27DB9}" dt="2023-03-15T09:03:30.799" v="136"/>
        <pc:sldMkLst>
          <pc:docMk/>
          <pc:sldMk cId="3163675831" sldId="264"/>
        </pc:sldMkLst>
      </pc:sldChg>
      <pc:sldChg chg="addSp delSp modSp add replId">
        <pc:chgData name="Chen, Yang" userId="S::yangc.20@intl.zju.edu.cn::d83185fc-6445-4c7c-9471-e16f59c33048" providerId="AD" clId="Web-{6ACA6D4F-B847-6364-D49B-67FBBEB27DB9}" dt="2023-03-15T09:12:12.100" v="200"/>
        <pc:sldMkLst>
          <pc:docMk/>
          <pc:sldMk cId="1412761391" sldId="265"/>
        </pc:sldMkLst>
        <pc:picChg chg="add del mod">
          <ac:chgData name="Chen, Yang" userId="S::yangc.20@intl.zju.edu.cn::d83185fc-6445-4c7c-9471-e16f59c33048" providerId="AD" clId="Web-{6ACA6D4F-B847-6364-D49B-67FBBEB27DB9}" dt="2023-03-15T09:12:12.100" v="200"/>
          <ac:picMkLst>
            <pc:docMk/>
            <pc:sldMk cId="1412761391" sldId="265"/>
            <ac:picMk id="2" creationId="{D288BEBC-6566-BADA-309B-AD82E03D970D}"/>
          </ac:picMkLst>
        </pc:picChg>
      </pc:sldChg>
      <pc:sldChg chg="addSp delSp modSp new mod setBg">
        <pc:chgData name="Chen, Yang" userId="S::yangc.20@intl.zju.edu.cn::d83185fc-6445-4c7c-9471-e16f59c33048" providerId="AD" clId="Web-{6ACA6D4F-B847-6364-D49B-67FBBEB27DB9}" dt="2023-03-15T08:48:14.155" v="86"/>
        <pc:sldMkLst>
          <pc:docMk/>
          <pc:sldMk cId="3141838227" sldId="266"/>
        </pc:sldMkLst>
        <pc:spChg chg="del">
          <ac:chgData name="Chen, Yang" userId="S::yangc.20@intl.zju.edu.cn::d83185fc-6445-4c7c-9471-e16f59c33048" providerId="AD" clId="Web-{6ACA6D4F-B847-6364-D49B-67FBBEB27DB9}" dt="2023-03-15T08:48:00.076" v="78"/>
          <ac:spMkLst>
            <pc:docMk/>
            <pc:sldMk cId="3141838227" sldId="266"/>
            <ac:spMk id="2" creationId="{1E29BF74-9D56-E80F-41ED-079FA78FF359}"/>
          </ac:spMkLst>
        </pc:spChg>
        <pc:spChg chg="del">
          <ac:chgData name="Chen, Yang" userId="S::yangc.20@intl.zju.edu.cn::d83185fc-6445-4c7c-9471-e16f59c33048" providerId="AD" clId="Web-{6ACA6D4F-B847-6364-D49B-67FBBEB27DB9}" dt="2023-03-15T08:48:01.342" v="79"/>
          <ac:spMkLst>
            <pc:docMk/>
            <pc:sldMk cId="3141838227" sldId="266"/>
            <ac:spMk id="3" creationId="{C77ACBB3-EBA5-F9DD-2207-1871A312B8DC}"/>
          </ac:spMkLst>
        </pc:spChg>
        <pc:picChg chg="add mod">
          <ac:chgData name="Chen, Yang" userId="S::yangc.20@intl.zju.edu.cn::d83185fc-6445-4c7c-9471-e16f59c33048" providerId="AD" clId="Web-{6ACA6D4F-B847-6364-D49B-67FBBEB27DB9}" dt="2023-03-15T08:48:14.155" v="86"/>
          <ac:picMkLst>
            <pc:docMk/>
            <pc:sldMk cId="3141838227" sldId="266"/>
            <ac:picMk id="4" creationId="{90C73430-4E7C-5E18-4D95-D1A5718F371E}"/>
          </ac:picMkLst>
        </pc:picChg>
      </pc:sldChg>
      <pc:sldChg chg="new del">
        <pc:chgData name="Chen, Yang" userId="S::yangc.20@intl.zju.edu.cn::d83185fc-6445-4c7c-9471-e16f59c33048" providerId="AD" clId="Web-{6ACA6D4F-B847-6364-D49B-67FBBEB27DB9}" dt="2023-03-15T09:03:27.830" v="135"/>
        <pc:sldMkLst>
          <pc:docMk/>
          <pc:sldMk cId="4188173382" sldId="267"/>
        </pc:sldMkLst>
      </pc:sldChg>
    </pc:docChg>
  </pc:docChgLst>
  <pc:docChgLst>
    <pc:chgData name="Chen, Yang" userId="S::yangc.20@intl.zju.edu.cn::d83185fc-6445-4c7c-9471-e16f59c33048" providerId="AD" clId="Web-{44935C81-BFF1-D14B-B1DA-E0466937CCDB}"/>
    <pc:docChg chg="addSld modSld sldOrd">
      <pc:chgData name="Chen, Yang" userId="S::yangc.20@intl.zju.edu.cn::d83185fc-6445-4c7c-9471-e16f59c33048" providerId="AD" clId="Web-{44935C81-BFF1-D14B-B1DA-E0466937CCDB}" dt="2023-03-16T13:47:55.331" v="82"/>
      <pc:docMkLst>
        <pc:docMk/>
      </pc:docMkLst>
      <pc:sldChg chg="addSp delSp modSp addAnim modAnim">
        <pc:chgData name="Chen, Yang" userId="S::yangc.20@intl.zju.edu.cn::d83185fc-6445-4c7c-9471-e16f59c33048" providerId="AD" clId="Web-{44935C81-BFF1-D14B-B1DA-E0466937CCDB}" dt="2023-03-16T13:47:55.331" v="82"/>
        <pc:sldMkLst>
          <pc:docMk/>
          <pc:sldMk cId="2569332621" sldId="259"/>
        </pc:sldMkLst>
        <pc:picChg chg="del">
          <ac:chgData name="Chen, Yang" userId="S::yangc.20@intl.zju.edu.cn::d83185fc-6445-4c7c-9471-e16f59c33048" providerId="AD" clId="Web-{44935C81-BFF1-D14B-B1DA-E0466937CCDB}" dt="2023-03-16T13:47:09.987" v="67"/>
          <ac:picMkLst>
            <pc:docMk/>
            <pc:sldMk cId="2569332621" sldId="259"/>
            <ac:picMk id="2" creationId="{B522BBEA-51AE-3506-7B6E-E1A76F477F4A}"/>
          </ac:picMkLst>
        </pc:picChg>
        <pc:picChg chg="add mod">
          <ac:chgData name="Chen, Yang" userId="S::yangc.20@intl.zju.edu.cn::d83185fc-6445-4c7c-9471-e16f59c33048" providerId="AD" clId="Web-{44935C81-BFF1-D14B-B1DA-E0466937CCDB}" dt="2023-03-16T13:47:39.971" v="72" actId="1076"/>
          <ac:picMkLst>
            <pc:docMk/>
            <pc:sldMk cId="2569332621" sldId="259"/>
            <ac:picMk id="3" creationId="{596BA294-7895-13AD-A360-FDAC28A27534}"/>
          </ac:picMkLst>
        </pc:picChg>
        <pc:picChg chg="add mod">
          <ac:chgData name="Chen, Yang" userId="S::yangc.20@intl.zju.edu.cn::d83185fc-6445-4c7c-9471-e16f59c33048" providerId="AD" clId="Web-{44935C81-BFF1-D14B-B1DA-E0466937CCDB}" dt="2023-03-16T13:47:47.784" v="78" actId="1076"/>
          <ac:picMkLst>
            <pc:docMk/>
            <pc:sldMk cId="2569332621" sldId="259"/>
            <ac:picMk id="4" creationId="{6C63E174-3D10-C16D-1350-5A8CAC7EEE8A}"/>
          </ac:picMkLst>
        </pc:picChg>
      </pc:sldChg>
      <pc:sldChg chg="addSp delSp modSp new">
        <pc:chgData name="Chen, Yang" userId="S::yangc.20@intl.zju.edu.cn::d83185fc-6445-4c7c-9471-e16f59c33048" providerId="AD" clId="Web-{44935C81-BFF1-D14B-B1DA-E0466937CCDB}" dt="2023-03-16T13:41:44.120" v="36" actId="1076"/>
        <pc:sldMkLst>
          <pc:docMk/>
          <pc:sldMk cId="752020193" sldId="279"/>
        </pc:sldMkLst>
        <pc:spChg chg="del">
          <ac:chgData name="Chen, Yang" userId="S::yangc.20@intl.zju.edu.cn::d83185fc-6445-4c7c-9471-e16f59c33048" providerId="AD" clId="Web-{44935C81-BFF1-D14B-B1DA-E0466937CCDB}" dt="2023-03-16T13:40:48.869" v="1"/>
          <ac:spMkLst>
            <pc:docMk/>
            <pc:sldMk cId="752020193" sldId="279"/>
            <ac:spMk id="2" creationId="{81C946D8-2996-D4E7-654E-B6C0F9A9B33A}"/>
          </ac:spMkLst>
        </pc:spChg>
        <pc:spChg chg="del">
          <ac:chgData name="Chen, Yang" userId="S::yangc.20@intl.zju.edu.cn::d83185fc-6445-4c7c-9471-e16f59c33048" providerId="AD" clId="Web-{44935C81-BFF1-D14B-B1DA-E0466937CCDB}" dt="2023-03-16T13:41:00.307" v="2"/>
          <ac:spMkLst>
            <pc:docMk/>
            <pc:sldMk cId="752020193" sldId="279"/>
            <ac:spMk id="3" creationId="{333348BA-266C-F432-B386-020264973A1B}"/>
          </ac:spMkLst>
        </pc:spChg>
        <pc:spChg chg="add mod">
          <ac:chgData name="Chen, Yang" userId="S::yangc.20@intl.zju.edu.cn::d83185fc-6445-4c7c-9471-e16f59c33048" providerId="AD" clId="Web-{44935C81-BFF1-D14B-B1DA-E0466937CCDB}" dt="2023-03-16T13:41:30.307" v="30" actId="20577"/>
          <ac:spMkLst>
            <pc:docMk/>
            <pc:sldMk cId="752020193" sldId="279"/>
            <ac:spMk id="5" creationId="{7D381FA2-5D77-EDA1-DCA7-AEDDD346C41C}"/>
          </ac:spMkLst>
        </pc:spChg>
        <pc:picChg chg="add mod">
          <ac:chgData name="Chen, Yang" userId="S::yangc.20@intl.zju.edu.cn::d83185fc-6445-4c7c-9471-e16f59c33048" providerId="AD" clId="Web-{44935C81-BFF1-D14B-B1DA-E0466937CCDB}" dt="2023-03-16T13:41:44.120" v="36" actId="1076"/>
          <ac:picMkLst>
            <pc:docMk/>
            <pc:sldMk cId="752020193" sldId="279"/>
            <ac:picMk id="6" creationId="{DB3F40AD-36CB-7667-F774-E8C4EFCEDFDD}"/>
          </ac:picMkLst>
        </pc:picChg>
      </pc:sldChg>
      <pc:sldChg chg="addSp modSp add ord replId">
        <pc:chgData name="Chen, Yang" userId="S::yangc.20@intl.zju.edu.cn::d83185fc-6445-4c7c-9471-e16f59c33048" providerId="AD" clId="Web-{44935C81-BFF1-D14B-B1DA-E0466937CCDB}" dt="2023-03-16T13:42:53.840" v="55" actId="1076"/>
        <pc:sldMkLst>
          <pc:docMk/>
          <pc:sldMk cId="3453080841" sldId="280"/>
        </pc:sldMkLst>
        <pc:spChg chg="add mod">
          <ac:chgData name="Chen, Yang" userId="S::yangc.20@intl.zju.edu.cn::d83185fc-6445-4c7c-9471-e16f59c33048" providerId="AD" clId="Web-{44935C81-BFF1-D14B-B1DA-E0466937CCDB}" dt="2023-03-16T13:42:47.700" v="52" actId="20577"/>
          <ac:spMkLst>
            <pc:docMk/>
            <pc:sldMk cId="3453080841" sldId="280"/>
            <ac:spMk id="4" creationId="{8111FAC9-697B-7405-4066-FD8C7DB54BB2}"/>
          </ac:spMkLst>
        </pc:spChg>
        <pc:picChg chg="add mod">
          <ac:chgData name="Chen, Yang" userId="S::yangc.20@intl.zju.edu.cn::d83185fc-6445-4c7c-9471-e16f59c33048" providerId="AD" clId="Web-{44935C81-BFF1-D14B-B1DA-E0466937CCDB}" dt="2023-03-16T13:42:53.840" v="55" actId="1076"/>
          <ac:picMkLst>
            <pc:docMk/>
            <pc:sldMk cId="3453080841" sldId="280"/>
            <ac:picMk id="2" creationId="{D6F92D58-1800-9639-911D-6C4AD8754E05}"/>
          </ac:picMkLst>
        </pc:picChg>
      </pc:sldChg>
      <pc:sldChg chg="addSp delSp modSp add ord replId">
        <pc:chgData name="Chen, Yang" userId="S::yangc.20@intl.zju.edu.cn::d83185fc-6445-4c7c-9471-e16f59c33048" providerId="AD" clId="Web-{44935C81-BFF1-D14B-B1DA-E0466937CCDB}" dt="2023-03-16T13:43:11.669" v="59" actId="1076"/>
        <pc:sldMkLst>
          <pc:docMk/>
          <pc:sldMk cId="1870981132" sldId="281"/>
        </pc:sldMkLst>
        <pc:picChg chg="add del mod">
          <ac:chgData name="Chen, Yang" userId="S::yangc.20@intl.zju.edu.cn::d83185fc-6445-4c7c-9471-e16f59c33048" providerId="AD" clId="Web-{44935C81-BFF1-D14B-B1DA-E0466937CCDB}" dt="2023-03-16T13:42:31.137" v="42"/>
          <ac:picMkLst>
            <pc:docMk/>
            <pc:sldMk cId="1870981132" sldId="281"/>
            <ac:picMk id="2" creationId="{C966D5A1-90FC-4110-A27C-F7C341F37466}"/>
          </ac:picMkLst>
        </pc:picChg>
        <pc:picChg chg="add mod">
          <ac:chgData name="Chen, Yang" userId="S::yangc.20@intl.zju.edu.cn::d83185fc-6445-4c7c-9471-e16f59c33048" providerId="AD" clId="Web-{44935C81-BFF1-D14B-B1DA-E0466937CCDB}" dt="2023-03-16T13:43:11.669" v="59" actId="1076"/>
          <ac:picMkLst>
            <pc:docMk/>
            <pc:sldMk cId="1870981132" sldId="281"/>
            <ac:picMk id="3" creationId="{39600CCD-4028-46DA-A926-12D84237231C}"/>
          </ac:picMkLst>
        </pc:picChg>
      </pc:sldChg>
      <pc:sldChg chg="addSp delSp modSp new">
        <pc:chgData name="Chen, Yang" userId="S::yangc.20@intl.zju.edu.cn::d83185fc-6445-4c7c-9471-e16f59c33048" providerId="AD" clId="Web-{44935C81-BFF1-D14B-B1DA-E0466937CCDB}" dt="2023-03-16T13:44:58.577" v="66" actId="1076"/>
        <pc:sldMkLst>
          <pc:docMk/>
          <pc:sldMk cId="3350715631" sldId="282"/>
        </pc:sldMkLst>
        <pc:spChg chg="del">
          <ac:chgData name="Chen, Yang" userId="S::yangc.20@intl.zju.edu.cn::d83185fc-6445-4c7c-9471-e16f59c33048" providerId="AD" clId="Web-{44935C81-BFF1-D14B-B1DA-E0466937CCDB}" dt="2023-03-16T13:44:42.718" v="61"/>
          <ac:spMkLst>
            <pc:docMk/>
            <pc:sldMk cId="3350715631" sldId="282"/>
            <ac:spMk id="2" creationId="{1E784073-39E1-80AB-41CC-3744E5F99539}"/>
          </ac:spMkLst>
        </pc:spChg>
        <pc:spChg chg="del">
          <ac:chgData name="Chen, Yang" userId="S::yangc.20@intl.zju.edu.cn::d83185fc-6445-4c7c-9471-e16f59c33048" providerId="AD" clId="Web-{44935C81-BFF1-D14B-B1DA-E0466937CCDB}" dt="2023-03-16T13:44:45.890" v="62"/>
          <ac:spMkLst>
            <pc:docMk/>
            <pc:sldMk cId="3350715631" sldId="282"/>
            <ac:spMk id="3" creationId="{22372355-8747-16CC-A305-47C53B9DC2B1}"/>
          </ac:spMkLst>
        </pc:spChg>
        <pc:picChg chg="add mod">
          <ac:chgData name="Chen, Yang" userId="S::yangc.20@intl.zju.edu.cn::d83185fc-6445-4c7c-9471-e16f59c33048" providerId="AD" clId="Web-{44935C81-BFF1-D14B-B1DA-E0466937CCDB}" dt="2023-03-16T13:44:58.577" v="66" actId="1076"/>
          <ac:picMkLst>
            <pc:docMk/>
            <pc:sldMk cId="3350715631" sldId="282"/>
            <ac:picMk id="4" creationId="{BBEB28F7-DB05-C70B-53D7-5A039BB8577E}"/>
          </ac:picMkLst>
        </pc:picChg>
      </pc:sldChg>
    </pc:docChg>
  </pc:docChgLst>
  <pc:docChgLst>
    <pc:chgData name="Chen, Yang" userId="S::yangc.20@intl.zju.edu.cn::d83185fc-6445-4c7c-9471-e16f59c33048" providerId="AD" clId="Web-{283770A6-9736-89A7-D697-CBB4F200C2D5}"/>
    <pc:docChg chg="modSld">
      <pc:chgData name="Chen, Yang" userId="S::yangc.20@intl.zju.edu.cn::d83185fc-6445-4c7c-9471-e16f59c33048" providerId="AD" clId="Web-{283770A6-9736-89A7-D697-CBB4F200C2D5}" dt="2023-03-15T13:11:15.848" v="16" actId="20577"/>
      <pc:docMkLst>
        <pc:docMk/>
      </pc:docMkLst>
      <pc:sldChg chg="delSp">
        <pc:chgData name="Chen, Yang" userId="S::yangc.20@intl.zju.edu.cn::d83185fc-6445-4c7c-9471-e16f59c33048" providerId="AD" clId="Web-{283770A6-9736-89A7-D697-CBB4F200C2D5}" dt="2023-03-15T13:00:32.741" v="2"/>
        <pc:sldMkLst>
          <pc:docMk/>
          <pc:sldMk cId="1750799730" sldId="267"/>
        </pc:sldMkLst>
        <pc:spChg chg="del">
          <ac:chgData name="Chen, Yang" userId="S::yangc.20@intl.zju.edu.cn::d83185fc-6445-4c7c-9471-e16f59c33048" providerId="AD" clId="Web-{283770A6-9736-89A7-D697-CBB4F200C2D5}" dt="2023-03-15T13:00:32.741" v="2"/>
          <ac:spMkLst>
            <pc:docMk/>
            <pc:sldMk cId="1750799730" sldId="267"/>
            <ac:spMk id="5" creationId="{96883002-93FC-DFC4-B4BE-1AE97FDD44DC}"/>
          </ac:spMkLst>
        </pc:spChg>
      </pc:sldChg>
      <pc:sldChg chg="addSp modSp">
        <pc:chgData name="Chen, Yang" userId="S::yangc.20@intl.zju.edu.cn::d83185fc-6445-4c7c-9471-e16f59c33048" providerId="AD" clId="Web-{283770A6-9736-89A7-D697-CBB4F200C2D5}" dt="2023-03-15T13:00:33.647" v="3"/>
        <pc:sldMkLst>
          <pc:docMk/>
          <pc:sldMk cId="1640232574" sldId="269"/>
        </pc:sldMkLst>
        <pc:spChg chg="add">
          <ac:chgData name="Chen, Yang" userId="S::yangc.20@intl.zju.edu.cn::d83185fc-6445-4c7c-9471-e16f59c33048" providerId="AD" clId="Web-{283770A6-9736-89A7-D697-CBB4F200C2D5}" dt="2023-03-15T13:00:33.647" v="3"/>
          <ac:spMkLst>
            <pc:docMk/>
            <pc:sldMk cId="1640232574" sldId="269"/>
            <ac:spMk id="3" creationId="{110997BC-9488-EB90-3967-4E99F4B7823E}"/>
          </ac:spMkLst>
        </pc:spChg>
        <pc:picChg chg="mod">
          <ac:chgData name="Chen, Yang" userId="S::yangc.20@intl.zju.edu.cn::d83185fc-6445-4c7c-9471-e16f59c33048" providerId="AD" clId="Web-{283770A6-9736-89A7-D697-CBB4F200C2D5}" dt="2023-03-15T13:00:30.882" v="1" actId="1076"/>
          <ac:picMkLst>
            <pc:docMk/>
            <pc:sldMk cId="1640232574" sldId="269"/>
            <ac:picMk id="2" creationId="{F7F99A25-79A4-7907-12D5-4F22AEA198A1}"/>
          </ac:picMkLst>
        </pc:picChg>
      </pc:sldChg>
      <pc:sldChg chg="addSp modSp">
        <pc:chgData name="Chen, Yang" userId="S::yangc.20@intl.zju.edu.cn::d83185fc-6445-4c7c-9471-e16f59c33048" providerId="AD" clId="Web-{283770A6-9736-89A7-D697-CBB4F200C2D5}" dt="2023-03-15T13:11:15.848" v="16" actId="20577"/>
        <pc:sldMkLst>
          <pc:docMk/>
          <pc:sldMk cId="1316268293" sldId="270"/>
        </pc:sldMkLst>
        <pc:spChg chg="add mod">
          <ac:chgData name="Chen, Yang" userId="S::yangc.20@intl.zju.edu.cn::d83185fc-6445-4c7c-9471-e16f59c33048" providerId="AD" clId="Web-{283770A6-9736-89A7-D697-CBB4F200C2D5}" dt="2023-03-15T13:11:15.848" v="16" actId="20577"/>
          <ac:spMkLst>
            <pc:docMk/>
            <pc:sldMk cId="1316268293" sldId="270"/>
            <ac:spMk id="4" creationId="{566F9A32-82BE-8EFE-DD6A-63087E2D1A01}"/>
          </ac:spMkLst>
        </pc:spChg>
      </pc:sldChg>
    </pc:docChg>
  </pc:docChgLst>
  <pc:docChgLst>
    <pc:chgData name="Chen, Yang" userId="S::yangc.20@intl.zju.edu.cn::d83185fc-6445-4c7c-9471-e16f59c33048" providerId="AD" clId="Web-{6C7F3D5D-1792-EBB2-CE66-0E25B184945C}"/>
    <pc:docChg chg="modSld">
      <pc:chgData name="Chen, Yang" userId="S::yangc.20@intl.zju.edu.cn::d83185fc-6445-4c7c-9471-e16f59c33048" providerId="AD" clId="Web-{6C7F3D5D-1792-EBB2-CE66-0E25B184945C}" dt="2023-03-16T09:01:17.752" v="1" actId="1076"/>
      <pc:docMkLst>
        <pc:docMk/>
      </pc:docMkLst>
      <pc:sldChg chg="modSp">
        <pc:chgData name="Chen, Yang" userId="S::yangc.20@intl.zju.edu.cn::d83185fc-6445-4c7c-9471-e16f59c33048" providerId="AD" clId="Web-{6C7F3D5D-1792-EBB2-CE66-0E25B184945C}" dt="2023-03-16T09:01:17.752" v="1" actId="1076"/>
        <pc:sldMkLst>
          <pc:docMk/>
          <pc:sldMk cId="1750799730" sldId="267"/>
        </pc:sldMkLst>
        <pc:picChg chg="mod">
          <ac:chgData name="Chen, Yang" userId="S::yangc.20@intl.zju.edu.cn::d83185fc-6445-4c7c-9471-e16f59c33048" providerId="AD" clId="Web-{6C7F3D5D-1792-EBB2-CE66-0E25B184945C}" dt="2023-03-16T09:01:17.752" v="1" actId="1076"/>
          <ac:picMkLst>
            <pc:docMk/>
            <pc:sldMk cId="1750799730" sldId="267"/>
            <ac:picMk id="6" creationId="{7A9141F4-1116-5784-F893-9EBBA947FBA3}"/>
          </ac:picMkLst>
        </pc:picChg>
      </pc:sldChg>
    </pc:docChg>
  </pc:docChgLst>
  <pc:docChgLst>
    <pc:chgData name="Chen, Yang" userId="S::yangc.20@intl.zju.edu.cn::d83185fc-6445-4c7c-9471-e16f59c33048" providerId="AD" clId="Web-{C03AD611-4D94-DB28-34CD-3DFCA1BCDAD1}"/>
    <pc:docChg chg="delSld sldOrd">
      <pc:chgData name="Chen, Yang" userId="S::yangc.20@intl.zju.edu.cn::d83185fc-6445-4c7c-9471-e16f59c33048" providerId="AD" clId="Web-{C03AD611-4D94-DB28-34CD-3DFCA1BCDAD1}" dt="2023-03-17T04:04:20.581" v="3"/>
      <pc:docMkLst>
        <pc:docMk/>
      </pc:docMkLst>
      <pc:sldChg chg="ord">
        <pc:chgData name="Chen, Yang" userId="S::yangc.20@intl.zju.edu.cn::d83185fc-6445-4c7c-9471-e16f59c33048" providerId="AD" clId="Web-{C03AD611-4D94-DB28-34CD-3DFCA1BCDAD1}" dt="2023-03-17T04:04:14.956" v="0"/>
        <pc:sldMkLst>
          <pc:docMk/>
          <pc:sldMk cId="435097074" sldId="271"/>
        </pc:sldMkLst>
      </pc:sldChg>
      <pc:sldChg chg="del">
        <pc:chgData name="Chen, Yang" userId="S::yangc.20@intl.zju.edu.cn::d83185fc-6445-4c7c-9471-e16f59c33048" providerId="AD" clId="Web-{C03AD611-4D94-DB28-34CD-3DFCA1BCDAD1}" dt="2023-03-17T04:04:18.973" v="1"/>
        <pc:sldMkLst>
          <pc:docMk/>
          <pc:sldMk cId="3745636" sldId="274"/>
        </pc:sldMkLst>
      </pc:sldChg>
      <pc:sldChg chg="del">
        <pc:chgData name="Chen, Yang" userId="S::yangc.20@intl.zju.edu.cn::d83185fc-6445-4c7c-9471-e16f59c33048" providerId="AD" clId="Web-{C03AD611-4D94-DB28-34CD-3DFCA1BCDAD1}" dt="2023-03-17T04:04:19.425" v="2"/>
        <pc:sldMkLst>
          <pc:docMk/>
          <pc:sldMk cId="2275825323" sldId="275"/>
        </pc:sldMkLst>
      </pc:sldChg>
      <pc:sldChg chg="del">
        <pc:chgData name="Chen, Yang" userId="S::yangc.20@intl.zju.edu.cn::d83185fc-6445-4c7c-9471-e16f59c33048" providerId="AD" clId="Web-{C03AD611-4D94-DB28-34CD-3DFCA1BCDAD1}" dt="2023-03-17T04:04:20.581" v="3"/>
        <pc:sldMkLst>
          <pc:docMk/>
          <pc:sldMk cId="3571689563" sldId="276"/>
        </pc:sldMkLst>
      </pc:sldChg>
    </pc:docChg>
  </pc:docChgLst>
  <pc:docChgLst>
    <pc:chgData name="Chen, Yang" userId="S::yangc.20@intl.zju.edu.cn::d83185fc-6445-4c7c-9471-e16f59c33048" providerId="AD" clId="Web-{59A16454-36D2-4E51-981A-9FD9247A11AD}"/>
    <pc:docChg chg="addSld delSld modSld">
      <pc:chgData name="Chen, Yang" userId="S::yangc.20@intl.zju.edu.cn::d83185fc-6445-4c7c-9471-e16f59c33048" providerId="AD" clId="Web-{59A16454-36D2-4E51-981A-9FD9247A11AD}" dt="2023-03-13T12:36:30.447" v="14" actId="20577"/>
      <pc:docMkLst>
        <pc:docMk/>
      </pc:docMkLst>
      <pc:sldChg chg="del">
        <pc:chgData name="Chen, Yang" userId="S::yangc.20@intl.zju.edu.cn::d83185fc-6445-4c7c-9471-e16f59c33048" providerId="AD" clId="Web-{59A16454-36D2-4E51-981A-9FD9247A11AD}" dt="2023-03-13T12:35:41.164" v="1"/>
        <pc:sldMkLst>
          <pc:docMk/>
          <pc:sldMk cId="703088496" sldId="256"/>
        </pc:sldMkLst>
      </pc:sldChg>
      <pc:sldChg chg="addSp delSp modSp add">
        <pc:chgData name="Chen, Yang" userId="S::yangc.20@intl.zju.edu.cn::d83185fc-6445-4c7c-9471-e16f59c33048" providerId="AD" clId="Web-{59A16454-36D2-4E51-981A-9FD9247A11AD}" dt="2023-03-13T12:36:30.447" v="14" actId="20577"/>
        <pc:sldMkLst>
          <pc:docMk/>
          <pc:sldMk cId="3013021734" sldId="257"/>
        </pc:sldMkLst>
        <pc:spChg chg="mod">
          <ac:chgData name="Chen, Yang" userId="S::yangc.20@intl.zju.edu.cn::d83185fc-6445-4c7c-9471-e16f59c33048" providerId="AD" clId="Web-{59A16454-36D2-4E51-981A-9FD9247A11AD}" dt="2023-03-13T12:36:30.447" v="14" actId="20577"/>
          <ac:spMkLst>
            <pc:docMk/>
            <pc:sldMk cId="3013021734" sldId="257"/>
            <ac:spMk id="4" creationId="{EBB307CD-F792-7450-9571-2B1A428D896D}"/>
          </ac:spMkLst>
        </pc:spChg>
        <pc:picChg chg="add mod">
          <ac:chgData name="Chen, Yang" userId="S::yangc.20@intl.zju.edu.cn::d83185fc-6445-4c7c-9471-e16f59c33048" providerId="AD" clId="Web-{59A16454-36D2-4E51-981A-9FD9247A11AD}" dt="2023-03-13T12:36:11.603" v="6" actId="1076"/>
          <ac:picMkLst>
            <pc:docMk/>
            <pc:sldMk cId="3013021734" sldId="257"/>
            <ac:picMk id="2" creationId="{C96CB167-F450-4D3B-FA71-2C995FCC6316}"/>
          </ac:picMkLst>
        </pc:picChg>
        <pc:picChg chg="del">
          <ac:chgData name="Chen, Yang" userId="S::yangc.20@intl.zju.edu.cn::d83185fc-6445-4c7c-9471-e16f59c33048" providerId="AD" clId="Web-{59A16454-36D2-4E51-981A-9FD9247A11AD}" dt="2023-03-13T12:36:02.306" v="2"/>
          <ac:picMkLst>
            <pc:docMk/>
            <pc:sldMk cId="3013021734" sldId="257"/>
            <ac:picMk id="6" creationId="{4E3ED232-D705-AB65-C972-0624DDFA55FD}"/>
          </ac:picMkLst>
        </pc:picChg>
      </pc:sldChg>
    </pc:docChg>
  </pc:docChgLst>
  <pc:docChgLst>
    <pc:chgData name="Chen, Yang" userId="S::yangc.20@intl.zju.edu.cn::d83185fc-6445-4c7c-9471-e16f59c33048" providerId="AD" clId="Web-{D5E143A4-9EF6-1083-34F8-F1FA3FAD9943}"/>
    <pc:docChg chg="addSld modSld sldOrd">
      <pc:chgData name="Chen, Yang" userId="S::yangc.20@intl.zju.edu.cn::d83185fc-6445-4c7c-9471-e16f59c33048" providerId="AD" clId="Web-{D5E143A4-9EF6-1083-34F8-F1FA3FAD9943}" dt="2023-03-16T06:09:10.614" v="49" actId="1076"/>
      <pc:docMkLst>
        <pc:docMk/>
      </pc:docMkLst>
      <pc:sldChg chg="addSp modSp ord">
        <pc:chgData name="Chen, Yang" userId="S::yangc.20@intl.zju.edu.cn::d83185fc-6445-4c7c-9471-e16f59c33048" providerId="AD" clId="Web-{D5E143A4-9EF6-1083-34F8-F1FA3FAD9943}" dt="2023-03-16T06:00:47.589" v="13"/>
        <pc:sldMkLst>
          <pc:docMk/>
          <pc:sldMk cId="435097074" sldId="271"/>
        </pc:sldMkLst>
        <pc:picChg chg="add mod">
          <ac:chgData name="Chen, Yang" userId="S::yangc.20@intl.zju.edu.cn::d83185fc-6445-4c7c-9471-e16f59c33048" providerId="AD" clId="Web-{D5E143A4-9EF6-1083-34F8-F1FA3FAD9943}" dt="2023-03-16T05:53:20.814" v="6" actId="1076"/>
          <ac:picMkLst>
            <pc:docMk/>
            <pc:sldMk cId="435097074" sldId="271"/>
            <ac:picMk id="2" creationId="{AD3118E5-EB65-6E1B-B893-EB55E831B99B}"/>
          </ac:picMkLst>
        </pc:picChg>
      </pc:sldChg>
      <pc:sldChg chg="addSp modSp ord">
        <pc:chgData name="Chen, Yang" userId="S::yangc.20@intl.zju.edu.cn::d83185fc-6445-4c7c-9471-e16f59c33048" providerId="AD" clId="Web-{D5E143A4-9EF6-1083-34F8-F1FA3FAD9943}" dt="2023-03-16T06:03:11.888" v="18"/>
        <pc:sldMkLst>
          <pc:docMk/>
          <pc:sldMk cId="3711847934" sldId="272"/>
        </pc:sldMkLst>
        <pc:picChg chg="add mod">
          <ac:chgData name="Chen, Yang" userId="S::yangc.20@intl.zju.edu.cn::d83185fc-6445-4c7c-9471-e16f59c33048" providerId="AD" clId="Web-{D5E143A4-9EF6-1083-34F8-F1FA3FAD9943}" dt="2023-03-16T06:00:54.870" v="17" actId="1076"/>
          <ac:picMkLst>
            <pc:docMk/>
            <pc:sldMk cId="3711847934" sldId="272"/>
            <ac:picMk id="2" creationId="{3F61BF8E-4DDB-14B9-0C2F-9892098B5AC3}"/>
          </ac:picMkLst>
        </pc:picChg>
      </pc:sldChg>
      <pc:sldChg chg="addSp modSp add replId">
        <pc:chgData name="Chen, Yang" userId="S::yangc.20@intl.zju.edu.cn::d83185fc-6445-4c7c-9471-e16f59c33048" providerId="AD" clId="Web-{D5E143A4-9EF6-1083-34F8-F1FA3FAD9943}" dt="2023-03-16T06:03:15.873" v="22" actId="1076"/>
        <pc:sldMkLst>
          <pc:docMk/>
          <pc:sldMk cId="1263982195" sldId="273"/>
        </pc:sldMkLst>
        <pc:picChg chg="add mod">
          <ac:chgData name="Chen, Yang" userId="S::yangc.20@intl.zju.edu.cn::d83185fc-6445-4c7c-9471-e16f59c33048" providerId="AD" clId="Web-{D5E143A4-9EF6-1083-34F8-F1FA3FAD9943}" dt="2023-03-16T06:03:15.873" v="22" actId="1076"/>
          <ac:picMkLst>
            <pc:docMk/>
            <pc:sldMk cId="1263982195" sldId="273"/>
            <ac:picMk id="2" creationId="{5C9FEBCD-FD75-8088-8079-7432446CEC79}"/>
          </ac:picMkLst>
        </pc:picChg>
      </pc:sldChg>
      <pc:sldChg chg="add replId">
        <pc:chgData name="Chen, Yang" userId="S::yangc.20@intl.zju.edu.cn::d83185fc-6445-4c7c-9471-e16f59c33048" providerId="AD" clId="Web-{D5E143A4-9EF6-1083-34F8-F1FA3FAD9943}" dt="2023-03-16T05:56:37.537" v="10"/>
        <pc:sldMkLst>
          <pc:docMk/>
          <pc:sldMk cId="3745636" sldId="274"/>
        </pc:sldMkLst>
      </pc:sldChg>
      <pc:sldChg chg="add replId">
        <pc:chgData name="Chen, Yang" userId="S::yangc.20@intl.zju.edu.cn::d83185fc-6445-4c7c-9471-e16f59c33048" providerId="AD" clId="Web-{D5E143A4-9EF6-1083-34F8-F1FA3FAD9943}" dt="2023-03-16T05:56:37.693" v="11"/>
        <pc:sldMkLst>
          <pc:docMk/>
          <pc:sldMk cId="2275825323" sldId="275"/>
        </pc:sldMkLst>
      </pc:sldChg>
      <pc:sldChg chg="add replId">
        <pc:chgData name="Chen, Yang" userId="S::yangc.20@intl.zju.edu.cn::d83185fc-6445-4c7c-9471-e16f59c33048" providerId="AD" clId="Web-{D5E143A4-9EF6-1083-34F8-F1FA3FAD9943}" dt="2023-03-16T05:56:37.834" v="12"/>
        <pc:sldMkLst>
          <pc:docMk/>
          <pc:sldMk cId="3571689563" sldId="276"/>
        </pc:sldMkLst>
      </pc:sldChg>
      <pc:sldChg chg="addSp delSp modSp new">
        <pc:chgData name="Chen, Yang" userId="S::yangc.20@intl.zju.edu.cn::d83185fc-6445-4c7c-9471-e16f59c33048" providerId="AD" clId="Web-{D5E143A4-9EF6-1083-34F8-F1FA3FAD9943}" dt="2023-03-16T06:04:02.514" v="29" actId="1076"/>
        <pc:sldMkLst>
          <pc:docMk/>
          <pc:sldMk cId="787293663" sldId="277"/>
        </pc:sldMkLst>
        <pc:spChg chg="del">
          <ac:chgData name="Chen, Yang" userId="S::yangc.20@intl.zju.edu.cn::d83185fc-6445-4c7c-9471-e16f59c33048" providerId="AD" clId="Web-{D5E143A4-9EF6-1083-34F8-F1FA3FAD9943}" dt="2023-03-16T06:03:55.546" v="24"/>
          <ac:spMkLst>
            <pc:docMk/>
            <pc:sldMk cId="787293663" sldId="277"/>
            <ac:spMk id="2" creationId="{B0870F14-E1DC-1445-F6C0-C583AD86F141}"/>
          </ac:spMkLst>
        </pc:spChg>
        <pc:spChg chg="del">
          <ac:chgData name="Chen, Yang" userId="S::yangc.20@intl.zju.edu.cn::d83185fc-6445-4c7c-9471-e16f59c33048" providerId="AD" clId="Web-{D5E143A4-9EF6-1083-34F8-F1FA3FAD9943}" dt="2023-03-16T06:03:55.983" v="25"/>
          <ac:spMkLst>
            <pc:docMk/>
            <pc:sldMk cId="787293663" sldId="277"/>
            <ac:spMk id="3" creationId="{6AA476CF-5576-2F1C-52CF-DAB88E87DCAF}"/>
          </ac:spMkLst>
        </pc:spChg>
        <pc:picChg chg="add mod">
          <ac:chgData name="Chen, Yang" userId="S::yangc.20@intl.zju.edu.cn::d83185fc-6445-4c7c-9471-e16f59c33048" providerId="AD" clId="Web-{D5E143A4-9EF6-1083-34F8-F1FA3FAD9943}" dt="2023-03-16T06:04:02.514" v="29" actId="1076"/>
          <ac:picMkLst>
            <pc:docMk/>
            <pc:sldMk cId="787293663" sldId="277"/>
            <ac:picMk id="4" creationId="{A4722A8C-35AF-B743-D4C4-BABAA0D129E5}"/>
          </ac:picMkLst>
        </pc:picChg>
      </pc:sldChg>
      <pc:sldChg chg="delSp modSp new">
        <pc:chgData name="Chen, Yang" userId="S::yangc.20@intl.zju.edu.cn::d83185fc-6445-4c7c-9471-e16f59c33048" providerId="AD" clId="Web-{D5E143A4-9EF6-1083-34F8-F1FA3FAD9943}" dt="2023-03-16T06:09:10.614" v="49" actId="1076"/>
        <pc:sldMkLst>
          <pc:docMk/>
          <pc:sldMk cId="2493585612" sldId="278"/>
        </pc:sldMkLst>
        <pc:spChg chg="mod">
          <ac:chgData name="Chen, Yang" userId="S::yangc.20@intl.zju.edu.cn::d83185fc-6445-4c7c-9471-e16f59c33048" providerId="AD" clId="Web-{D5E143A4-9EF6-1083-34F8-F1FA3FAD9943}" dt="2023-03-16T06:09:10.614" v="49" actId="1076"/>
          <ac:spMkLst>
            <pc:docMk/>
            <pc:sldMk cId="2493585612" sldId="278"/>
            <ac:spMk id="2" creationId="{7D6EB3F5-84E2-2369-411F-15679B801C59}"/>
          </ac:spMkLst>
        </pc:spChg>
        <pc:spChg chg="del">
          <ac:chgData name="Chen, Yang" userId="S::yangc.20@intl.zju.edu.cn::d83185fc-6445-4c7c-9471-e16f59c33048" providerId="AD" clId="Web-{D5E143A4-9EF6-1083-34F8-F1FA3FAD9943}" dt="2023-03-16T06:08:54.005" v="31"/>
          <ac:spMkLst>
            <pc:docMk/>
            <pc:sldMk cId="2493585612" sldId="278"/>
            <ac:spMk id="3" creationId="{C1BF1C55-0B4B-32D0-CAA8-5C2643A41CB8}"/>
          </ac:spMkLst>
        </pc:spChg>
      </pc:sldChg>
    </pc:docChg>
  </pc:docChgLst>
  <pc:docChgLst>
    <pc:chgData name="Chen, Yang" userId="S::yangc.20@intl.zju.edu.cn::d83185fc-6445-4c7c-9471-e16f59c33048" providerId="AD" clId="Web-{614A9AF1-0D54-A53E-7FF2-FF8D6270046C}"/>
    <pc:docChg chg="addSld modSld">
      <pc:chgData name="Chen, Yang" userId="S::yangc.20@intl.zju.edu.cn::d83185fc-6445-4c7c-9471-e16f59c33048" providerId="AD" clId="Web-{614A9AF1-0D54-A53E-7FF2-FF8D6270046C}" dt="2023-03-16T17:54:47.527" v="7" actId="1076"/>
      <pc:docMkLst>
        <pc:docMk/>
      </pc:docMkLst>
      <pc:sldChg chg="addSp delSp modSp new">
        <pc:chgData name="Chen, Yang" userId="S::yangc.20@intl.zju.edu.cn::d83185fc-6445-4c7c-9471-e16f59c33048" providerId="AD" clId="Web-{614A9AF1-0D54-A53E-7FF2-FF8D6270046C}" dt="2023-03-16T17:54:47.527" v="7" actId="1076"/>
        <pc:sldMkLst>
          <pc:docMk/>
          <pc:sldMk cId="1058397856" sldId="283"/>
        </pc:sldMkLst>
        <pc:spChg chg="del">
          <ac:chgData name="Chen, Yang" userId="S::yangc.20@intl.zju.edu.cn::d83185fc-6445-4c7c-9471-e16f59c33048" providerId="AD" clId="Web-{614A9AF1-0D54-A53E-7FF2-FF8D6270046C}" dt="2023-03-16T17:54:37.418" v="2"/>
          <ac:spMkLst>
            <pc:docMk/>
            <pc:sldMk cId="1058397856" sldId="283"/>
            <ac:spMk id="2" creationId="{87D56AEB-0F47-28CB-21DD-E653EB9CB751}"/>
          </ac:spMkLst>
        </pc:spChg>
        <pc:spChg chg="del">
          <ac:chgData name="Chen, Yang" userId="S::yangc.20@intl.zju.edu.cn::d83185fc-6445-4c7c-9471-e16f59c33048" providerId="AD" clId="Web-{614A9AF1-0D54-A53E-7FF2-FF8D6270046C}" dt="2023-03-16T17:54:36.824" v="1"/>
          <ac:spMkLst>
            <pc:docMk/>
            <pc:sldMk cId="1058397856" sldId="283"/>
            <ac:spMk id="3" creationId="{7EE3FB5A-F8F8-B838-1665-D56DCBBB84F4}"/>
          </ac:spMkLst>
        </pc:spChg>
        <pc:picChg chg="add mod">
          <ac:chgData name="Chen, Yang" userId="S::yangc.20@intl.zju.edu.cn::d83185fc-6445-4c7c-9471-e16f59c33048" providerId="AD" clId="Web-{614A9AF1-0D54-A53E-7FF2-FF8D6270046C}" dt="2023-03-16T17:54:47.527" v="7" actId="1076"/>
          <ac:picMkLst>
            <pc:docMk/>
            <pc:sldMk cId="1058397856" sldId="283"/>
            <ac:picMk id="4" creationId="{16ABEB43-8D3C-E3A3-56A4-4796E636C53A}"/>
          </ac:picMkLst>
        </pc:picChg>
      </pc:sldChg>
    </pc:docChg>
  </pc:docChgLst>
  <pc:docChgLst>
    <pc:chgData name="Chen, Yang" userId="S::yangc.20@intl.zju.edu.cn::d83185fc-6445-4c7c-9471-e16f59c33048" providerId="AD" clId="Web-{5E8C042B-E3B0-562C-94A5-20F708F7E894}"/>
    <pc:docChg chg="modSld sldOrd">
      <pc:chgData name="Chen, Yang" userId="S::yangc.20@intl.zju.edu.cn::d83185fc-6445-4c7c-9471-e16f59c33048" providerId="AD" clId="Web-{5E8C042B-E3B0-562C-94A5-20F708F7E894}" dt="2023-03-16T10:18:45.161" v="25"/>
      <pc:docMkLst>
        <pc:docMk/>
      </pc:docMkLst>
      <pc:sldChg chg="ord">
        <pc:chgData name="Chen, Yang" userId="S::yangc.20@intl.zju.edu.cn::d83185fc-6445-4c7c-9471-e16f59c33048" providerId="AD" clId="Web-{5E8C042B-E3B0-562C-94A5-20F708F7E894}" dt="2023-03-16T10:18:45.161" v="25"/>
        <pc:sldMkLst>
          <pc:docMk/>
          <pc:sldMk cId="435097074" sldId="271"/>
        </pc:sldMkLst>
      </pc:sldChg>
      <pc:sldChg chg="addSp modSp">
        <pc:chgData name="Chen, Yang" userId="S::yangc.20@intl.zju.edu.cn::d83185fc-6445-4c7c-9471-e16f59c33048" providerId="AD" clId="Web-{5E8C042B-E3B0-562C-94A5-20F708F7E894}" dt="2023-03-16T10:18:38.442" v="24" actId="20577"/>
        <pc:sldMkLst>
          <pc:docMk/>
          <pc:sldMk cId="3711847934" sldId="272"/>
        </pc:sldMkLst>
        <pc:spChg chg="add mod">
          <ac:chgData name="Chen, Yang" userId="S::yangc.20@intl.zju.edu.cn::d83185fc-6445-4c7c-9471-e16f59c33048" providerId="AD" clId="Web-{5E8C042B-E3B0-562C-94A5-20F708F7E894}" dt="2023-03-16T10:18:38.442" v="24" actId="20577"/>
          <ac:spMkLst>
            <pc:docMk/>
            <pc:sldMk cId="3711847934" sldId="272"/>
            <ac:spMk id="4" creationId="{1DEA9F7D-707F-8E63-2206-C78B4753E0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BB307CD-F792-7450-9571-2B1A428D896D}"/>
              </a:ext>
            </a:extLst>
          </p:cNvPr>
          <p:cNvSpPr>
            <a:spLocks noGrp="1"/>
          </p:cNvSpPr>
          <p:nvPr/>
        </p:nvSpPr>
        <p:spPr>
          <a:xfrm>
            <a:off x="-1476963" y="1950215"/>
            <a:ext cx="9755481" cy="2792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ea typeface="宋体"/>
                <a:cs typeface="Calibri Light"/>
              </a:rPr>
              <a:t>MATH 285</a:t>
            </a:r>
            <a:br>
              <a:rPr lang="zh-CN" altLang="en-US">
                <a:ea typeface="宋体"/>
                <a:cs typeface="Calibri Light"/>
              </a:rPr>
            </a:br>
            <a:r>
              <a:rPr lang="zh-CN" altLang="en-US">
                <a:ea typeface="宋体"/>
                <a:cs typeface="Calibri Light"/>
              </a:rPr>
              <a:t>Week 5,6</a:t>
            </a:r>
            <a:br>
              <a:rPr lang="zh-CN" altLang="en-US">
                <a:ea typeface="宋体"/>
                <a:cs typeface="Calibri Light"/>
              </a:rPr>
            </a:br>
            <a:r>
              <a:rPr lang="zh-CN" altLang="en-US">
                <a:ea typeface="宋体"/>
                <a:cs typeface="Calibri Light"/>
              </a:rPr>
              <a:t>DI 2</a:t>
            </a:r>
            <a:endParaRPr lang="zh-CN" altLang="en-US"/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C96CB167-F450-4D3B-FA71-2C995FCC6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679" y="1558556"/>
            <a:ext cx="4906903" cy="36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21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D381FA2-5D77-EDA1-DCA7-AEDDD346C41C}"/>
              </a:ext>
            </a:extLst>
          </p:cNvPr>
          <p:cNvSpPr txBox="1"/>
          <p:nvPr/>
        </p:nvSpPr>
        <p:spPr>
          <a:xfrm>
            <a:off x="251046" y="831023"/>
            <a:ext cx="11686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mic Sans MS"/>
                <a:ea typeface="+mn-lt"/>
                <a:cs typeface="+mn-lt"/>
              </a:rPr>
              <a:t>The Uniqueness and Existence Theorem</a:t>
            </a:r>
          </a:p>
        </p:txBody>
      </p:sp>
      <p:pic>
        <p:nvPicPr>
          <p:cNvPr id="6" name="图片 6" descr="文本, 信件&#10;&#10;已自动生成说明">
            <a:extLst>
              <a:ext uri="{FF2B5EF4-FFF2-40B4-BE49-F238E27FC236}">
                <a16:creationId xmlns:a16="http://schemas.microsoft.com/office/drawing/2014/main" id="{DB3F40AD-36CB-7667-F774-E8C4EFCED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944" y="1536638"/>
            <a:ext cx="8368829" cy="473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2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BBEB28F7-DB05-C70B-53D7-5A039BB85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70" y="2052176"/>
            <a:ext cx="9930459" cy="275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1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 descr="文本, 信件&#10;&#10;已自动生成说明">
            <a:extLst>
              <a:ext uri="{FF2B5EF4-FFF2-40B4-BE49-F238E27FC236}">
                <a16:creationId xmlns:a16="http://schemas.microsoft.com/office/drawing/2014/main" id="{596BA294-7895-13AD-A360-FDAC28A27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18" y="3394610"/>
            <a:ext cx="10052755" cy="2034926"/>
          </a:xfrm>
          <a:prstGeom prst="rect">
            <a:avLst/>
          </a:prstGeom>
        </p:spPr>
      </p:pic>
      <p:pic>
        <p:nvPicPr>
          <p:cNvPr id="4" name="图片 4" descr="形状&#10;&#10;已自动生成说明">
            <a:extLst>
              <a:ext uri="{FF2B5EF4-FFF2-40B4-BE49-F238E27FC236}">
                <a16:creationId xmlns:a16="http://schemas.microsoft.com/office/drawing/2014/main" id="{6C63E174-3D10-C16D-1350-5A8CAC7E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1179182"/>
            <a:ext cx="10871200" cy="15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3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EBECE5-3586-464B-E761-8E04595B16B5}"/>
              </a:ext>
            </a:extLst>
          </p:cNvPr>
          <p:cNvSpPr txBox="1"/>
          <p:nvPr/>
        </p:nvSpPr>
        <p:spPr>
          <a:xfrm>
            <a:off x="251046" y="831023"/>
            <a:ext cx="11686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>
                <a:latin typeface="Comic Sans MS"/>
                <a:ea typeface="+mn-lt"/>
                <a:cs typeface="+mn-lt"/>
              </a:rPr>
              <a:t>Matrix Norms and </a:t>
            </a:r>
            <a:r>
              <a:rPr lang="en-US" sz="2800">
                <a:latin typeface="Comic Sans MS"/>
                <a:ea typeface="+mn-lt"/>
                <a:cs typeface="+mn-lt"/>
              </a:rPr>
              <a:t>Frobenius norms</a:t>
            </a:r>
            <a:endParaRPr lang="en-US" altLang="zh-CN" sz="2800">
              <a:latin typeface="Comic Sans MS"/>
              <a:ea typeface="+mn-lt"/>
              <a:cs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F9C0C1-56BB-C954-3604-D791879789E2}"/>
              </a:ext>
            </a:extLst>
          </p:cNvPr>
          <p:cNvSpPr txBox="1"/>
          <p:nvPr/>
        </p:nvSpPr>
        <p:spPr>
          <a:xfrm>
            <a:off x="1100667" y="2276592"/>
            <a:ext cx="917222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>
                <a:latin typeface="Constantia"/>
                <a:ea typeface="宋体"/>
                <a:cs typeface="Calibri"/>
              </a:rPr>
              <a:t>For a matrice </a:t>
            </a:r>
            <a:r>
              <a:rPr lang="zh-CN" altLang="en-US" sz="2800" i="1">
                <a:latin typeface="Constantia"/>
                <a:ea typeface="宋体"/>
                <a:cs typeface="Calibri"/>
              </a:rPr>
              <a:t>A, </a:t>
            </a:r>
            <a:r>
              <a:rPr lang="zh-CN" altLang="en-US" sz="2800">
                <a:latin typeface="Constantia"/>
                <a:ea typeface="宋体"/>
                <a:cs typeface="Calibri"/>
              </a:rPr>
              <a:t>the norm of</a:t>
            </a:r>
            <a:r>
              <a:rPr lang="zh-CN" altLang="en-US" sz="2800" i="1">
                <a:latin typeface="Constantia"/>
                <a:ea typeface="宋体"/>
                <a:cs typeface="Calibri"/>
              </a:rPr>
              <a:t> A </a:t>
            </a:r>
            <a:r>
              <a:rPr lang="zh-CN" altLang="en-US" sz="2800">
                <a:latin typeface="Constantia"/>
                <a:ea typeface="宋体"/>
                <a:cs typeface="Calibri"/>
              </a:rPr>
              <a:t>is</a:t>
            </a:r>
            <a:endParaRPr lang="zh-CN" altLang="en-US" sz="2800">
              <a:latin typeface="Constantia"/>
              <a:ea typeface="宋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000D54-5904-7F76-5CF2-B66C975EA85A}"/>
              </a:ext>
            </a:extLst>
          </p:cNvPr>
          <p:cNvSpPr txBox="1"/>
          <p:nvPr/>
        </p:nvSpPr>
        <p:spPr>
          <a:xfrm>
            <a:off x="2398888" y="3349037"/>
            <a:ext cx="11853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>
                <a:latin typeface="Constantia"/>
                <a:ea typeface="宋体"/>
                <a:cs typeface="Calibri"/>
              </a:rPr>
              <a:t>Let </a:t>
            </a:r>
          </a:p>
        </p:txBody>
      </p:sp>
      <p:pic>
        <p:nvPicPr>
          <p:cNvPr id="7" name="图片 7" descr="图示&#10;&#10;已自动生成说明">
            <a:extLst>
              <a:ext uri="{FF2B5EF4-FFF2-40B4-BE49-F238E27FC236}">
                <a16:creationId xmlns:a16="http://schemas.microsoft.com/office/drawing/2014/main" id="{9656B119-716F-E83E-FB7E-18236AFB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474" y="2918209"/>
            <a:ext cx="4718755" cy="1501360"/>
          </a:xfrm>
          <a:prstGeom prst="rect">
            <a:avLst/>
          </a:prstGeom>
        </p:spPr>
      </p:pic>
      <p:pic>
        <p:nvPicPr>
          <p:cNvPr id="8" name="图片 8" descr="徽标, 公司名称&#10;&#10;已自动生成说明">
            <a:extLst>
              <a:ext uri="{FF2B5EF4-FFF2-40B4-BE49-F238E27FC236}">
                <a16:creationId xmlns:a16="http://schemas.microsoft.com/office/drawing/2014/main" id="{0D7B58C1-B348-C2F5-5AA4-E2D8E8B72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70" y="4608403"/>
            <a:ext cx="2743200" cy="557489"/>
          </a:xfrm>
          <a:prstGeom prst="rect">
            <a:avLst/>
          </a:prstGeom>
        </p:spPr>
      </p:pic>
      <p:pic>
        <p:nvPicPr>
          <p:cNvPr id="9" name="图片 9" descr="图片包含 文本&#10;&#10;已自动生成说明">
            <a:extLst>
              <a:ext uri="{FF2B5EF4-FFF2-40B4-BE49-F238E27FC236}">
                <a16:creationId xmlns:a16="http://schemas.microsoft.com/office/drawing/2014/main" id="{69A46297-2EF1-6239-7321-44FE3E1C5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973" y="5706475"/>
            <a:ext cx="952500" cy="6191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9F2A356-1898-ABA2-8841-857D6B3826AF}"/>
              </a:ext>
            </a:extLst>
          </p:cNvPr>
          <p:cNvSpPr txBox="1"/>
          <p:nvPr/>
        </p:nvSpPr>
        <p:spPr>
          <a:xfrm>
            <a:off x="2765778" y="5747925"/>
            <a:ext cx="917222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>
                <a:latin typeface="Constantia"/>
                <a:ea typeface="宋体"/>
                <a:cs typeface="Calibri"/>
              </a:rPr>
              <a:t>is more simple. (Root of the sum of the squares)</a:t>
            </a:r>
          </a:p>
        </p:txBody>
      </p:sp>
    </p:spTree>
    <p:extLst>
      <p:ext uri="{BB962C8B-B14F-4D97-AF65-F5344CB8AC3E}">
        <p14:creationId xmlns:p14="http://schemas.microsoft.com/office/powerpoint/2010/main" val="210217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图片包含 图形用户界面&#10;&#10;已自动生成说明">
            <a:extLst>
              <a:ext uri="{FF2B5EF4-FFF2-40B4-BE49-F238E27FC236}">
                <a16:creationId xmlns:a16="http://schemas.microsoft.com/office/drawing/2014/main" id="{21A4FFB9-D6D8-2709-6EEA-79C101F69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48" y="2336076"/>
            <a:ext cx="9977496" cy="147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6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&#10;&#10;已自动生成说明">
            <a:extLst>
              <a:ext uri="{FF2B5EF4-FFF2-40B4-BE49-F238E27FC236}">
                <a16:creationId xmlns:a16="http://schemas.microsoft.com/office/drawing/2014/main" id="{8924CD92-4177-D56E-5455-42450ED57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03" y="2183944"/>
            <a:ext cx="8933274" cy="20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4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形状, 正方形&#10;&#10;已自动生成说明">
            <a:extLst>
              <a:ext uri="{FF2B5EF4-FFF2-40B4-BE49-F238E27FC236}">
                <a16:creationId xmlns:a16="http://schemas.microsoft.com/office/drawing/2014/main" id="{16ABEB43-8D3C-E3A3-56A4-4796E636C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46" y="2617121"/>
            <a:ext cx="10026502" cy="12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9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B3F5-84E2-2369-411F-15679B80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385" y="2764014"/>
            <a:ext cx="10515600" cy="1325563"/>
          </a:xfrm>
        </p:spPr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Next Week Stuff....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85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F7F99A25-79A4-7907-12D5-4F22AEA19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16" y="2078145"/>
            <a:ext cx="9044369" cy="3800406"/>
          </a:xfrm>
          <a:prstGeom prst="rect">
            <a:avLst/>
          </a:prstGeom>
        </p:spPr>
      </p:pic>
      <p:sp>
        <p:nvSpPr>
          <p:cNvPr id="3" name="文本框 1">
            <a:extLst>
              <a:ext uri="{FF2B5EF4-FFF2-40B4-BE49-F238E27FC236}">
                <a16:creationId xmlns:a16="http://schemas.microsoft.com/office/drawing/2014/main" id="{110997BC-9488-EB90-3967-4E99F4B7823E}"/>
              </a:ext>
            </a:extLst>
          </p:cNvPr>
          <p:cNvSpPr txBox="1"/>
          <p:nvPr/>
        </p:nvSpPr>
        <p:spPr>
          <a:xfrm>
            <a:off x="251046" y="831023"/>
            <a:ext cx="1168695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Comic Sans MS"/>
                <a:ea typeface="+mn-lt"/>
                <a:cs typeface="+mn-lt"/>
              </a:rPr>
              <a:t>Second-order (or Higher) Ordinary Differential Equation</a:t>
            </a:r>
            <a:endParaRPr lang="en-US" sz="2800" dirty="0">
              <a:latin typeface="Comic Sans M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0232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&#10;&#10;已自动生成说明">
            <a:extLst>
              <a:ext uri="{FF2B5EF4-FFF2-40B4-BE49-F238E27FC236}">
                <a16:creationId xmlns:a16="http://schemas.microsoft.com/office/drawing/2014/main" id="{F77C68AA-6BE4-7A7D-F1DF-FB22093F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11" y="1630976"/>
            <a:ext cx="9629422" cy="1865303"/>
          </a:xfrm>
          <a:prstGeom prst="rect">
            <a:avLst/>
          </a:prstGeom>
        </p:spPr>
      </p:pic>
      <p:pic>
        <p:nvPicPr>
          <p:cNvPr id="6" name="图片 6" descr="文本, 信件&#10;&#10;已自动生成说明">
            <a:extLst>
              <a:ext uri="{FF2B5EF4-FFF2-40B4-BE49-F238E27FC236}">
                <a16:creationId xmlns:a16="http://schemas.microsoft.com/office/drawing/2014/main" id="{7A9141F4-1116-5784-F893-9EBBA947F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030" y="3500921"/>
            <a:ext cx="9582385" cy="239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9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A1EA3DD-9672-C835-8F0A-7395D0890991}"/>
              </a:ext>
            </a:extLst>
          </p:cNvPr>
          <p:cNvSpPr txBox="1"/>
          <p:nvPr/>
        </p:nvSpPr>
        <p:spPr>
          <a:xfrm>
            <a:off x="341760" y="394922"/>
            <a:ext cx="11686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>
                <a:latin typeface="Comic Sans MS"/>
                <a:ea typeface="+mn-lt"/>
                <a:cs typeface="+mn-lt"/>
              </a:rPr>
              <a:t>Some former stuff....</a:t>
            </a:r>
          </a:p>
        </p:txBody>
      </p:sp>
      <p:pic>
        <p:nvPicPr>
          <p:cNvPr id="8" name="图片 8" descr="文本&#10;&#10;已自动生成说明">
            <a:extLst>
              <a:ext uri="{FF2B5EF4-FFF2-40B4-BE49-F238E27FC236}">
                <a16:creationId xmlns:a16="http://schemas.microsoft.com/office/drawing/2014/main" id="{20D0D3D2-B032-0473-F65F-8A2E5A50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79" y="1484011"/>
            <a:ext cx="7954735" cy="427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5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A4722A8C-35AF-B743-D4C4-BABAA0D1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289" y="505500"/>
            <a:ext cx="6581422" cy="584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93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1FF38C1C-8723-E89B-04CC-CECF5C82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659" y="1789915"/>
            <a:ext cx="8679274" cy="22245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66F9A32-82BE-8EFE-DD6A-63087E2D1A01}"/>
              </a:ext>
            </a:extLst>
          </p:cNvPr>
          <p:cNvSpPr txBox="1"/>
          <p:nvPr/>
        </p:nvSpPr>
        <p:spPr>
          <a:xfrm>
            <a:off x="251046" y="831023"/>
            <a:ext cx="1168695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Comic Sans MS"/>
                <a:ea typeface="+mn-lt"/>
                <a:cs typeface="+mn-lt"/>
              </a:rPr>
              <a:t>Inhomogeneous Case</a:t>
            </a:r>
            <a:endParaRPr lang="en-US" sz="2800" dirty="0">
              <a:latin typeface="Comic Sans M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626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>
            <a:extLst>
              <a:ext uri="{FF2B5EF4-FFF2-40B4-BE49-F238E27FC236}">
                <a16:creationId xmlns:a16="http://schemas.microsoft.com/office/drawing/2014/main" id="{5C9FEBCD-FD75-8088-8079-7432446CE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10" y="2485907"/>
            <a:ext cx="7145513" cy="10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图形用户界面, 应用程序&#10;&#10;已自动生成说明">
            <a:extLst>
              <a:ext uri="{FF2B5EF4-FFF2-40B4-BE49-F238E27FC236}">
                <a16:creationId xmlns:a16="http://schemas.microsoft.com/office/drawing/2014/main" id="{3F61BF8E-4DDB-14B9-0C2F-9892098B5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96" y="2346350"/>
            <a:ext cx="10156237" cy="148796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DEA9F7D-707F-8E63-2206-C78B4753E004}"/>
              </a:ext>
            </a:extLst>
          </p:cNvPr>
          <p:cNvSpPr txBox="1"/>
          <p:nvPr/>
        </p:nvSpPr>
        <p:spPr>
          <a:xfrm>
            <a:off x="1385186" y="4570139"/>
            <a:ext cx="1168695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Comic Sans MS"/>
                <a:ea typeface="+mn-lt"/>
                <a:cs typeface="+mn-lt"/>
              </a:rPr>
              <a:t>Determine </a:t>
            </a:r>
            <a:r>
              <a:rPr lang="en-US" altLang="zh-CN" sz="2800" i="1" dirty="0">
                <a:latin typeface="Calibri"/>
                <a:ea typeface="+mn-lt"/>
                <a:cs typeface="+mn-lt"/>
              </a:rPr>
              <a:t>C</a:t>
            </a:r>
            <a:r>
              <a:rPr lang="en-US" altLang="zh-CN" sz="2800" dirty="0">
                <a:latin typeface="Comic Sans MS"/>
                <a:ea typeface="+mn-lt"/>
                <a:cs typeface="+mn-lt"/>
              </a:rPr>
              <a:t> ? Two ways</a:t>
            </a:r>
          </a:p>
        </p:txBody>
      </p:sp>
    </p:spTree>
    <p:extLst>
      <p:ext uri="{BB962C8B-B14F-4D97-AF65-F5344CB8AC3E}">
        <p14:creationId xmlns:p14="http://schemas.microsoft.com/office/powerpoint/2010/main" val="3711847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AD3118E5-EB65-6E1B-B893-EB55E831B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05" y="2286364"/>
            <a:ext cx="10156237" cy="156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97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9FD41B78-CCE4-859B-22AE-98DEBB6DD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062" y="313173"/>
            <a:ext cx="4944533" cy="644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7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 descr="文本, 信件&#10;&#10;已自动生成说明">
            <a:extLst>
              <a:ext uri="{FF2B5EF4-FFF2-40B4-BE49-F238E27FC236}">
                <a16:creationId xmlns:a16="http://schemas.microsoft.com/office/drawing/2014/main" id="{8A8686DB-2551-749B-566C-1392BA344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09" y="2291874"/>
            <a:ext cx="9999920" cy="15565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C9D8C7-117E-E601-5292-1BA498E95AA2}"/>
              </a:ext>
            </a:extLst>
          </p:cNvPr>
          <p:cNvSpPr txBox="1"/>
          <p:nvPr/>
        </p:nvSpPr>
        <p:spPr>
          <a:xfrm>
            <a:off x="505046" y="1320208"/>
            <a:ext cx="11686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sz="2800">
                <a:latin typeface="Comic Sans MS"/>
                <a:ea typeface="+mn-lt"/>
                <a:cs typeface="+mn-lt"/>
              </a:rPr>
              <a:t>Picard-Lindel</a:t>
            </a:r>
            <a:r>
              <a:rPr lang="en-US" altLang="zh-CN" sz="2800">
                <a:latin typeface="Comic Sans MS"/>
                <a:ea typeface="+mn-lt"/>
                <a:cs typeface="+mn-lt"/>
              </a:rPr>
              <a:t>ö</a:t>
            </a:r>
            <a:r>
              <a:rPr lang="zh-CN" sz="2800">
                <a:latin typeface="Comic Sans MS"/>
                <a:ea typeface="+mn-lt"/>
                <a:cs typeface="+mn-lt"/>
              </a:rPr>
              <a:t>f iteration (</a:t>
            </a:r>
            <a:r>
              <a:rPr lang="en-US" altLang="zh-CN" sz="2800">
                <a:latin typeface="Comic Sans MS"/>
                <a:ea typeface="+mn-lt"/>
                <a:cs typeface="+mn-lt"/>
              </a:rPr>
              <a:t>The</a:t>
            </a:r>
            <a:r>
              <a:rPr lang="zh-CN" altLang="en-US" sz="2800">
                <a:latin typeface="Comic Sans MS"/>
                <a:ea typeface="+mn-lt"/>
                <a:cs typeface="+mn-lt"/>
              </a:rPr>
              <a:t> </a:t>
            </a:r>
            <a:r>
              <a:rPr lang="en-US" altLang="zh-CN" sz="2800">
                <a:latin typeface="Comic Sans MS"/>
                <a:ea typeface="+mn-lt"/>
                <a:cs typeface="+mn-lt"/>
              </a:rPr>
              <a:t>method of successive approximations)</a:t>
            </a:r>
            <a:endParaRPr lang="zh-CN" altLang="en-US" sz="2800">
              <a:latin typeface="Comic Sans M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151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1E25D49C-3952-E1EB-04C0-209D07F9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26" y="3660139"/>
            <a:ext cx="10905066" cy="1908386"/>
          </a:xfrm>
          <a:prstGeom prst="rect">
            <a:avLst/>
          </a:prstGeom>
        </p:spPr>
      </p:pic>
      <p:pic>
        <p:nvPicPr>
          <p:cNvPr id="3" name="图片 3" descr="文本, 信件&#10;&#10;已自动生成说明">
            <a:extLst>
              <a:ext uri="{FF2B5EF4-FFF2-40B4-BE49-F238E27FC236}">
                <a16:creationId xmlns:a16="http://schemas.microsoft.com/office/drawing/2014/main" id="{9D5E24FE-5DDF-CFDC-DBF6-36A8453AC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807" y="1076023"/>
            <a:ext cx="4511792" cy="16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7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90C73430-4E7C-5E18-4D95-D1A5718F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61618"/>
            <a:ext cx="10905066" cy="43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4424433B-AD98-A48D-39FD-B6ECF953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630" y="69614"/>
            <a:ext cx="7403630" cy="66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4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&#10;&#10;已自动生成说明">
            <a:extLst>
              <a:ext uri="{FF2B5EF4-FFF2-40B4-BE49-F238E27FC236}">
                <a16:creationId xmlns:a16="http://schemas.microsoft.com/office/drawing/2014/main" id="{EA0DAF8A-6D8B-FE1F-064C-E5F8844BC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43" y="1877303"/>
            <a:ext cx="11249246" cy="227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3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D6F92D58-1800-9639-911D-6C4AD875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37" y="1659816"/>
            <a:ext cx="8735718" cy="46296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11FAC9-697B-7405-4066-FD8C7DB54BB2}"/>
              </a:ext>
            </a:extLst>
          </p:cNvPr>
          <p:cNvSpPr txBox="1"/>
          <p:nvPr/>
        </p:nvSpPr>
        <p:spPr>
          <a:xfrm>
            <a:off x="251046" y="831023"/>
            <a:ext cx="11686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mic Sans MS"/>
                <a:ea typeface="+mn-lt"/>
                <a:cs typeface="+mn-lt"/>
              </a:rPr>
              <a:t>Lipschitz Condition</a:t>
            </a:r>
          </a:p>
        </p:txBody>
      </p:sp>
    </p:spTree>
    <p:extLst>
      <p:ext uri="{BB962C8B-B14F-4D97-AF65-F5344CB8AC3E}">
        <p14:creationId xmlns:p14="http://schemas.microsoft.com/office/powerpoint/2010/main" val="345308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 descr="文本, 信件&#10;&#10;已自动生成说明">
            <a:extLst>
              <a:ext uri="{FF2B5EF4-FFF2-40B4-BE49-F238E27FC236}">
                <a16:creationId xmlns:a16="http://schemas.microsoft.com/office/drawing/2014/main" id="{39600CCD-4028-46DA-A926-12D842372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1" y="1989814"/>
            <a:ext cx="10946459" cy="259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8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25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Next Week Stuff....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revision>113</cp:revision>
  <dcterms:created xsi:type="dcterms:W3CDTF">2023-03-13T12:35:10Z</dcterms:created>
  <dcterms:modified xsi:type="dcterms:W3CDTF">2023-03-17T12:23:50Z</dcterms:modified>
</cp:coreProperties>
</file>