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8" r:id="rId4"/>
    <p:sldId id="261" r:id="rId5"/>
    <p:sldId id="258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13491B-1A8F-116A-1034-25921927B05E}" v="3" dt="2023-03-31T07:55:33.161"/>
    <p1510:client id="{396083BB-195A-757C-FE4A-334AA74E83D8}" v="11" dt="2023-03-31T05:40:34.553"/>
    <p1510:client id="{AA7DF0AE-509B-41C2-9A7E-091526630353}" v="201" dt="2023-03-30T08:55:09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Yang" userId="S::yangc.20@intl.zju.edu.cn::d83185fc-6445-4c7c-9471-e16f59c33048" providerId="AD" clId="Web-{396083BB-195A-757C-FE4A-334AA74E83D8}"/>
    <pc:docChg chg="modSld">
      <pc:chgData name="Chen, Yang" userId="S::yangc.20@intl.zju.edu.cn::d83185fc-6445-4c7c-9471-e16f59c33048" providerId="AD" clId="Web-{396083BB-195A-757C-FE4A-334AA74E83D8}" dt="2023-03-31T05:40:34.553" v="8" actId="1076"/>
      <pc:docMkLst>
        <pc:docMk/>
      </pc:docMkLst>
      <pc:sldChg chg="addSp delSp modSp">
        <pc:chgData name="Chen, Yang" userId="S::yangc.20@intl.zju.edu.cn::d83185fc-6445-4c7c-9471-e16f59c33048" providerId="AD" clId="Web-{396083BB-195A-757C-FE4A-334AA74E83D8}" dt="2023-03-31T05:40:34.553" v="8" actId="1076"/>
        <pc:sldMkLst>
          <pc:docMk/>
          <pc:sldMk cId="4075535314" sldId="257"/>
        </pc:sldMkLst>
        <pc:spChg chg="add del mod">
          <ac:chgData name="Chen, Yang" userId="S::yangc.20@intl.zju.edu.cn::d83185fc-6445-4c7c-9471-e16f59c33048" providerId="AD" clId="Web-{396083BB-195A-757C-FE4A-334AA74E83D8}" dt="2023-03-31T05:40:18.115" v="3"/>
          <ac:spMkLst>
            <pc:docMk/>
            <pc:sldMk cId="4075535314" sldId="257"/>
            <ac:spMk id="2" creationId="{E9EF610C-7CDA-BF68-2790-093FDB766B70}"/>
          </ac:spMkLst>
        </pc:spChg>
        <pc:picChg chg="add mod">
          <ac:chgData name="Chen, Yang" userId="S::yangc.20@intl.zju.edu.cn::d83185fc-6445-4c7c-9471-e16f59c33048" providerId="AD" clId="Web-{396083BB-195A-757C-FE4A-334AA74E83D8}" dt="2023-03-31T05:40:34.553" v="8" actId="1076"/>
          <ac:picMkLst>
            <pc:docMk/>
            <pc:sldMk cId="4075535314" sldId="257"/>
            <ac:picMk id="3" creationId="{E58E8902-9E08-3C1D-3ABA-4CA68F5861E9}"/>
          </ac:picMkLst>
        </pc:picChg>
      </pc:sldChg>
    </pc:docChg>
  </pc:docChgLst>
  <pc:docChgLst>
    <pc:chgData name="Chen, Yang" userId="S::yangc.20@intl.zju.edu.cn::d83185fc-6445-4c7c-9471-e16f59c33048" providerId="AD" clId="Web-{2313491B-1A8F-116A-1034-25921927B05E}"/>
    <pc:docChg chg="delSld">
      <pc:chgData name="Chen, Yang" userId="S::yangc.20@intl.zju.edu.cn::d83185fc-6445-4c7c-9471-e16f59c33048" providerId="AD" clId="Web-{2313491B-1A8F-116A-1034-25921927B05E}" dt="2023-03-31T07:55:33.161" v="2"/>
      <pc:docMkLst>
        <pc:docMk/>
      </pc:docMkLst>
      <pc:sldChg chg="del">
        <pc:chgData name="Chen, Yang" userId="S::yangc.20@intl.zju.edu.cn::d83185fc-6445-4c7c-9471-e16f59c33048" providerId="AD" clId="Web-{2313491B-1A8F-116A-1034-25921927B05E}" dt="2023-03-31T07:55:33.161" v="2"/>
        <pc:sldMkLst>
          <pc:docMk/>
          <pc:sldMk cId="1996482696" sldId="265"/>
        </pc:sldMkLst>
      </pc:sldChg>
      <pc:sldChg chg="del">
        <pc:chgData name="Chen, Yang" userId="S::yangc.20@intl.zju.edu.cn::d83185fc-6445-4c7c-9471-e16f59c33048" providerId="AD" clId="Web-{2313491B-1A8F-116A-1034-25921927B05E}" dt="2023-03-31T07:55:31.645" v="1"/>
        <pc:sldMkLst>
          <pc:docMk/>
          <pc:sldMk cId="388403856" sldId="266"/>
        </pc:sldMkLst>
      </pc:sldChg>
      <pc:sldChg chg="del">
        <pc:chgData name="Chen, Yang" userId="S::yangc.20@intl.zju.edu.cn::d83185fc-6445-4c7c-9471-e16f59c33048" providerId="AD" clId="Web-{2313491B-1A8F-116A-1034-25921927B05E}" dt="2023-03-31T07:55:29.911" v="0"/>
        <pc:sldMkLst>
          <pc:docMk/>
          <pc:sldMk cId="2123220378" sldId="267"/>
        </pc:sldMkLst>
      </pc:sldChg>
    </pc:docChg>
  </pc:docChgLst>
  <pc:docChgLst>
    <pc:chgData name="Chen, Yang" userId="S::yangc.20@intl.zju.edu.cn::d83185fc-6445-4c7c-9471-e16f59c33048" providerId="AD" clId="Web-{AA7DF0AE-509B-41C2-9A7E-091526630353}"/>
    <pc:docChg chg="addSld delSld modSld sldOrd">
      <pc:chgData name="Chen, Yang" userId="S::yangc.20@intl.zju.edu.cn::d83185fc-6445-4c7c-9471-e16f59c33048" providerId="AD" clId="Web-{AA7DF0AE-509B-41C2-9A7E-091526630353}" dt="2023-03-30T08:55:09.977" v="136" actId="1076"/>
      <pc:docMkLst>
        <pc:docMk/>
      </pc:docMkLst>
      <pc:sldChg chg="del">
        <pc:chgData name="Chen, Yang" userId="S::yangc.20@intl.zju.edu.cn::d83185fc-6445-4c7c-9471-e16f59c33048" providerId="AD" clId="Web-{AA7DF0AE-509B-41C2-9A7E-091526630353}" dt="2023-03-30T08:09:04.697" v="1"/>
        <pc:sldMkLst>
          <pc:docMk/>
          <pc:sldMk cId="703088496" sldId="256"/>
        </pc:sldMkLst>
      </pc:sldChg>
      <pc:sldChg chg="delSp modSp add">
        <pc:chgData name="Chen, Yang" userId="S::yangc.20@intl.zju.edu.cn::d83185fc-6445-4c7c-9471-e16f59c33048" providerId="AD" clId="Web-{AA7DF0AE-509B-41C2-9A7E-091526630353}" dt="2023-03-30T08:52:02.894" v="124"/>
        <pc:sldMkLst>
          <pc:docMk/>
          <pc:sldMk cId="4075535314" sldId="257"/>
        </pc:sldMkLst>
        <pc:spChg chg="mod">
          <ac:chgData name="Chen, Yang" userId="S::yangc.20@intl.zju.edu.cn::d83185fc-6445-4c7c-9471-e16f59c33048" providerId="AD" clId="Web-{AA7DF0AE-509B-41C2-9A7E-091526630353}" dt="2023-03-30T08:09:09.994" v="4" actId="20577"/>
          <ac:spMkLst>
            <pc:docMk/>
            <pc:sldMk cId="4075535314" sldId="257"/>
            <ac:spMk id="4" creationId="{EBB307CD-F792-7450-9571-2B1A428D896D}"/>
          </ac:spMkLst>
        </pc:spChg>
        <pc:picChg chg="del">
          <ac:chgData name="Chen, Yang" userId="S::yangc.20@intl.zju.edu.cn::d83185fc-6445-4c7c-9471-e16f59c33048" providerId="AD" clId="Web-{AA7DF0AE-509B-41C2-9A7E-091526630353}" dt="2023-03-30T08:52:02.894" v="124"/>
          <ac:picMkLst>
            <pc:docMk/>
            <pc:sldMk cId="4075535314" sldId="257"/>
            <ac:picMk id="2" creationId="{C96CB167-F450-4D3B-FA71-2C995FCC6316}"/>
          </ac:picMkLst>
        </pc:picChg>
      </pc:sldChg>
      <pc:sldChg chg="addSp delSp modSp add ord">
        <pc:chgData name="Chen, Yang" userId="S::yangc.20@intl.zju.edu.cn::d83185fc-6445-4c7c-9471-e16f59c33048" providerId="AD" clId="Web-{AA7DF0AE-509B-41C2-9A7E-091526630353}" dt="2023-03-30T08:48:26.904" v="66" actId="1076"/>
        <pc:sldMkLst>
          <pc:docMk/>
          <pc:sldMk cId="1329933273" sldId="258"/>
        </pc:sldMkLst>
        <pc:spChg chg="del">
          <ac:chgData name="Chen, Yang" userId="S::yangc.20@intl.zju.edu.cn::d83185fc-6445-4c7c-9471-e16f59c33048" providerId="AD" clId="Web-{AA7DF0AE-509B-41C2-9A7E-091526630353}" dt="2023-03-30T08:14:27.437" v="7"/>
          <ac:spMkLst>
            <pc:docMk/>
            <pc:sldMk cId="1329933273" sldId="258"/>
            <ac:spMk id="5" creationId="{DA1EA3DD-9672-C835-8F0A-7395D0890991}"/>
          </ac:spMkLst>
        </pc:spChg>
        <pc:spChg chg="add mod">
          <ac:chgData name="Chen, Yang" userId="S::yangc.20@intl.zju.edu.cn::d83185fc-6445-4c7c-9471-e16f59c33048" providerId="AD" clId="Web-{AA7DF0AE-509B-41C2-9A7E-091526630353}" dt="2023-03-30T08:46:46.652" v="60" actId="20577"/>
          <ac:spMkLst>
            <pc:docMk/>
            <pc:sldMk cId="1329933273" sldId="258"/>
            <ac:spMk id="7" creationId="{1E18E82B-497F-A787-3E7B-6E164885DF10}"/>
          </ac:spMkLst>
        </pc:spChg>
        <pc:picChg chg="add del mod">
          <ac:chgData name="Chen, Yang" userId="S::yangc.20@intl.zju.edu.cn::d83185fc-6445-4c7c-9471-e16f59c33048" providerId="AD" clId="Web-{AA7DF0AE-509B-41C2-9A7E-091526630353}" dt="2023-03-30T08:45:18.337" v="27"/>
          <ac:picMkLst>
            <pc:docMk/>
            <pc:sldMk cId="1329933273" sldId="258"/>
            <ac:picMk id="2" creationId="{B702224B-F994-537D-41EA-58B2E08466F0}"/>
          </ac:picMkLst>
        </pc:picChg>
        <pc:picChg chg="add del mod">
          <ac:chgData name="Chen, Yang" userId="S::yangc.20@intl.zju.edu.cn::d83185fc-6445-4c7c-9471-e16f59c33048" providerId="AD" clId="Web-{AA7DF0AE-509B-41C2-9A7E-091526630353}" dt="2023-03-30T08:45:18.322" v="26"/>
          <ac:picMkLst>
            <pc:docMk/>
            <pc:sldMk cId="1329933273" sldId="258"/>
            <ac:picMk id="3" creationId="{B8FA98D6-115C-E8C6-1D9E-94DE86A2FE7F}"/>
          </ac:picMkLst>
        </pc:picChg>
        <pc:picChg chg="add del mod">
          <ac:chgData name="Chen, Yang" userId="S::yangc.20@intl.zju.edu.cn::d83185fc-6445-4c7c-9471-e16f59c33048" providerId="AD" clId="Web-{AA7DF0AE-509B-41C2-9A7E-091526630353}" dt="2023-03-30T08:45:18.322" v="25"/>
          <ac:picMkLst>
            <pc:docMk/>
            <pc:sldMk cId="1329933273" sldId="258"/>
            <ac:picMk id="4" creationId="{738C6063-DD15-5BC1-5C30-2F9017B2577E}"/>
          </ac:picMkLst>
        </pc:picChg>
        <pc:picChg chg="add del mod">
          <ac:chgData name="Chen, Yang" userId="S::yangc.20@intl.zju.edu.cn::d83185fc-6445-4c7c-9471-e16f59c33048" providerId="AD" clId="Web-{AA7DF0AE-509B-41C2-9A7E-091526630353}" dt="2023-03-30T08:45:16.462" v="24"/>
          <ac:picMkLst>
            <pc:docMk/>
            <pc:sldMk cId="1329933273" sldId="258"/>
            <ac:picMk id="5" creationId="{96698061-1EAE-7B95-1A9F-9933913DCC4B}"/>
          </ac:picMkLst>
        </pc:picChg>
        <pc:picChg chg="add del mod">
          <ac:chgData name="Chen, Yang" userId="S::yangc.20@intl.zju.edu.cn::d83185fc-6445-4c7c-9471-e16f59c33048" providerId="AD" clId="Web-{AA7DF0AE-509B-41C2-9A7E-091526630353}" dt="2023-03-30T08:46:45.246" v="59"/>
          <ac:picMkLst>
            <pc:docMk/>
            <pc:sldMk cId="1329933273" sldId="258"/>
            <ac:picMk id="6" creationId="{2B3235EE-6064-D003-E654-E9E3833FC144}"/>
          </ac:picMkLst>
        </pc:picChg>
        <pc:picChg chg="del">
          <ac:chgData name="Chen, Yang" userId="S::yangc.20@intl.zju.edu.cn::d83185fc-6445-4c7c-9471-e16f59c33048" providerId="AD" clId="Web-{AA7DF0AE-509B-41C2-9A7E-091526630353}" dt="2023-03-30T08:14:26.202" v="6"/>
          <ac:picMkLst>
            <pc:docMk/>
            <pc:sldMk cId="1329933273" sldId="258"/>
            <ac:picMk id="8" creationId="{20D0D3D2-B032-0473-F65F-8A2E5A509E30}"/>
          </ac:picMkLst>
        </pc:picChg>
        <pc:picChg chg="add mod">
          <ac:chgData name="Chen, Yang" userId="S::yangc.20@intl.zju.edu.cn::d83185fc-6445-4c7c-9471-e16f59c33048" providerId="AD" clId="Web-{AA7DF0AE-509B-41C2-9A7E-091526630353}" dt="2023-03-30T08:48:26.904" v="66" actId="1076"/>
          <ac:picMkLst>
            <pc:docMk/>
            <pc:sldMk cId="1329933273" sldId="258"/>
            <ac:picMk id="8" creationId="{43BC9AAA-132C-DC4A-0DA5-B1FB9CCDC6FE}"/>
          </ac:picMkLst>
        </pc:picChg>
      </pc:sldChg>
      <pc:sldChg chg="addSp modSp add replId">
        <pc:chgData name="Chen, Yang" userId="S::yangc.20@intl.zju.edu.cn::d83185fc-6445-4c7c-9471-e16f59c33048" providerId="AD" clId="Web-{AA7DF0AE-509B-41C2-9A7E-091526630353}" dt="2023-03-30T08:53:47.506" v="128" actId="1076"/>
        <pc:sldMkLst>
          <pc:docMk/>
          <pc:sldMk cId="570731052" sldId="259"/>
        </pc:sldMkLst>
        <pc:spChg chg="add mod">
          <ac:chgData name="Chen, Yang" userId="S::yangc.20@intl.zju.edu.cn::d83185fc-6445-4c7c-9471-e16f59c33048" providerId="AD" clId="Web-{AA7DF0AE-509B-41C2-9A7E-091526630353}" dt="2023-03-30T08:50:31.673" v="123" actId="20577"/>
          <ac:spMkLst>
            <pc:docMk/>
            <pc:sldMk cId="570731052" sldId="259"/>
            <ac:spMk id="3" creationId="{BE7C1517-A543-0490-79DF-B92F5090E216}"/>
          </ac:spMkLst>
        </pc:spChg>
        <pc:picChg chg="add mod">
          <ac:chgData name="Chen, Yang" userId="S::yangc.20@intl.zju.edu.cn::d83185fc-6445-4c7c-9471-e16f59c33048" providerId="AD" clId="Web-{AA7DF0AE-509B-41C2-9A7E-091526630353}" dt="2023-03-30T08:53:47.506" v="128" actId="1076"/>
          <ac:picMkLst>
            <pc:docMk/>
            <pc:sldMk cId="570731052" sldId="259"/>
            <ac:picMk id="4" creationId="{215D3BCF-F66A-1EBB-2B19-E13997BE7046}"/>
          </ac:picMkLst>
        </pc:picChg>
      </pc:sldChg>
      <pc:sldChg chg="add del replId">
        <pc:chgData name="Chen, Yang" userId="S::yangc.20@intl.zju.edu.cn::d83185fc-6445-4c7c-9471-e16f59c33048" providerId="AD" clId="Web-{AA7DF0AE-509B-41C2-9A7E-091526630353}" dt="2023-03-30T08:54:02.256" v="132"/>
        <pc:sldMkLst>
          <pc:docMk/>
          <pc:sldMk cId="4145133771" sldId="260"/>
        </pc:sldMkLst>
      </pc:sldChg>
      <pc:sldChg chg="addSp modSp add replId">
        <pc:chgData name="Chen, Yang" userId="S::yangc.20@intl.zju.edu.cn::d83185fc-6445-4c7c-9471-e16f59c33048" providerId="AD" clId="Web-{AA7DF0AE-509B-41C2-9A7E-091526630353}" dt="2023-03-30T08:55:09.977" v="136" actId="1076"/>
        <pc:sldMkLst>
          <pc:docMk/>
          <pc:sldMk cId="150624193" sldId="261"/>
        </pc:sldMkLst>
        <pc:picChg chg="add mod">
          <ac:chgData name="Chen, Yang" userId="S::yangc.20@intl.zju.edu.cn::d83185fc-6445-4c7c-9471-e16f59c33048" providerId="AD" clId="Web-{AA7DF0AE-509B-41C2-9A7E-091526630353}" dt="2023-03-30T08:55:09.977" v="136" actId="1076"/>
          <ac:picMkLst>
            <pc:docMk/>
            <pc:sldMk cId="150624193" sldId="261"/>
            <ac:picMk id="2" creationId="{CEB7A381-D840-CA77-EB3A-5AC47BD1B7D2}"/>
          </ac:picMkLst>
        </pc:picChg>
      </pc:sldChg>
      <pc:sldChg chg="addSp delSp modSp add replId">
        <pc:chgData name="Chen, Yang" userId="S::yangc.20@intl.zju.edu.cn::d83185fc-6445-4c7c-9471-e16f59c33048" providerId="AD" clId="Web-{AA7DF0AE-509B-41C2-9A7E-091526630353}" dt="2023-03-30T08:49:03.296" v="76" actId="1076"/>
        <pc:sldMkLst>
          <pc:docMk/>
          <pc:sldMk cId="2668566418" sldId="262"/>
        </pc:sldMkLst>
        <pc:picChg chg="add del mod">
          <ac:chgData name="Chen, Yang" userId="S::yangc.20@intl.zju.edu.cn::d83185fc-6445-4c7c-9471-e16f59c33048" providerId="AD" clId="Web-{AA7DF0AE-509B-41C2-9A7E-091526630353}" dt="2023-03-30T08:46:42.777" v="58"/>
          <ac:picMkLst>
            <pc:docMk/>
            <pc:sldMk cId="2668566418" sldId="262"/>
            <ac:picMk id="2" creationId="{4210325C-D34F-E4F5-71BA-D6B72D01A7CB}"/>
          </ac:picMkLst>
        </pc:picChg>
        <pc:picChg chg="add mod">
          <ac:chgData name="Chen, Yang" userId="S::yangc.20@intl.zju.edu.cn::d83185fc-6445-4c7c-9471-e16f59c33048" providerId="AD" clId="Web-{AA7DF0AE-509B-41C2-9A7E-091526630353}" dt="2023-03-30T08:48:49.858" v="71" actId="1076"/>
          <ac:picMkLst>
            <pc:docMk/>
            <pc:sldMk cId="2668566418" sldId="262"/>
            <ac:picMk id="3" creationId="{12B4A6FC-D832-4D35-8EEA-4AA27C83E7DA}"/>
          </ac:picMkLst>
        </pc:picChg>
        <pc:picChg chg="add mod">
          <ac:chgData name="Chen, Yang" userId="S::yangc.20@intl.zju.edu.cn::d83185fc-6445-4c7c-9471-e16f59c33048" providerId="AD" clId="Web-{AA7DF0AE-509B-41C2-9A7E-091526630353}" dt="2023-03-30T08:49:03.296" v="76" actId="1076"/>
          <ac:picMkLst>
            <pc:docMk/>
            <pc:sldMk cId="2668566418" sldId="262"/>
            <ac:picMk id="4" creationId="{5B59CF35-BD74-8882-E693-34CCF0308A3F}"/>
          </ac:picMkLst>
        </pc:picChg>
      </pc:sldChg>
      <pc:sldChg chg="addSp modSp add replId">
        <pc:chgData name="Chen, Yang" userId="S::yangc.20@intl.zju.edu.cn::d83185fc-6445-4c7c-9471-e16f59c33048" providerId="AD" clId="Web-{AA7DF0AE-509B-41C2-9A7E-091526630353}" dt="2023-03-30T08:49:42.031" v="86" actId="1076"/>
        <pc:sldMkLst>
          <pc:docMk/>
          <pc:sldMk cId="2663392481" sldId="263"/>
        </pc:sldMkLst>
        <pc:picChg chg="add mod">
          <ac:chgData name="Chen, Yang" userId="S::yangc.20@intl.zju.edu.cn::d83185fc-6445-4c7c-9471-e16f59c33048" providerId="AD" clId="Web-{AA7DF0AE-509B-41C2-9A7E-091526630353}" dt="2023-03-30T08:49:42.031" v="86" actId="1076"/>
          <ac:picMkLst>
            <pc:docMk/>
            <pc:sldMk cId="2663392481" sldId="263"/>
            <ac:picMk id="2" creationId="{FE238836-3B9E-97D9-37B3-F50C9E28E0B1}"/>
          </ac:picMkLst>
        </pc:picChg>
      </pc:sldChg>
      <pc:sldChg chg="addSp modSp add replId">
        <pc:chgData name="Chen, Yang" userId="S::yangc.20@intl.zju.edu.cn::d83185fc-6445-4c7c-9471-e16f59c33048" providerId="AD" clId="Web-{AA7DF0AE-509B-41C2-9A7E-091526630353}" dt="2023-03-30T08:49:34.812" v="84" actId="1076"/>
        <pc:sldMkLst>
          <pc:docMk/>
          <pc:sldMk cId="1175761848" sldId="264"/>
        </pc:sldMkLst>
        <pc:picChg chg="add mod">
          <ac:chgData name="Chen, Yang" userId="S::yangc.20@intl.zju.edu.cn::d83185fc-6445-4c7c-9471-e16f59c33048" providerId="AD" clId="Web-{AA7DF0AE-509B-41C2-9A7E-091526630353}" dt="2023-03-30T08:49:34.812" v="84" actId="1076"/>
          <ac:picMkLst>
            <pc:docMk/>
            <pc:sldMk cId="1175761848" sldId="264"/>
            <ac:picMk id="2" creationId="{100D29D4-ABCD-C1CC-3E86-B8092FB76270}"/>
          </ac:picMkLst>
        </pc:picChg>
      </pc:sldChg>
      <pc:sldChg chg="add replId">
        <pc:chgData name="Chen, Yang" userId="S::yangc.20@intl.zju.edu.cn::d83185fc-6445-4c7c-9471-e16f59c33048" providerId="AD" clId="Web-{AA7DF0AE-509B-41C2-9A7E-091526630353}" dt="2023-03-30T08:14:30.968" v="14"/>
        <pc:sldMkLst>
          <pc:docMk/>
          <pc:sldMk cId="1996482696" sldId="265"/>
        </pc:sldMkLst>
      </pc:sldChg>
      <pc:sldChg chg="add replId">
        <pc:chgData name="Chen, Yang" userId="S::yangc.20@intl.zju.edu.cn::d83185fc-6445-4c7c-9471-e16f59c33048" providerId="AD" clId="Web-{AA7DF0AE-509B-41C2-9A7E-091526630353}" dt="2023-03-30T08:14:30.999" v="15"/>
        <pc:sldMkLst>
          <pc:docMk/>
          <pc:sldMk cId="388403856" sldId="266"/>
        </pc:sldMkLst>
      </pc:sldChg>
      <pc:sldChg chg="add replId">
        <pc:chgData name="Chen, Yang" userId="S::yangc.20@intl.zju.edu.cn::d83185fc-6445-4c7c-9471-e16f59c33048" providerId="AD" clId="Web-{AA7DF0AE-509B-41C2-9A7E-091526630353}" dt="2023-03-30T08:14:31.140" v="16"/>
        <pc:sldMkLst>
          <pc:docMk/>
          <pc:sldMk cId="2123220378" sldId="267"/>
        </pc:sldMkLst>
      </pc:sldChg>
      <pc:sldChg chg="add del">
        <pc:chgData name="Chen, Yang" userId="S::yangc.20@intl.zju.edu.cn::d83185fc-6445-4c7c-9471-e16f59c33048" providerId="AD" clId="Web-{AA7DF0AE-509B-41C2-9A7E-091526630353}" dt="2023-03-30T08:53:57.553" v="131"/>
        <pc:sldMkLst>
          <pc:docMk/>
          <pc:sldMk cId="181171247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0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1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5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8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6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6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4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7B11-CCD8-4EEC-AD7E-F410C1454966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4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BB307CD-F792-7450-9571-2B1A428D896D}"/>
              </a:ext>
            </a:extLst>
          </p:cNvPr>
          <p:cNvSpPr>
            <a:spLocks noGrp="1"/>
          </p:cNvSpPr>
          <p:nvPr/>
        </p:nvSpPr>
        <p:spPr>
          <a:xfrm>
            <a:off x="-1476963" y="1950215"/>
            <a:ext cx="9755481" cy="27921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ea typeface="宋体"/>
                <a:cs typeface="Calibri Light"/>
              </a:rPr>
              <a:t>MATH 285</a:t>
            </a:r>
            <a:br>
              <a:rPr lang="zh-CN" altLang="en-US" dirty="0">
                <a:ea typeface="宋体"/>
                <a:cs typeface="Calibri Light"/>
              </a:rPr>
            </a:br>
            <a:r>
              <a:rPr lang="zh-CN" altLang="en-US">
                <a:ea typeface="宋体"/>
                <a:cs typeface="Calibri Light"/>
              </a:rPr>
              <a:t>Week 7</a:t>
            </a:r>
            <a:endParaRPr lang="zh-CN" altLang="en-US">
              <a:ea typeface="宋体" panose="02010600030101010101" pitchFamily="2" charset="-122"/>
              <a:cs typeface="Calibri Light"/>
            </a:endParaRPr>
          </a:p>
          <a:p>
            <a:r>
              <a:rPr lang="zh-CN" altLang="en-US">
                <a:ea typeface="宋体"/>
                <a:cs typeface="Calibri Light"/>
              </a:rPr>
              <a:t>DI 2</a:t>
            </a:r>
          </a:p>
        </p:txBody>
      </p:sp>
      <p:pic>
        <p:nvPicPr>
          <p:cNvPr id="3" name="图片 4" descr="穿着衬衫的男人在微笑&#10;&#10;已自动生成说明">
            <a:extLst>
              <a:ext uri="{FF2B5EF4-FFF2-40B4-BE49-F238E27FC236}">
                <a16:creationId xmlns:a16="http://schemas.microsoft.com/office/drawing/2014/main" id="{E58E8902-9E08-3C1D-3ABA-4CA68F586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710" y="1671795"/>
            <a:ext cx="3721403" cy="334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3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E7C1517-A543-0490-79DF-B92F5090E216}"/>
              </a:ext>
            </a:extLst>
          </p:cNvPr>
          <p:cNvSpPr txBox="1"/>
          <p:nvPr/>
        </p:nvSpPr>
        <p:spPr>
          <a:xfrm>
            <a:off x="637953" y="735418"/>
            <a:ext cx="9980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>
                <a:latin typeface="Comic Sans MS"/>
                <a:ea typeface="宋体"/>
                <a:cs typeface="Calibri"/>
              </a:rPr>
              <a:t>Recap for Higher Order Ordinary Differential Equation</a:t>
            </a:r>
            <a:endParaRPr lang="zh-CN" altLang="en-US" sz="2400">
              <a:latin typeface="Comic Sans MS"/>
              <a:ea typeface="宋体"/>
            </a:endParaRPr>
          </a:p>
        </p:txBody>
      </p:sp>
      <p:pic>
        <p:nvPicPr>
          <p:cNvPr id="4" name="图片 4" descr="文本, 信件&#10;&#10;已自动生成说明">
            <a:extLst>
              <a:ext uri="{FF2B5EF4-FFF2-40B4-BE49-F238E27FC236}">
                <a16:creationId xmlns:a16="http://schemas.microsoft.com/office/drawing/2014/main" id="{215D3BCF-F66A-1EBB-2B19-E13997BE7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252" y="2072719"/>
            <a:ext cx="7682088" cy="322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3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文本, 信件&#10;&#10;已自动生成说明">
            <a:extLst>
              <a:ext uri="{FF2B5EF4-FFF2-40B4-BE49-F238E27FC236}">
                <a16:creationId xmlns:a16="http://schemas.microsoft.com/office/drawing/2014/main" id="{1FF38C1C-8723-E89B-04CC-CECF5C822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659" y="1789915"/>
            <a:ext cx="8679274" cy="222453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66F9A32-82BE-8EFE-DD6A-63087E2D1A01}"/>
              </a:ext>
            </a:extLst>
          </p:cNvPr>
          <p:cNvSpPr txBox="1"/>
          <p:nvPr/>
        </p:nvSpPr>
        <p:spPr>
          <a:xfrm>
            <a:off x="251046" y="831023"/>
            <a:ext cx="11686952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Comic Sans MS"/>
                <a:ea typeface="+mn-lt"/>
                <a:cs typeface="+mn-lt"/>
              </a:rPr>
              <a:t>Inhomogeneous Case</a:t>
            </a:r>
            <a:endParaRPr lang="en-US" sz="2800" dirty="0">
              <a:latin typeface="Comic Sans M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17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文本, 信件&#10;&#10;已自动生成说明">
            <a:extLst>
              <a:ext uri="{FF2B5EF4-FFF2-40B4-BE49-F238E27FC236}">
                <a16:creationId xmlns:a16="http://schemas.microsoft.com/office/drawing/2014/main" id="{CEB7A381-D840-CA77-EB3A-5AC47BD1B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066" y="456472"/>
            <a:ext cx="4455348" cy="57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E18E82B-497F-A787-3E7B-6E164885DF10}"/>
              </a:ext>
            </a:extLst>
          </p:cNvPr>
          <p:cNvSpPr txBox="1"/>
          <p:nvPr/>
        </p:nvSpPr>
        <p:spPr>
          <a:xfrm>
            <a:off x="637953" y="735418"/>
            <a:ext cx="443909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>
                <a:latin typeface="Comic Sans MS"/>
                <a:ea typeface="宋体"/>
                <a:cs typeface="Calibri"/>
              </a:rPr>
              <a:t>2022SP Final</a:t>
            </a:r>
            <a:endParaRPr lang="zh-CN" altLang="en-US" sz="2400">
              <a:latin typeface="Comic Sans MS"/>
              <a:ea typeface="宋体"/>
            </a:endParaRPr>
          </a:p>
        </p:txBody>
      </p:sp>
      <p:pic>
        <p:nvPicPr>
          <p:cNvPr id="8" name="图片 8" descr="文本, 信件&#10;&#10;已自动生成说明">
            <a:extLst>
              <a:ext uri="{FF2B5EF4-FFF2-40B4-BE49-F238E27FC236}">
                <a16:creationId xmlns:a16="http://schemas.microsoft.com/office/drawing/2014/main" id="{43BC9AAA-132C-DC4A-0DA5-B1FB9CCDC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669" y="1688623"/>
            <a:ext cx="9798755" cy="386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33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3" descr="文本, 信件&#10;&#10;已自动生成说明">
            <a:extLst>
              <a:ext uri="{FF2B5EF4-FFF2-40B4-BE49-F238E27FC236}">
                <a16:creationId xmlns:a16="http://schemas.microsoft.com/office/drawing/2014/main" id="{12B4A6FC-D832-4D35-8EEA-4AA27C83E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622" y="557475"/>
            <a:ext cx="8782755" cy="1951863"/>
          </a:xfrm>
          <a:prstGeom prst="rect">
            <a:avLst/>
          </a:prstGeom>
        </p:spPr>
      </p:pic>
      <p:pic>
        <p:nvPicPr>
          <p:cNvPr id="4" name="图片 4" descr="文本, 信件&#10;&#10;已自动生成说明">
            <a:extLst>
              <a:ext uri="{FF2B5EF4-FFF2-40B4-BE49-F238E27FC236}">
                <a16:creationId xmlns:a16="http://schemas.microsoft.com/office/drawing/2014/main" id="{5B59CF35-BD74-8882-E693-34CCF0308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22" y="2668805"/>
            <a:ext cx="11416829" cy="247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66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文本&#10;&#10;已自动生成说明">
            <a:extLst>
              <a:ext uri="{FF2B5EF4-FFF2-40B4-BE49-F238E27FC236}">
                <a16:creationId xmlns:a16="http://schemas.microsoft.com/office/drawing/2014/main" id="{FE238836-3B9E-97D9-37B3-F50C9E28E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844" y="523001"/>
            <a:ext cx="8208903" cy="543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92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文本&#10;&#10;已自动生成说明">
            <a:extLst>
              <a:ext uri="{FF2B5EF4-FFF2-40B4-BE49-F238E27FC236}">
                <a16:creationId xmlns:a16="http://schemas.microsoft.com/office/drawing/2014/main" id="{100D29D4-ABCD-C1CC-3E86-B8092FB76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622" y="1712920"/>
            <a:ext cx="8265348" cy="263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61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/>
  <cp:revision>50</cp:revision>
  <dcterms:created xsi:type="dcterms:W3CDTF">2023-03-30T08:08:46Z</dcterms:created>
  <dcterms:modified xsi:type="dcterms:W3CDTF">2023-03-31T07:55:40Z</dcterms:modified>
</cp:coreProperties>
</file>