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2" r:id="rId5"/>
    <p:sldId id="261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23C0E-7E47-65E3-0684-82BC2B2A34B2}" v="220" dt="2023-04-13T17:00:39.050"/>
    <p1510:client id="{2F51CB3A-EF91-C121-855C-AB3251159363}" v="2" dt="2023-04-13T16:26:50.638"/>
    <p1510:client id="{74D6DA85-E3BC-4462-8474-CDA22ACB7264}" v="89" dt="2023-04-13T13:21:11.815"/>
    <p1510:client id="{CBEEED79-B9DF-33BA-A24F-146721952694}" v="10" dt="2023-04-14T08:02:25.1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Yang" userId="S::yangc.20@intl.zju.edu.cn::d83185fc-6445-4c7c-9471-e16f59c33048" providerId="AD" clId="Web-{2F51CB3A-EF91-C121-855C-AB3251159363}"/>
    <pc:docChg chg="modSld">
      <pc:chgData name="Chen, Yang" userId="S::yangc.20@intl.zju.edu.cn::d83185fc-6445-4c7c-9471-e16f59c33048" providerId="AD" clId="Web-{2F51CB3A-EF91-C121-855C-AB3251159363}" dt="2023-04-13T16:26:49.982" v="0"/>
      <pc:docMkLst>
        <pc:docMk/>
      </pc:docMkLst>
      <pc:sldChg chg="addSp modSp">
        <pc:chgData name="Chen, Yang" userId="S::yangc.20@intl.zju.edu.cn::d83185fc-6445-4c7c-9471-e16f59c33048" providerId="AD" clId="Web-{2F51CB3A-EF91-C121-855C-AB3251159363}" dt="2023-04-13T16:26:49.982" v="0"/>
        <pc:sldMkLst>
          <pc:docMk/>
          <pc:sldMk cId="1786512430" sldId="260"/>
        </pc:sldMkLst>
        <pc:picChg chg="add mod">
          <ac:chgData name="Chen, Yang" userId="S::yangc.20@intl.zju.edu.cn::d83185fc-6445-4c7c-9471-e16f59c33048" providerId="AD" clId="Web-{2F51CB3A-EF91-C121-855C-AB3251159363}" dt="2023-04-13T16:26:49.982" v="0"/>
          <ac:picMkLst>
            <pc:docMk/>
            <pc:sldMk cId="1786512430" sldId="260"/>
            <ac:picMk id="2" creationId="{C4E295F7-97EE-32FC-2D83-7AB1F179AE31}"/>
          </ac:picMkLst>
        </pc:picChg>
      </pc:sldChg>
    </pc:docChg>
  </pc:docChgLst>
  <pc:docChgLst>
    <pc:chgData name="Chen, Yang" userId="S::yangc.20@intl.zju.edu.cn::d83185fc-6445-4c7c-9471-e16f59c33048" providerId="AD" clId="Web-{74D6DA85-E3BC-4462-8474-CDA22ACB7264}"/>
    <pc:docChg chg="addSld delSld modSld">
      <pc:chgData name="Chen, Yang" userId="S::yangc.20@intl.zju.edu.cn::d83185fc-6445-4c7c-9471-e16f59c33048" providerId="AD" clId="Web-{74D6DA85-E3BC-4462-8474-CDA22ACB7264}" dt="2023-04-13T13:21:11.815" v="53" actId="20577"/>
      <pc:docMkLst>
        <pc:docMk/>
      </pc:docMkLst>
      <pc:sldChg chg="del">
        <pc:chgData name="Chen, Yang" userId="S::yangc.20@intl.zju.edu.cn::d83185fc-6445-4c7c-9471-e16f59c33048" providerId="AD" clId="Web-{74D6DA85-E3BC-4462-8474-CDA22ACB7264}" dt="2023-04-13T12:53:10.748" v="1"/>
        <pc:sldMkLst>
          <pc:docMk/>
          <pc:sldMk cId="703088496" sldId="256"/>
        </pc:sldMkLst>
      </pc:sldChg>
      <pc:sldChg chg="add">
        <pc:chgData name="Chen, Yang" userId="S::yangc.20@intl.zju.edu.cn::d83185fc-6445-4c7c-9471-e16f59c33048" providerId="AD" clId="Web-{74D6DA85-E3BC-4462-8474-CDA22ACB7264}" dt="2023-04-13T12:53:06.717" v="0"/>
        <pc:sldMkLst>
          <pc:docMk/>
          <pc:sldMk cId="2279880382" sldId="257"/>
        </pc:sldMkLst>
      </pc:sldChg>
      <pc:sldChg chg="addSp delSp modSp new">
        <pc:chgData name="Chen, Yang" userId="S::yangc.20@intl.zju.edu.cn::d83185fc-6445-4c7c-9471-e16f59c33048" providerId="AD" clId="Web-{74D6DA85-E3BC-4462-8474-CDA22ACB7264}" dt="2023-04-13T13:12:55.529" v="37" actId="1076"/>
        <pc:sldMkLst>
          <pc:docMk/>
          <pc:sldMk cId="4223945123" sldId="258"/>
        </pc:sldMkLst>
        <pc:spChg chg="del">
          <ac:chgData name="Chen, Yang" userId="S::yangc.20@intl.zju.edu.cn::d83185fc-6445-4c7c-9471-e16f59c33048" providerId="AD" clId="Web-{74D6DA85-E3BC-4462-8474-CDA22ACB7264}" dt="2023-04-13T12:53:17.967" v="3"/>
          <ac:spMkLst>
            <pc:docMk/>
            <pc:sldMk cId="4223945123" sldId="258"/>
            <ac:spMk id="2" creationId="{F41E8283-AA23-DBB2-7351-D7BB3989A2D0}"/>
          </ac:spMkLst>
        </pc:spChg>
        <pc:spChg chg="del">
          <ac:chgData name="Chen, Yang" userId="S::yangc.20@intl.zju.edu.cn::d83185fc-6445-4c7c-9471-e16f59c33048" providerId="AD" clId="Web-{74D6DA85-E3BC-4462-8474-CDA22ACB7264}" dt="2023-04-13T12:53:19.030" v="4"/>
          <ac:spMkLst>
            <pc:docMk/>
            <pc:sldMk cId="4223945123" sldId="258"/>
            <ac:spMk id="3" creationId="{059FF5E0-90E0-6238-C72F-B2AD06D87876}"/>
          </ac:spMkLst>
        </pc:spChg>
        <pc:spChg chg="add del mod">
          <ac:chgData name="Chen, Yang" userId="S::yangc.20@intl.zju.edu.cn::d83185fc-6445-4c7c-9471-e16f59c33048" providerId="AD" clId="Web-{74D6DA85-E3BC-4462-8474-CDA22ACB7264}" dt="2023-04-13T13:03:55.071" v="11"/>
          <ac:spMkLst>
            <pc:docMk/>
            <pc:sldMk cId="4223945123" sldId="258"/>
            <ac:spMk id="4" creationId="{DBB704DA-96C7-A278-BE34-DAB540407F07}"/>
          </ac:spMkLst>
        </pc:spChg>
        <pc:spChg chg="add mod">
          <ac:chgData name="Chen, Yang" userId="S::yangc.20@intl.zju.edu.cn::d83185fc-6445-4c7c-9471-e16f59c33048" providerId="AD" clId="Web-{74D6DA85-E3BC-4462-8474-CDA22ACB7264}" dt="2023-04-13T13:05:11.714" v="31" actId="20577"/>
          <ac:spMkLst>
            <pc:docMk/>
            <pc:sldMk cId="4223945123" sldId="258"/>
            <ac:spMk id="5" creationId="{735A849C-8DDD-C3A8-3E89-0690EC5357CC}"/>
          </ac:spMkLst>
        </pc:spChg>
        <pc:picChg chg="add mod">
          <ac:chgData name="Chen, Yang" userId="S::yangc.20@intl.zju.edu.cn::d83185fc-6445-4c7c-9471-e16f59c33048" providerId="AD" clId="Web-{74D6DA85-E3BC-4462-8474-CDA22ACB7264}" dt="2023-04-13T13:12:55.529" v="37" actId="1076"/>
          <ac:picMkLst>
            <pc:docMk/>
            <pc:sldMk cId="4223945123" sldId="258"/>
            <ac:picMk id="6" creationId="{E181003B-DBDB-042F-F5E1-F46B87284E51}"/>
          </ac:picMkLst>
        </pc:picChg>
      </pc:sldChg>
      <pc:sldChg chg="addSp modSp add replId">
        <pc:chgData name="Chen, Yang" userId="S::yangc.20@intl.zju.edu.cn::d83185fc-6445-4c7c-9471-e16f59c33048" providerId="AD" clId="Web-{74D6DA85-E3BC-4462-8474-CDA22ACB7264}" dt="2023-04-13T13:21:11.815" v="53" actId="20577"/>
        <pc:sldMkLst>
          <pc:docMk/>
          <pc:sldMk cId="2271988012" sldId="259"/>
        </pc:sldMkLst>
        <pc:spChg chg="add mod">
          <ac:chgData name="Chen, Yang" userId="S::yangc.20@intl.zju.edu.cn::d83185fc-6445-4c7c-9471-e16f59c33048" providerId="AD" clId="Web-{74D6DA85-E3BC-4462-8474-CDA22ACB7264}" dt="2023-04-13T13:21:11.815" v="53" actId="20577"/>
          <ac:spMkLst>
            <pc:docMk/>
            <pc:sldMk cId="2271988012" sldId="259"/>
            <ac:spMk id="3" creationId="{F9C3D308-D24E-DC80-9848-8EE071BCB38D}"/>
          </ac:spMkLst>
        </pc:spChg>
      </pc:sldChg>
      <pc:sldChg chg="add replId">
        <pc:chgData name="Chen, Yang" userId="S::yangc.20@intl.zju.edu.cn::d83185fc-6445-4c7c-9471-e16f59c33048" providerId="AD" clId="Web-{74D6DA85-E3BC-4462-8474-CDA22ACB7264}" dt="2023-04-13T12:53:20.998" v="6"/>
        <pc:sldMkLst>
          <pc:docMk/>
          <pc:sldMk cId="1786512430" sldId="260"/>
        </pc:sldMkLst>
      </pc:sldChg>
      <pc:sldChg chg="add replId">
        <pc:chgData name="Chen, Yang" userId="S::yangc.20@intl.zju.edu.cn::d83185fc-6445-4c7c-9471-e16f59c33048" providerId="AD" clId="Web-{74D6DA85-E3BC-4462-8474-CDA22ACB7264}" dt="2023-04-13T12:53:21.717" v="7"/>
        <pc:sldMkLst>
          <pc:docMk/>
          <pc:sldMk cId="1154928598" sldId="261"/>
        </pc:sldMkLst>
      </pc:sldChg>
    </pc:docChg>
  </pc:docChgLst>
  <pc:docChgLst>
    <pc:chgData name="Chen, Yang" userId="S::yangc.20@intl.zju.edu.cn::d83185fc-6445-4c7c-9471-e16f59c33048" providerId="AD" clId="Web-{CBEEED79-B9DF-33BA-A24F-146721952694}"/>
    <pc:docChg chg="modSld">
      <pc:chgData name="Chen, Yang" userId="S::yangc.20@intl.zju.edu.cn::d83185fc-6445-4c7c-9471-e16f59c33048" providerId="AD" clId="Web-{CBEEED79-B9DF-33BA-A24F-146721952694}" dt="2023-04-14T08:02:25.150" v="8" actId="1076"/>
      <pc:docMkLst>
        <pc:docMk/>
      </pc:docMkLst>
      <pc:sldChg chg="addSp delSp modSp">
        <pc:chgData name="Chen, Yang" userId="S::yangc.20@intl.zju.edu.cn::d83185fc-6445-4c7c-9471-e16f59c33048" providerId="AD" clId="Web-{CBEEED79-B9DF-33BA-A24F-146721952694}" dt="2023-04-14T08:02:25.150" v="8" actId="1076"/>
        <pc:sldMkLst>
          <pc:docMk/>
          <pc:sldMk cId="2279880382" sldId="257"/>
        </pc:sldMkLst>
        <pc:spChg chg="mod">
          <ac:chgData name="Chen, Yang" userId="S::yangc.20@intl.zju.edu.cn::d83185fc-6445-4c7c-9471-e16f59c33048" providerId="AD" clId="Web-{CBEEED79-B9DF-33BA-A24F-146721952694}" dt="2023-04-14T08:02:21.447" v="7" actId="20577"/>
          <ac:spMkLst>
            <pc:docMk/>
            <pc:sldMk cId="2279880382" sldId="257"/>
            <ac:spMk id="4" creationId="{EBB307CD-F792-7450-9571-2B1A428D896D}"/>
          </ac:spMkLst>
        </pc:spChg>
        <pc:picChg chg="add mod">
          <ac:chgData name="Chen, Yang" userId="S::yangc.20@intl.zju.edu.cn::d83185fc-6445-4c7c-9471-e16f59c33048" providerId="AD" clId="Web-{CBEEED79-B9DF-33BA-A24F-146721952694}" dt="2023-04-14T08:02:25.150" v="8" actId="1076"/>
          <ac:picMkLst>
            <pc:docMk/>
            <pc:sldMk cId="2279880382" sldId="257"/>
            <ac:picMk id="2" creationId="{312495A1-58C3-B98D-6ECB-82FEDCA2112A}"/>
          </ac:picMkLst>
        </pc:picChg>
        <pc:picChg chg="del">
          <ac:chgData name="Chen, Yang" userId="S::yangc.20@intl.zju.edu.cn::d83185fc-6445-4c7c-9471-e16f59c33048" providerId="AD" clId="Web-{CBEEED79-B9DF-33BA-A24F-146721952694}" dt="2023-04-14T08:02:03.368" v="0"/>
          <ac:picMkLst>
            <pc:docMk/>
            <pc:sldMk cId="2279880382" sldId="257"/>
            <ac:picMk id="3" creationId="{E58E8902-9E08-3C1D-3ABA-4CA68F5861E9}"/>
          </ac:picMkLst>
        </pc:picChg>
      </pc:sldChg>
    </pc:docChg>
  </pc:docChgLst>
  <pc:docChgLst>
    <pc:chgData name="Chen, Yang" userId="S::yangc.20@intl.zju.edu.cn::d83185fc-6445-4c7c-9471-e16f59c33048" providerId="AD" clId="Web-{01323C0E-7E47-65E3-0684-82BC2B2A34B2}"/>
    <pc:docChg chg="addSld delSld modSld sldOrd">
      <pc:chgData name="Chen, Yang" userId="S::yangc.20@intl.zju.edu.cn::d83185fc-6445-4c7c-9471-e16f59c33048" providerId="AD" clId="Web-{01323C0E-7E47-65E3-0684-82BC2B2A34B2}" dt="2023-04-13T17:00:38.722" v="132" actId="20577"/>
      <pc:docMkLst>
        <pc:docMk/>
      </pc:docMkLst>
      <pc:sldChg chg="delSp del">
        <pc:chgData name="Chen, Yang" userId="S::yangc.20@intl.zju.edu.cn::d83185fc-6445-4c7c-9471-e16f59c33048" providerId="AD" clId="Web-{01323C0E-7E47-65E3-0684-82BC2B2A34B2}" dt="2023-04-13T16:25:17.339" v="3"/>
        <pc:sldMkLst>
          <pc:docMk/>
          <pc:sldMk cId="2271988012" sldId="259"/>
        </pc:sldMkLst>
        <pc:spChg chg="del">
          <ac:chgData name="Chen, Yang" userId="S::yangc.20@intl.zju.edu.cn::d83185fc-6445-4c7c-9471-e16f59c33048" providerId="AD" clId="Web-{01323C0E-7E47-65E3-0684-82BC2B2A34B2}" dt="2023-04-13T16:25:13.683" v="1"/>
          <ac:spMkLst>
            <pc:docMk/>
            <pc:sldMk cId="2271988012" sldId="259"/>
            <ac:spMk id="3" creationId="{F9C3D308-D24E-DC80-9848-8EE071BCB38D}"/>
          </ac:spMkLst>
        </pc:spChg>
      </pc:sldChg>
      <pc:sldChg chg="addSp modSp ord">
        <pc:chgData name="Chen, Yang" userId="S::yangc.20@intl.zju.edu.cn::d83185fc-6445-4c7c-9471-e16f59c33048" providerId="AD" clId="Web-{01323C0E-7E47-65E3-0684-82BC2B2A34B2}" dt="2023-04-13T16:49:44.099" v="47" actId="20577"/>
        <pc:sldMkLst>
          <pc:docMk/>
          <pc:sldMk cId="1786512430" sldId="260"/>
        </pc:sldMkLst>
        <pc:spChg chg="add mod">
          <ac:chgData name="Chen, Yang" userId="S::yangc.20@intl.zju.edu.cn::d83185fc-6445-4c7c-9471-e16f59c33048" providerId="AD" clId="Web-{01323C0E-7E47-65E3-0684-82BC2B2A34B2}" dt="2023-04-13T16:49:44.099" v="47" actId="20577"/>
          <ac:spMkLst>
            <pc:docMk/>
            <pc:sldMk cId="1786512430" sldId="260"/>
            <ac:spMk id="4" creationId="{9DFE116A-BD8B-EEEA-2A5C-8B800A600F6B}"/>
          </ac:spMkLst>
        </pc:spChg>
        <pc:picChg chg="mod">
          <ac:chgData name="Chen, Yang" userId="S::yangc.20@intl.zju.edu.cn::d83185fc-6445-4c7c-9471-e16f59c33048" providerId="AD" clId="Web-{01323C0E-7E47-65E3-0684-82BC2B2A34B2}" dt="2023-04-13T16:49:34.505" v="40" actId="1076"/>
          <ac:picMkLst>
            <pc:docMk/>
            <pc:sldMk cId="1786512430" sldId="260"/>
            <ac:picMk id="2" creationId="{C4E295F7-97EE-32FC-2D83-7AB1F179AE31}"/>
          </ac:picMkLst>
        </pc:picChg>
      </pc:sldChg>
      <pc:sldChg chg="addSp modSp ord">
        <pc:chgData name="Chen, Yang" userId="S::yangc.20@intl.zju.edu.cn::d83185fc-6445-4c7c-9471-e16f59c33048" providerId="AD" clId="Web-{01323C0E-7E47-65E3-0684-82BC2B2A34B2}" dt="2023-04-13T16:47:55.378" v="15" actId="1076"/>
        <pc:sldMkLst>
          <pc:docMk/>
          <pc:sldMk cId="1154928598" sldId="261"/>
        </pc:sldMkLst>
        <pc:picChg chg="add mod">
          <ac:chgData name="Chen, Yang" userId="S::yangc.20@intl.zju.edu.cn::d83185fc-6445-4c7c-9471-e16f59c33048" providerId="AD" clId="Web-{01323C0E-7E47-65E3-0684-82BC2B2A34B2}" dt="2023-04-13T16:47:55.378" v="15" actId="1076"/>
          <ac:picMkLst>
            <pc:docMk/>
            <pc:sldMk cId="1154928598" sldId="261"/>
            <ac:picMk id="2" creationId="{3CA9AA9B-A877-F3BA-8270-F69A1B1C44A0}"/>
          </ac:picMkLst>
        </pc:picChg>
      </pc:sldChg>
      <pc:sldChg chg="addSp add">
        <pc:chgData name="Chen, Yang" userId="S::yangc.20@intl.zju.edu.cn::d83185fc-6445-4c7c-9471-e16f59c33048" providerId="AD" clId="Web-{01323C0E-7E47-65E3-0684-82BC2B2A34B2}" dt="2023-04-13T16:25:14.621" v="2"/>
        <pc:sldMkLst>
          <pc:docMk/>
          <pc:sldMk cId="3328912291" sldId="262"/>
        </pc:sldMkLst>
        <pc:spChg chg="add">
          <ac:chgData name="Chen, Yang" userId="S::yangc.20@intl.zju.edu.cn::d83185fc-6445-4c7c-9471-e16f59c33048" providerId="AD" clId="Web-{01323C0E-7E47-65E3-0684-82BC2B2A34B2}" dt="2023-04-13T16:25:14.621" v="2"/>
          <ac:spMkLst>
            <pc:docMk/>
            <pc:sldMk cId="3328912291" sldId="262"/>
            <ac:spMk id="3" creationId="{38AE134B-200E-54AE-A6C5-948F6EB8E1D3}"/>
          </ac:spMkLst>
        </pc:spChg>
      </pc:sldChg>
      <pc:sldChg chg="addSp delSp modSp add ord replId">
        <pc:chgData name="Chen, Yang" userId="S::yangc.20@intl.zju.edu.cn::d83185fc-6445-4c7c-9471-e16f59c33048" providerId="AD" clId="Web-{01323C0E-7E47-65E3-0684-82BC2B2A34B2}" dt="2023-04-13T16:48:27.972" v="32" actId="1076"/>
        <pc:sldMkLst>
          <pc:docMk/>
          <pc:sldMk cId="571620275" sldId="263"/>
        </pc:sldMkLst>
        <pc:picChg chg="del">
          <ac:chgData name="Chen, Yang" userId="S::yangc.20@intl.zju.edu.cn::d83185fc-6445-4c7c-9471-e16f59c33048" providerId="AD" clId="Web-{01323C0E-7E47-65E3-0684-82BC2B2A34B2}" dt="2023-04-13T16:48:02.519" v="18"/>
          <ac:picMkLst>
            <pc:docMk/>
            <pc:sldMk cId="571620275" sldId="263"/>
            <ac:picMk id="2" creationId="{C4E295F7-97EE-32FC-2D83-7AB1F179AE31}"/>
          </ac:picMkLst>
        </pc:picChg>
        <pc:picChg chg="add mod">
          <ac:chgData name="Chen, Yang" userId="S::yangc.20@intl.zju.edu.cn::d83185fc-6445-4c7c-9471-e16f59c33048" providerId="AD" clId="Web-{01323C0E-7E47-65E3-0684-82BC2B2A34B2}" dt="2023-04-13T16:48:27.972" v="32" actId="1076"/>
          <ac:picMkLst>
            <pc:docMk/>
            <pc:sldMk cId="571620275" sldId="263"/>
            <ac:picMk id="3" creationId="{96592EE1-25C9-ED70-B57D-2A68B7FB6E3F}"/>
          </ac:picMkLst>
        </pc:picChg>
      </pc:sldChg>
      <pc:sldChg chg="addSp delSp modSp add replId">
        <pc:chgData name="Chen, Yang" userId="S::yangc.20@intl.zju.edu.cn::d83185fc-6445-4c7c-9471-e16f59c33048" providerId="AD" clId="Web-{01323C0E-7E47-65E3-0684-82BC2B2A34B2}" dt="2023-04-13T16:48:34.910" v="37" actId="1076"/>
        <pc:sldMkLst>
          <pc:docMk/>
          <pc:sldMk cId="4170167398" sldId="264"/>
        </pc:sldMkLst>
        <pc:picChg chg="del">
          <ac:chgData name="Chen, Yang" userId="S::yangc.20@intl.zju.edu.cn::d83185fc-6445-4c7c-9471-e16f59c33048" providerId="AD" clId="Web-{01323C0E-7E47-65E3-0684-82BC2B2A34B2}" dt="2023-04-13T16:48:07.206" v="23"/>
          <ac:picMkLst>
            <pc:docMk/>
            <pc:sldMk cId="4170167398" sldId="264"/>
            <ac:picMk id="2" creationId="{C4E295F7-97EE-32FC-2D83-7AB1F179AE31}"/>
          </ac:picMkLst>
        </pc:picChg>
        <pc:picChg chg="add mod">
          <ac:chgData name="Chen, Yang" userId="S::yangc.20@intl.zju.edu.cn::d83185fc-6445-4c7c-9471-e16f59c33048" providerId="AD" clId="Web-{01323C0E-7E47-65E3-0684-82BC2B2A34B2}" dt="2023-04-13T16:48:34.910" v="37" actId="1076"/>
          <ac:picMkLst>
            <pc:docMk/>
            <pc:sldMk cId="4170167398" sldId="264"/>
            <ac:picMk id="3" creationId="{21A3B53C-E66B-FC5B-0F45-91A5804BC405}"/>
          </ac:picMkLst>
        </pc:picChg>
      </pc:sldChg>
      <pc:sldChg chg="addSp delSp modSp add replId">
        <pc:chgData name="Chen, Yang" userId="S::yangc.20@intl.zju.edu.cn::d83185fc-6445-4c7c-9471-e16f59c33048" providerId="AD" clId="Web-{01323C0E-7E47-65E3-0684-82BC2B2A34B2}" dt="2023-04-13T16:56:21.279" v="74" actId="20577"/>
        <pc:sldMkLst>
          <pc:docMk/>
          <pc:sldMk cId="3465067228" sldId="265"/>
        </pc:sldMkLst>
        <pc:spChg chg="add mod">
          <ac:chgData name="Chen, Yang" userId="S::yangc.20@intl.zju.edu.cn::d83185fc-6445-4c7c-9471-e16f59c33048" providerId="AD" clId="Web-{01323C0E-7E47-65E3-0684-82BC2B2A34B2}" dt="2023-04-13T16:56:21.279" v="74" actId="20577"/>
          <ac:spMkLst>
            <pc:docMk/>
            <pc:sldMk cId="3465067228" sldId="265"/>
            <ac:spMk id="4" creationId="{AB6DC514-5E60-EC4F-322B-D391021F641E}"/>
          </ac:spMkLst>
        </pc:spChg>
        <pc:picChg chg="del">
          <ac:chgData name="Chen, Yang" userId="S::yangc.20@intl.zju.edu.cn::d83185fc-6445-4c7c-9471-e16f59c33048" providerId="AD" clId="Web-{01323C0E-7E47-65E3-0684-82BC2B2A34B2}" dt="2023-04-13T16:48:07.956" v="24"/>
          <ac:picMkLst>
            <pc:docMk/>
            <pc:sldMk cId="3465067228" sldId="265"/>
            <ac:picMk id="2" creationId="{C4E295F7-97EE-32FC-2D83-7AB1F179AE31}"/>
          </ac:picMkLst>
        </pc:picChg>
      </pc:sldChg>
      <pc:sldChg chg="addSp delSp modSp add replId">
        <pc:chgData name="Chen, Yang" userId="S::yangc.20@intl.zju.edu.cn::d83185fc-6445-4c7c-9471-e16f59c33048" providerId="AD" clId="Web-{01323C0E-7E47-65E3-0684-82BC2B2A34B2}" dt="2023-04-13T16:57:08.593" v="91" actId="20577"/>
        <pc:sldMkLst>
          <pc:docMk/>
          <pc:sldMk cId="644385862" sldId="266"/>
        </pc:sldMkLst>
        <pc:spChg chg="add mod">
          <ac:chgData name="Chen, Yang" userId="S::yangc.20@intl.zju.edu.cn::d83185fc-6445-4c7c-9471-e16f59c33048" providerId="AD" clId="Web-{01323C0E-7E47-65E3-0684-82BC2B2A34B2}" dt="2023-04-13T16:57:08.593" v="91" actId="20577"/>
          <ac:spMkLst>
            <pc:docMk/>
            <pc:sldMk cId="644385862" sldId="266"/>
            <ac:spMk id="5" creationId="{9A8DDCF2-BC8E-6EC7-C989-4CDA905588D3}"/>
          </ac:spMkLst>
        </pc:spChg>
        <pc:picChg chg="del">
          <ac:chgData name="Chen, Yang" userId="S::yangc.20@intl.zju.edu.cn::d83185fc-6445-4c7c-9471-e16f59c33048" providerId="AD" clId="Web-{01323C0E-7E47-65E3-0684-82BC2B2A34B2}" dt="2023-04-13T16:48:05.737" v="22"/>
          <ac:picMkLst>
            <pc:docMk/>
            <pc:sldMk cId="644385862" sldId="266"/>
            <ac:picMk id="2" creationId="{C4E295F7-97EE-32FC-2D83-7AB1F179AE31}"/>
          </ac:picMkLst>
        </pc:picChg>
        <pc:picChg chg="add mod">
          <ac:chgData name="Chen, Yang" userId="S::yangc.20@intl.zju.edu.cn::d83185fc-6445-4c7c-9471-e16f59c33048" providerId="AD" clId="Web-{01323C0E-7E47-65E3-0684-82BC2B2A34B2}" dt="2023-04-13T16:57:01.592" v="78" actId="1076"/>
          <ac:picMkLst>
            <pc:docMk/>
            <pc:sldMk cId="644385862" sldId="266"/>
            <ac:picMk id="3" creationId="{6BD80271-7A3E-5791-736C-D23BCF75D77E}"/>
          </ac:picMkLst>
        </pc:picChg>
      </pc:sldChg>
      <pc:sldChg chg="addSp delSp modSp new">
        <pc:chgData name="Chen, Yang" userId="S::yangc.20@intl.zju.edu.cn::d83185fc-6445-4c7c-9471-e16f59c33048" providerId="AD" clId="Web-{01323C0E-7E47-65E3-0684-82BC2B2A34B2}" dt="2023-04-13T17:00:38.722" v="132" actId="20577"/>
        <pc:sldMkLst>
          <pc:docMk/>
          <pc:sldMk cId="201622235" sldId="267"/>
        </pc:sldMkLst>
        <pc:spChg chg="del">
          <ac:chgData name="Chen, Yang" userId="S::yangc.20@intl.zju.edu.cn::d83185fc-6445-4c7c-9471-e16f59c33048" providerId="AD" clId="Web-{01323C0E-7E47-65E3-0684-82BC2B2A34B2}" dt="2023-04-13T16:59:05.376" v="93"/>
          <ac:spMkLst>
            <pc:docMk/>
            <pc:sldMk cId="201622235" sldId="267"/>
            <ac:spMk id="2" creationId="{0D5AE363-1006-8D85-9A0A-C04A1B627C63}"/>
          </ac:spMkLst>
        </pc:spChg>
        <pc:spChg chg="del">
          <ac:chgData name="Chen, Yang" userId="S::yangc.20@intl.zju.edu.cn::d83185fc-6445-4c7c-9471-e16f59c33048" providerId="AD" clId="Web-{01323C0E-7E47-65E3-0684-82BC2B2A34B2}" dt="2023-04-13T16:59:06.423" v="94"/>
          <ac:spMkLst>
            <pc:docMk/>
            <pc:sldMk cId="201622235" sldId="267"/>
            <ac:spMk id="3" creationId="{540DE9B2-C28E-FEAD-6DBD-8F8FE55C1641}"/>
          </ac:spMkLst>
        </pc:spChg>
        <pc:spChg chg="add mod">
          <ac:chgData name="Chen, Yang" userId="S::yangc.20@intl.zju.edu.cn::d83185fc-6445-4c7c-9471-e16f59c33048" providerId="AD" clId="Web-{01323C0E-7E47-65E3-0684-82BC2B2A34B2}" dt="2023-04-13T17:00:38.722" v="132" actId="20577"/>
          <ac:spMkLst>
            <pc:docMk/>
            <pc:sldMk cId="201622235" sldId="267"/>
            <ac:spMk id="6" creationId="{8514D77F-CAFD-1353-EB53-B271EC799C32}"/>
          </ac:spMkLst>
        </pc:spChg>
        <pc:picChg chg="add mod">
          <ac:chgData name="Chen, Yang" userId="S::yangc.20@intl.zju.edu.cn::d83185fc-6445-4c7c-9471-e16f59c33048" providerId="AD" clId="Web-{01323C0E-7E47-65E3-0684-82BC2B2A34B2}" dt="2023-04-13T16:59:12.486" v="100" actId="1076"/>
          <ac:picMkLst>
            <pc:docMk/>
            <pc:sldMk cId="201622235" sldId="267"/>
            <ac:picMk id="4" creationId="{0681C665-4476-4D3D-2845-7C5E360C649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BB307CD-F792-7450-9571-2B1A428D896D}"/>
              </a:ext>
            </a:extLst>
          </p:cNvPr>
          <p:cNvSpPr>
            <a:spLocks noGrp="1"/>
          </p:cNvSpPr>
          <p:nvPr/>
        </p:nvSpPr>
        <p:spPr>
          <a:xfrm>
            <a:off x="-1476963" y="1950215"/>
            <a:ext cx="9755481" cy="2792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ea typeface="宋体"/>
                <a:cs typeface="Calibri Light"/>
              </a:rPr>
              <a:t>MATH 285</a:t>
            </a:r>
            <a:br>
              <a:rPr lang="zh-CN" altLang="en-US" dirty="0">
                <a:ea typeface="宋体"/>
                <a:cs typeface="Calibri Light"/>
              </a:rPr>
            </a:br>
            <a:r>
              <a:rPr lang="zh-CN" altLang="en-US">
                <a:ea typeface="宋体"/>
                <a:cs typeface="Calibri Light"/>
              </a:rPr>
              <a:t>Week 9</a:t>
            </a:r>
            <a:endParaRPr lang="zh-CN" altLang="en-US">
              <a:ea typeface="宋体" panose="02010600030101010101" pitchFamily="2" charset="-122"/>
              <a:cs typeface="Calibri Light"/>
            </a:endParaRPr>
          </a:p>
          <a:p>
            <a:r>
              <a:rPr lang="zh-CN" altLang="en-US">
                <a:ea typeface="宋体"/>
                <a:cs typeface="Calibri Light"/>
              </a:rPr>
              <a:t>DI 2</a:t>
            </a:r>
          </a:p>
        </p:txBody>
      </p:sp>
      <p:pic>
        <p:nvPicPr>
          <p:cNvPr id="2" name="图片 4" descr="人的脸被修图&#10;&#10;已自动生成说明">
            <a:extLst>
              <a:ext uri="{FF2B5EF4-FFF2-40B4-BE49-F238E27FC236}">
                <a16:creationId xmlns:a16="http://schemas.microsoft.com/office/drawing/2014/main" id="{312495A1-58C3-B98D-6ECB-82FEDCA21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8949" y="1339289"/>
            <a:ext cx="4032014" cy="406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880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文本&#10;&#10;已自动生成说明">
            <a:extLst>
              <a:ext uri="{FF2B5EF4-FFF2-40B4-BE49-F238E27FC236}">
                <a16:creationId xmlns:a16="http://schemas.microsoft.com/office/drawing/2014/main" id="{0681C665-4476-4D3D-2845-7C5E360C6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78" y="2291566"/>
            <a:ext cx="10570162" cy="221842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514D77F-CAFD-1353-EB53-B271EC799C32}"/>
              </a:ext>
            </a:extLst>
          </p:cNvPr>
          <p:cNvSpPr txBox="1"/>
          <p:nvPr/>
        </p:nvSpPr>
        <p:spPr>
          <a:xfrm>
            <a:off x="637953" y="735418"/>
            <a:ext cx="9980055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omic Sans MS"/>
                <a:ea typeface="+mn-lt"/>
                <a:cs typeface="+mn-lt"/>
              </a:rPr>
              <a:t>One Interesting problem (Check textbook for answer)</a:t>
            </a:r>
          </a:p>
          <a:p>
            <a:endParaRPr lang="en-US" altLang="zh-CN" sz="2400">
              <a:latin typeface="Comic Sans M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622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>
            <a:extLst>
              <a:ext uri="{FF2B5EF4-FFF2-40B4-BE49-F238E27FC236}">
                <a16:creationId xmlns:a16="http://schemas.microsoft.com/office/drawing/2014/main" id="{735A849C-8DDD-C3A8-3E89-0690EC5357CC}"/>
              </a:ext>
            </a:extLst>
          </p:cNvPr>
          <p:cNvSpPr txBox="1"/>
          <p:nvPr/>
        </p:nvSpPr>
        <p:spPr>
          <a:xfrm>
            <a:off x="637953" y="735418"/>
            <a:ext cx="998005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latin typeface="Comic Sans MS"/>
                <a:ea typeface="+mn-lt"/>
                <a:cs typeface="+mn-lt"/>
              </a:rPr>
              <a:t>A</a:t>
            </a:r>
            <a:r>
              <a:rPr lang="zh-CN" sz="2400">
                <a:latin typeface="Comic Sans MS"/>
                <a:ea typeface="+mn-lt"/>
                <a:cs typeface="+mn-lt"/>
              </a:rPr>
              <a:t>nalytic solution </a:t>
            </a:r>
            <a:r>
              <a:rPr lang="en-US" altLang="zh-CN" sz="2400">
                <a:latin typeface="Comic Sans MS"/>
                <a:ea typeface="+mn-lt"/>
                <a:cs typeface="+mn-lt"/>
              </a:rPr>
              <a:t>for</a:t>
            </a:r>
            <a:r>
              <a:rPr lang="zh-CN" sz="2400">
                <a:latin typeface="Comic Sans MS"/>
                <a:ea typeface="+mn-lt"/>
                <a:cs typeface="+mn-lt"/>
              </a:rPr>
              <a:t> </a:t>
            </a:r>
            <a:r>
              <a:rPr lang="en-US" altLang="zh-CN" sz="2400">
                <a:latin typeface="Comic Sans MS"/>
                <a:ea typeface="+mn-lt"/>
                <a:cs typeface="+mn-lt"/>
              </a:rPr>
              <a:t>ODEs</a:t>
            </a:r>
            <a:endParaRPr lang="zh-CN">
              <a:latin typeface="Comic Sans MS"/>
            </a:endParaRPr>
          </a:p>
        </p:txBody>
      </p:sp>
      <p:pic>
        <p:nvPicPr>
          <p:cNvPr id="6" name="图片 6" descr="文本, 信件&#10;&#10;已自动生成说明">
            <a:extLst>
              <a:ext uri="{FF2B5EF4-FFF2-40B4-BE49-F238E27FC236}">
                <a16:creationId xmlns:a16="http://schemas.microsoft.com/office/drawing/2014/main" id="{E181003B-DBDB-042F-F5E1-F46B87284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44" y="1495957"/>
            <a:ext cx="10250310" cy="354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4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>
            <a:extLst>
              <a:ext uri="{FF2B5EF4-FFF2-40B4-BE49-F238E27FC236}">
                <a16:creationId xmlns:a16="http://schemas.microsoft.com/office/drawing/2014/main" id="{C4E295F7-97EE-32FC-2D83-7AB1F179A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89" y="2946398"/>
            <a:ext cx="10912547" cy="148512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DFE116A-BD8B-EEEA-2A5C-8B800A600F6B}"/>
              </a:ext>
            </a:extLst>
          </p:cNvPr>
          <p:cNvSpPr txBox="1"/>
          <p:nvPr/>
        </p:nvSpPr>
        <p:spPr>
          <a:xfrm>
            <a:off x="637953" y="735418"/>
            <a:ext cx="998005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omic Sans MS"/>
                <a:ea typeface="+mn-lt"/>
                <a:cs typeface="+mn-lt"/>
              </a:rPr>
              <a:t>The Wronskian</a:t>
            </a:r>
            <a:endParaRPr lang="en-US" altLang="zh-CN" sz="2400" dirty="0">
              <a:latin typeface="Comic Sans M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651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AD3118E5-EB65-6E1B-B893-EB55E831B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05" y="2286364"/>
            <a:ext cx="10156237" cy="1567466"/>
          </a:xfrm>
          <a:prstGeom prst="rect">
            <a:avLst/>
          </a:prstGeom>
        </p:spPr>
      </p:pic>
      <p:sp>
        <p:nvSpPr>
          <p:cNvPr id="3" name="文本框 1">
            <a:extLst>
              <a:ext uri="{FF2B5EF4-FFF2-40B4-BE49-F238E27FC236}">
                <a16:creationId xmlns:a16="http://schemas.microsoft.com/office/drawing/2014/main" id="{38AE134B-200E-54AE-A6C5-948F6EB8E1D3}"/>
              </a:ext>
            </a:extLst>
          </p:cNvPr>
          <p:cNvSpPr txBox="1"/>
          <p:nvPr/>
        </p:nvSpPr>
        <p:spPr>
          <a:xfrm>
            <a:off x="637953" y="735418"/>
            <a:ext cx="9980055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latin typeface="Comic Sans MS"/>
                <a:ea typeface="+mn-lt"/>
                <a:cs typeface="+mn-lt"/>
              </a:rPr>
              <a:t>Time to Review Order Reduction</a:t>
            </a:r>
          </a:p>
          <a:p>
            <a:endParaRPr lang="en-US" altLang="zh-CN" sz="2400">
              <a:latin typeface="Comic Sans M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891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&#10;&#10;已自动生成说明">
            <a:extLst>
              <a:ext uri="{FF2B5EF4-FFF2-40B4-BE49-F238E27FC236}">
                <a16:creationId xmlns:a16="http://schemas.microsoft.com/office/drawing/2014/main" id="{3CA9AA9B-A877-F3BA-8270-F69A1B1C4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098" y="244922"/>
            <a:ext cx="7501269" cy="629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2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 descr="文本, 信件&#10;&#10;已自动生成说明">
            <a:extLst>
              <a:ext uri="{FF2B5EF4-FFF2-40B4-BE49-F238E27FC236}">
                <a16:creationId xmlns:a16="http://schemas.microsoft.com/office/drawing/2014/main" id="{96592EE1-25C9-ED70-B57D-2A68B7FB6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365" y="685584"/>
            <a:ext cx="9149644" cy="526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2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 descr="文本&#10;&#10;已自动生成说明">
            <a:extLst>
              <a:ext uri="{FF2B5EF4-FFF2-40B4-BE49-F238E27FC236}">
                <a16:creationId xmlns:a16="http://schemas.microsoft.com/office/drawing/2014/main" id="{21A3B53C-E66B-FC5B-0F45-91A5804BC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141" y="403893"/>
            <a:ext cx="8970902" cy="605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16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6DC514-5E60-EC4F-322B-D391021F641E}"/>
              </a:ext>
            </a:extLst>
          </p:cNvPr>
          <p:cNvSpPr txBox="1"/>
          <p:nvPr/>
        </p:nvSpPr>
        <p:spPr>
          <a:xfrm>
            <a:off x="2368916" y="3012011"/>
            <a:ext cx="9980055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omic Sans MS"/>
                <a:ea typeface="+mn-lt"/>
                <a:cs typeface="+mn-lt"/>
              </a:rPr>
              <a:t>But How to Determine the Particular Solution?</a:t>
            </a:r>
          </a:p>
          <a:p>
            <a:endParaRPr lang="en-US" altLang="zh-CN" sz="2400">
              <a:latin typeface="Comic Sans M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5067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3" descr="文本&#10;&#10;已自动生成说明">
            <a:extLst>
              <a:ext uri="{FF2B5EF4-FFF2-40B4-BE49-F238E27FC236}">
                <a16:creationId xmlns:a16="http://schemas.microsoft.com/office/drawing/2014/main" id="{6BD80271-7A3E-5791-736C-D23BCF75D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807" y="1099906"/>
            <a:ext cx="9224903" cy="52132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A8DDCF2-BC8E-6EC7-C989-4CDA905588D3}"/>
              </a:ext>
            </a:extLst>
          </p:cNvPr>
          <p:cNvSpPr txBox="1"/>
          <p:nvPr/>
        </p:nvSpPr>
        <p:spPr>
          <a:xfrm>
            <a:off x="637953" y="735418"/>
            <a:ext cx="9980055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omic Sans MS"/>
                <a:ea typeface="+mn-lt"/>
                <a:cs typeface="+mn-lt"/>
              </a:rPr>
              <a:t>Variation of Parameters</a:t>
            </a:r>
          </a:p>
          <a:p>
            <a:endParaRPr lang="en-US" altLang="zh-CN" sz="2400">
              <a:latin typeface="Comic Sans MS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4385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宽屏</PresentationFormat>
  <Slides>10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revision>32</cp:revision>
  <dcterms:created xsi:type="dcterms:W3CDTF">2023-04-13T12:52:18Z</dcterms:created>
  <dcterms:modified xsi:type="dcterms:W3CDTF">2023-04-14T08:02:25Z</dcterms:modified>
</cp:coreProperties>
</file>