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0" r:id="rId5"/>
    <p:sldMasterId id="2147483692" r:id="rId6"/>
    <p:sldMasterId id="2147483705" r:id="rId7"/>
  </p:sldMasterIdLst>
  <p:notesMasterIdLst>
    <p:notesMasterId r:id="rId11"/>
  </p:notesMasterIdLst>
  <p:handoutMasterIdLst>
    <p:handoutMasterId r:id="rId27"/>
  </p:handoutMasterIdLst>
  <p:sldIdLst>
    <p:sldId id="1477" r:id="rId8"/>
    <p:sldId id="1478" r:id="rId9"/>
    <p:sldId id="1479" r:id="rId10"/>
    <p:sldId id="1481" r:id="rId12"/>
    <p:sldId id="1491" r:id="rId13"/>
    <p:sldId id="1493" r:id="rId14"/>
    <p:sldId id="1492" r:id="rId15"/>
    <p:sldId id="1488" r:id="rId16"/>
    <p:sldId id="1487" r:id="rId17"/>
    <p:sldId id="1494" r:id="rId18"/>
    <p:sldId id="1495" r:id="rId19"/>
    <p:sldId id="1496" r:id="rId20"/>
    <p:sldId id="1497" r:id="rId21"/>
    <p:sldId id="1498" r:id="rId22"/>
    <p:sldId id="1499" r:id="rId23"/>
    <p:sldId id="1489" r:id="rId24"/>
    <p:sldId id="1490" r:id="rId25"/>
    <p:sldId id="1484" r:id="rId26"/>
  </p:sldIdLst>
  <p:sldSz cx="9906000" cy="6858000" type="A4"/>
  <p:notesSz cx="7099300" cy="1023429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53657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07251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60909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14566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681605" algn="l" defTabSz="107251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218180" algn="l" defTabSz="107251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754755" algn="l" defTabSz="107251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290695" algn="l" defTabSz="1072515"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1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D5094"/>
    <a:srgbClr val="E84D29"/>
    <a:srgbClr val="003399"/>
    <a:srgbClr val="ED7D31"/>
    <a:srgbClr val="0065CC"/>
    <a:srgbClr val="0033CC"/>
    <a:srgbClr val="004080"/>
    <a:srgbClr val="FF8000"/>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 d="2"/>
          <a:sy n="1" d="2"/>
        </p:scale>
        <p:origin x="0" y="0"/>
      </p:cViewPr>
      <p:guideLst>
        <p:guide orient="horz" pos="2160"/>
        <p:guide pos="3119"/>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notesMaster" Target="notesMasters/notesMaster1.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atin typeface="Arial" panose="020B0604020202020204" pitchFamily="34" charset="0"/>
                <a:ea typeface="宋体" panose="02010600030101010101" pitchFamily="2" charset="-122"/>
              </a:defRPr>
            </a:lvl1pPr>
          </a:lstStyle>
          <a:p>
            <a:pPr>
              <a:defRPr/>
            </a:pPr>
            <a:fld id="{E5FF8CFE-58CA-45D3-81D7-45A44CE3F79C}" type="datetimeFigureOut">
              <a:rPr lang="zh-CN" altLang="en-US"/>
            </a:fld>
            <a:endParaRPr lang="zh-CN" altLang="en-US"/>
          </a:p>
        </p:txBody>
      </p:sp>
      <p:sp>
        <p:nvSpPr>
          <p:cNvPr id="4" name="页脚占位符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atin typeface="Arial" panose="020B0604020202020204" pitchFamily="34" charset="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atin typeface="Arial" panose="020B0604020202020204" pitchFamily="34" charset="0"/>
                <a:ea typeface="宋体" panose="02010600030101010101" pitchFamily="2" charset="-122"/>
              </a:defRPr>
            </a:lvl1pPr>
          </a:lstStyle>
          <a:p>
            <a:pPr>
              <a:defRPr/>
            </a:pPr>
            <a:fld id="{6524C543-53BF-4DC7-8407-9F7F3ACDCB24}"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Arial" panose="020B0604020202020204" pitchFamily="34" charset="0"/>
                <a:ea typeface="宋体" panose="02010600030101010101" pitchFamily="2" charset="-122"/>
              </a:defRPr>
            </a:lvl1pPr>
          </a:lstStyle>
          <a:p>
            <a:pPr>
              <a:defRPr/>
            </a:pPr>
            <a:fld id="{71955695-832D-4AD3-AA0C-F2374C243D4E}" type="datetimeFigureOut">
              <a:rPr lang="zh-CN" altLang="en-US"/>
            </a:fld>
            <a:endParaRPr lang="zh-CN" altLang="en-US"/>
          </a:p>
        </p:txBody>
      </p:sp>
      <p:sp>
        <p:nvSpPr>
          <p:cNvPr id="4" name="幻灯片图像占位符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Arial" panose="020B0604020202020204" pitchFamily="34" charset="0"/>
                <a:ea typeface="宋体" panose="02010600030101010101" pitchFamily="2" charset="-122"/>
              </a:defRPr>
            </a:lvl1pPr>
          </a:lstStyle>
          <a:p>
            <a:pPr>
              <a:defRPr/>
            </a:pPr>
            <a:fld id="{330FDADC-A72B-4419-8F2D-6057AD96C39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10" kern="1200">
        <a:solidFill>
          <a:schemeClr val="tx1"/>
        </a:solidFill>
        <a:latin typeface="+mn-lt"/>
        <a:ea typeface="+mn-ea"/>
        <a:cs typeface="+mn-cs"/>
      </a:defRPr>
    </a:lvl1pPr>
    <a:lvl2pPr marL="536575" algn="l" rtl="0" eaLnBrk="0" fontAlgn="base" hangingPunct="0">
      <a:spcBef>
        <a:spcPct val="30000"/>
      </a:spcBef>
      <a:spcAft>
        <a:spcPct val="0"/>
      </a:spcAft>
      <a:defRPr sz="1410" kern="1200">
        <a:solidFill>
          <a:schemeClr val="tx1"/>
        </a:solidFill>
        <a:latin typeface="+mn-lt"/>
        <a:ea typeface="+mn-ea"/>
        <a:cs typeface="+mn-cs"/>
      </a:defRPr>
    </a:lvl2pPr>
    <a:lvl3pPr marL="1072515" algn="l" rtl="0" eaLnBrk="0" fontAlgn="base" hangingPunct="0">
      <a:spcBef>
        <a:spcPct val="30000"/>
      </a:spcBef>
      <a:spcAft>
        <a:spcPct val="0"/>
      </a:spcAft>
      <a:defRPr sz="1410" kern="1200">
        <a:solidFill>
          <a:schemeClr val="tx1"/>
        </a:solidFill>
        <a:latin typeface="+mn-lt"/>
        <a:ea typeface="+mn-ea"/>
        <a:cs typeface="+mn-cs"/>
      </a:defRPr>
    </a:lvl3pPr>
    <a:lvl4pPr marL="1609090" algn="l" rtl="0" eaLnBrk="0" fontAlgn="base" hangingPunct="0">
      <a:spcBef>
        <a:spcPct val="30000"/>
      </a:spcBef>
      <a:spcAft>
        <a:spcPct val="0"/>
      </a:spcAft>
      <a:defRPr sz="1410" kern="1200">
        <a:solidFill>
          <a:schemeClr val="tx1"/>
        </a:solidFill>
        <a:latin typeface="+mn-lt"/>
        <a:ea typeface="+mn-ea"/>
        <a:cs typeface="+mn-cs"/>
      </a:defRPr>
    </a:lvl4pPr>
    <a:lvl5pPr marL="2145665" algn="l" rtl="0" eaLnBrk="0" fontAlgn="base" hangingPunct="0">
      <a:spcBef>
        <a:spcPct val="30000"/>
      </a:spcBef>
      <a:spcAft>
        <a:spcPct val="0"/>
      </a:spcAft>
      <a:defRPr sz="1410" kern="1200">
        <a:solidFill>
          <a:schemeClr val="tx1"/>
        </a:solidFill>
        <a:latin typeface="+mn-lt"/>
        <a:ea typeface="+mn-ea"/>
        <a:cs typeface="+mn-cs"/>
      </a:defRPr>
    </a:lvl5pPr>
    <a:lvl6pPr marL="2681605" algn="l" defTabSz="1072515" rtl="0" eaLnBrk="1" latinLnBrk="0" hangingPunct="1">
      <a:defRPr sz="1410" kern="1200">
        <a:solidFill>
          <a:schemeClr val="tx1"/>
        </a:solidFill>
        <a:latin typeface="+mn-lt"/>
        <a:ea typeface="+mn-ea"/>
        <a:cs typeface="+mn-cs"/>
      </a:defRPr>
    </a:lvl6pPr>
    <a:lvl7pPr marL="3218180" algn="l" defTabSz="1072515" rtl="0" eaLnBrk="1" latinLnBrk="0" hangingPunct="1">
      <a:defRPr sz="1410" kern="1200">
        <a:solidFill>
          <a:schemeClr val="tx1"/>
        </a:solidFill>
        <a:latin typeface="+mn-lt"/>
        <a:ea typeface="+mn-ea"/>
        <a:cs typeface="+mn-cs"/>
      </a:defRPr>
    </a:lvl7pPr>
    <a:lvl8pPr marL="3754755" algn="l" defTabSz="1072515" rtl="0" eaLnBrk="1" latinLnBrk="0" hangingPunct="1">
      <a:defRPr sz="1410" kern="1200">
        <a:solidFill>
          <a:schemeClr val="tx1"/>
        </a:solidFill>
        <a:latin typeface="+mn-lt"/>
        <a:ea typeface="+mn-ea"/>
        <a:cs typeface="+mn-cs"/>
      </a:defRPr>
    </a:lvl8pPr>
    <a:lvl9pPr marL="4290695" algn="l" defTabSz="1072515"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first method we used to solve the differential equation is the Euler Method. It approximates the solutions to IVPs of the form y’=f(</a:t>
            </a:r>
            <a:r>
              <a:rPr lang="en-US" altLang="zh-CN" err="1"/>
              <a:t>t,y</a:t>
            </a:r>
            <a:r>
              <a:rPr lang="en-US" altLang="zh-CN"/>
              <a:t>) with a given initial condition y(t0)=y0.</a:t>
            </a:r>
            <a:endParaRPr lang="en-US" altLang="zh-CN"/>
          </a:p>
          <a:p>
            <a:r>
              <a:rPr lang="en-US" altLang="zh-CN"/>
              <a:t>H is the step size, (</a:t>
            </a:r>
            <a:r>
              <a:rPr lang="en-US" altLang="zh-CN" err="1"/>
              <a:t>t</a:t>
            </a:r>
            <a:r>
              <a:rPr lang="en-US" altLang="zh-CN" err="1">
                <a:effectLst/>
              </a:rPr>
              <a:t>n</a:t>
            </a:r>
            <a:r>
              <a:rPr lang="en-US" altLang="zh-CN"/>
              <a:t>​,</a:t>
            </a:r>
            <a:r>
              <a:rPr lang="en-US" altLang="zh-CN" err="1">
                <a:effectLst/>
              </a:rPr>
              <a:t>yn</a:t>
            </a:r>
            <a:r>
              <a:rPr lang="en-US" altLang="zh-CN"/>
              <a:t>​) is the approximated solution at the n-</a:t>
            </a:r>
            <a:r>
              <a:rPr lang="en-US" altLang="zh-CN" err="1"/>
              <a:t>th</a:t>
            </a:r>
            <a:r>
              <a:rPr lang="en-US" altLang="zh-CN"/>
              <a:t> step</a:t>
            </a:r>
            <a:endParaRPr lang="en-US" altLang="zh-CN"/>
          </a:p>
          <a:p>
            <a:r>
              <a:rPr lang="en-US" altLang="zh-CN"/>
              <a:t>The Euler method is derived from the Taylor series expansion of </a:t>
            </a:r>
            <a:r>
              <a:rPr lang="en-US" altLang="zh-CN">
                <a:effectLst/>
              </a:rPr>
              <a:t>y</a:t>
            </a:r>
            <a:r>
              <a:rPr lang="en-US" altLang="zh-CN"/>
              <a:t>(t) around t</a:t>
            </a:r>
            <a:r>
              <a:rPr lang="en-US" altLang="zh-CN">
                <a:effectLst/>
              </a:rPr>
              <a:t>n. So in this case we neglect the O(h^2) term which means that we can get smaller error if we reduce the size of h.</a:t>
            </a:r>
            <a:endParaRPr lang="en-US" altLang="zh-CN">
              <a:effectLst/>
            </a:endParaRPr>
          </a:p>
          <a:p>
            <a:r>
              <a:rPr lang="en-US" altLang="zh-CN">
                <a:effectLst/>
              </a:rPr>
              <a:t>In the plot on the top, we can see that if we reduce h to an extent, the curve of y(t) will converge and we can find an accurate estimation of blowup point. </a:t>
            </a:r>
            <a:endParaRPr lang="en-US" altLang="zh-CN">
              <a:effectLst/>
            </a:endParaRPr>
          </a:p>
          <a:p>
            <a:r>
              <a:rPr lang="en-US" altLang="zh-CN">
                <a:effectLst/>
              </a:rPr>
              <a:t>In the plot in the bottom, we fitted the error corresponded to different h. Also we found that the error decreases as we decrease h.</a:t>
            </a:r>
            <a:endParaRPr lang="zh-CN" altLang="en-US"/>
          </a:p>
        </p:txBody>
      </p:sp>
      <p:sp>
        <p:nvSpPr>
          <p:cNvPr id="4" name="灯片编号占位符 3"/>
          <p:cNvSpPr>
            <a:spLocks noGrp="1"/>
          </p:cNvSpPr>
          <p:nvPr>
            <p:ph type="sldNum" sz="quarter" idx="5"/>
          </p:nvPr>
        </p:nvSpPr>
        <p:spPr/>
        <p:txBody>
          <a:bodyPr/>
          <a:lstStyle/>
          <a:p>
            <a:pPr>
              <a:defRPr/>
            </a:pPr>
            <a:fld id="{330FDADC-A72B-4419-8F2D-6057AD96C39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altLang="zh-CN" sz="1400">
                <a:ea typeface="宋体" panose="02010600030101010101" pitchFamily="2" charset="-122"/>
              </a:rPr>
              <a:t>Hello everyone. Today I will introduce the </a:t>
            </a:r>
            <a:r>
              <a:rPr lang="en-US" altLang="zh-CN" sz="1400" b="1">
                <a:ea typeface="宋体" panose="02010600030101010101" pitchFamily="2" charset="-122"/>
              </a:rPr>
              <a:t>Improved Euler Method</a:t>
            </a:r>
            <a:r>
              <a:rPr lang="en-US" altLang="zh-CN" sz="1400">
                <a:ea typeface="宋体" panose="02010600030101010101" pitchFamily="2" charset="-122"/>
              </a:rPr>
              <a:t>, also known as </a:t>
            </a:r>
            <a:r>
              <a:rPr lang="en-US" altLang="zh-CN" sz="1400" b="1">
                <a:ea typeface="宋体" panose="02010600030101010101" pitchFamily="2" charset="-122"/>
              </a:rPr>
              <a:t>Heun’s Method</a:t>
            </a:r>
            <a:r>
              <a:rPr lang="en-US" altLang="zh-CN" sz="1400">
                <a:ea typeface="宋体" panose="02010600030101010101" pitchFamily="2" charset="-122"/>
              </a:rPr>
              <a:t>, which is a second-order numerical method for solving initial value problems.</a:t>
            </a:r>
            <a:endParaRPr lang="zh-CN" sz="1400">
              <a:ea typeface="宋体" panose="02010600030101010101" pitchFamily="2" charset="-122"/>
            </a:endParaRPr>
          </a:p>
          <a:p>
            <a:pPr>
              <a:spcBef>
                <a:spcPts val="0"/>
              </a:spcBef>
              <a:spcAft>
                <a:spcPts val="0"/>
              </a:spcAft>
            </a:pPr>
            <a:r>
              <a:rPr lang="en-US" altLang="zh-CN" sz="1400">
                <a:ea typeface="宋体" panose="02010600030101010101" pitchFamily="2" charset="-122"/>
              </a:rPr>
              <a:t>Let’s first look at why we need it. The basic Euler’s method is simple, but not very accurate. It only uses the slope at the beginning of the interval, which leads to a </a:t>
            </a:r>
            <a:r>
              <a:rPr lang="en-US" altLang="zh-CN" sz="1400" b="1">
                <a:ea typeface="宋体" panose="02010600030101010101" pitchFamily="2" charset="-122"/>
              </a:rPr>
              <a:t>global error of order O(h)O(h)O(h)</a:t>
            </a:r>
            <a:r>
              <a:rPr lang="en-US" altLang="zh-CN" sz="1400">
                <a:ea typeface="宋体" panose="02010600030101010101" pitchFamily="2" charset="-122"/>
              </a:rPr>
              <a:t>.</a:t>
            </a:r>
            <a:endParaRPr lang="zh-CN" sz="1400">
              <a:ea typeface="宋体" panose="02010600030101010101" pitchFamily="2" charset="-122"/>
            </a:endParaRPr>
          </a:p>
          <a:p>
            <a:pPr>
              <a:spcBef>
                <a:spcPts val="0"/>
              </a:spcBef>
              <a:spcAft>
                <a:spcPts val="0"/>
              </a:spcAft>
            </a:pPr>
            <a:r>
              <a:rPr lang="en-US" altLang="zh-CN" sz="1400">
                <a:ea typeface="宋体" panose="02010600030101010101" pitchFamily="2" charset="-122"/>
              </a:rPr>
              <a:t>The motivation behind the Improved Euler Method is to increase accuracy </a:t>
            </a:r>
            <a:r>
              <a:rPr lang="en-US" altLang="zh-CN" sz="1400" b="1">
                <a:ea typeface="宋体" panose="02010600030101010101" pitchFamily="2" charset="-122"/>
              </a:rPr>
              <a:t>without adding much complexity</a:t>
            </a:r>
            <a:r>
              <a:rPr lang="en-US" altLang="zh-CN" sz="1400">
                <a:ea typeface="宋体" panose="02010600030101010101" pitchFamily="2" charset="-122"/>
              </a:rPr>
              <a:t>, by using an average of the slopes at both the beginning and end of each step.</a:t>
            </a:r>
            <a:endParaRPr lang="zh-CN" sz="1400">
              <a:ea typeface="宋体" panose="02010600030101010101" pitchFamily="2" charset="-122"/>
            </a:endParaRPr>
          </a:p>
          <a:p>
            <a:endParaRPr lang="en-US" altLang="zh-CN">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pPr>
              <a:defRPr/>
            </a:pPr>
            <a:fld id="{330FDADC-A72B-4419-8F2D-6057AD96C397}"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 Runge That’s the same as our error analysis.</a:t>
            </a:r>
            <a:endParaRPr lang="en-US" altLang="zh-CN"/>
          </a:p>
          <a:p>
            <a:r>
              <a:rPr lang="en-US" altLang="zh-CN"/>
              <a:t>2 less h, less difference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1833"/>
            <a:ext cx="7429500" cy="2387600"/>
          </a:xfrm>
        </p:spPr>
        <p:txBody>
          <a:bodyPr anchor="b"/>
          <a:lstStyle>
            <a:lvl1pPr algn="ctr">
              <a:defRPr sz="6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238250" y="3602585"/>
            <a:ext cx="7429500" cy="1655233"/>
          </a:xfrm>
        </p:spPr>
        <p:txBody>
          <a:bodyPr/>
          <a:lstStyle>
            <a:lvl1pPr marL="0" indent="0" algn="ctr">
              <a:buNone/>
              <a:defRPr sz="2600"/>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8EE2C74-9540-422B-8C7C-1B785B30B8B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A127348-7383-40D6-B266-846AFF584A18}"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03FE60-7D90-4E16-BFA2-8751B0075F8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DB7698-5F86-430E-8F76-7031640F86CE}"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4" y="366202"/>
            <a:ext cx="2135981" cy="581024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1052" y="366202"/>
            <a:ext cx="6242844" cy="581024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443EC53-14EB-4251-97FE-E547D2C5926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EC1FFE8-B845-4D5D-A307-8BA857628B7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1833"/>
            <a:ext cx="7429500" cy="2387600"/>
          </a:xfrm>
        </p:spPr>
        <p:txBody>
          <a:bodyPr anchor="b"/>
          <a:lstStyle>
            <a:lvl1pPr algn="ctr">
              <a:defRPr sz="6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238250" y="3602590"/>
            <a:ext cx="7429500" cy="1655233"/>
          </a:xfrm>
        </p:spPr>
        <p:txBody>
          <a:bodyPr/>
          <a:lstStyle>
            <a:lvl1pPr marL="0" indent="0" algn="ctr">
              <a:buNone/>
              <a:defRPr sz="2600"/>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8EE2C74-9540-422B-8C7C-1B785B30B8BF}"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A127348-7383-40D6-B266-846AFF584A18}"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5F1A65-873E-4237-AA3E-4DFF12DE2C97}"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AB3BB65-D992-4DB0-B2AC-CB43F36966CE}"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80" y="1710269"/>
            <a:ext cx="8543925" cy="2853267"/>
          </a:xfrm>
        </p:spPr>
        <p:txBody>
          <a:bodyPr anchor="b"/>
          <a:lstStyle>
            <a:lvl1pPr>
              <a:defRPr sz="6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75880" y="4588936"/>
            <a:ext cx="8543925" cy="1500717"/>
          </a:xfrm>
        </p:spPr>
        <p:txBody>
          <a:bodyPr/>
          <a:lstStyle>
            <a:lvl1pPr marL="0" indent="0">
              <a:buNone/>
              <a:defRPr sz="2600">
                <a:solidFill>
                  <a:schemeClr val="tx1">
                    <a:tint val="75000"/>
                  </a:schemeClr>
                </a:solidFill>
              </a:defRPr>
            </a:lvl1pPr>
            <a:lvl2pPr marL="495300" indent="0">
              <a:buNone/>
              <a:defRPr sz="2165">
                <a:solidFill>
                  <a:schemeClr val="tx1">
                    <a:tint val="75000"/>
                  </a:schemeClr>
                </a:solidFill>
              </a:defRPr>
            </a:lvl2pPr>
            <a:lvl3pPr marL="990600" indent="0">
              <a:buNone/>
              <a:defRPr sz="1950">
                <a:solidFill>
                  <a:schemeClr val="tx1">
                    <a:tint val="75000"/>
                  </a:schemeClr>
                </a:solidFill>
              </a:defRPr>
            </a:lvl3pPr>
            <a:lvl4pPr marL="1485900" indent="0">
              <a:buNone/>
              <a:defRPr sz="1735">
                <a:solidFill>
                  <a:schemeClr val="tx1">
                    <a:tint val="75000"/>
                  </a:schemeClr>
                </a:solidFill>
              </a:defRPr>
            </a:lvl4pPr>
            <a:lvl5pPr marL="1981200" indent="0">
              <a:buNone/>
              <a:defRPr sz="1735">
                <a:solidFill>
                  <a:schemeClr val="tx1">
                    <a:tint val="75000"/>
                  </a:schemeClr>
                </a:solidFill>
              </a:defRPr>
            </a:lvl5pPr>
            <a:lvl6pPr marL="2476500" indent="0">
              <a:buNone/>
              <a:defRPr sz="1735">
                <a:solidFill>
                  <a:schemeClr val="tx1">
                    <a:tint val="75000"/>
                  </a:schemeClr>
                </a:solidFill>
              </a:defRPr>
            </a:lvl6pPr>
            <a:lvl7pPr marL="2971800" indent="0">
              <a:buNone/>
              <a:defRPr sz="1735">
                <a:solidFill>
                  <a:schemeClr val="tx1">
                    <a:tint val="75000"/>
                  </a:schemeClr>
                </a:solidFill>
              </a:defRPr>
            </a:lvl7pPr>
            <a:lvl8pPr marL="3467100" indent="0">
              <a:buNone/>
              <a:defRPr sz="1735">
                <a:solidFill>
                  <a:schemeClr val="tx1">
                    <a:tint val="75000"/>
                  </a:schemeClr>
                </a:solidFill>
              </a:defRPr>
            </a:lvl8pPr>
            <a:lvl9pPr marL="3962400" indent="0">
              <a:buNone/>
              <a:defRPr sz="173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D16BB5C-3EF6-41B5-AAA1-FCE027B528B1}"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B590CCA-A8C6-4D40-8F7A-FCB8CC1B1603}"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1037" y="1826684"/>
            <a:ext cx="4189413" cy="434974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5551" y="1826684"/>
            <a:ext cx="4189413" cy="434974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830CF69-C240-455A-99D4-50CDFA0DFCBE}"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7955923-8A52-4879-B419-61612B677FFD}"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759" y="366191"/>
            <a:ext cx="8543925" cy="132503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82791" y="1680634"/>
            <a:ext cx="4191132" cy="825500"/>
          </a:xfrm>
        </p:spPr>
        <p:txBody>
          <a:bodyPr anchor="b"/>
          <a:lstStyle>
            <a:lvl1pPr marL="0" indent="0">
              <a:buNone/>
              <a:defRPr sz="2600" b="1"/>
            </a:lvl1pPr>
            <a:lvl2pPr marL="495300" indent="0">
              <a:buNone/>
              <a:defRPr sz="2165" b="1"/>
            </a:lvl2pPr>
            <a:lvl3pPr marL="990600" indent="0">
              <a:buNone/>
              <a:defRPr sz="1950" b="1"/>
            </a:lvl3pPr>
            <a:lvl4pPr marL="1485900" indent="0">
              <a:buNone/>
              <a:defRPr sz="1735" b="1"/>
            </a:lvl4pPr>
            <a:lvl5pPr marL="1981200" indent="0">
              <a:buNone/>
              <a:defRPr sz="1735" b="1"/>
            </a:lvl5pPr>
            <a:lvl6pPr marL="2476500" indent="0">
              <a:buNone/>
              <a:defRPr sz="1735" b="1"/>
            </a:lvl6pPr>
            <a:lvl7pPr marL="2971800" indent="0">
              <a:buNone/>
              <a:defRPr sz="1735" b="1"/>
            </a:lvl7pPr>
            <a:lvl8pPr marL="3467100" indent="0">
              <a:buNone/>
              <a:defRPr sz="1735" b="1"/>
            </a:lvl8pPr>
            <a:lvl9pPr marL="3962400" indent="0">
              <a:buNone/>
              <a:defRPr sz="17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82791" y="2506133"/>
            <a:ext cx="4191132" cy="368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14913" y="1680634"/>
            <a:ext cx="4211770" cy="825500"/>
          </a:xfrm>
        </p:spPr>
        <p:txBody>
          <a:bodyPr anchor="b"/>
          <a:lstStyle>
            <a:lvl1pPr marL="0" indent="0">
              <a:buNone/>
              <a:defRPr sz="2600" b="1"/>
            </a:lvl1pPr>
            <a:lvl2pPr marL="495300" indent="0">
              <a:buNone/>
              <a:defRPr sz="2165" b="1"/>
            </a:lvl2pPr>
            <a:lvl3pPr marL="990600" indent="0">
              <a:buNone/>
              <a:defRPr sz="1950" b="1"/>
            </a:lvl3pPr>
            <a:lvl4pPr marL="1485900" indent="0">
              <a:buNone/>
              <a:defRPr sz="1735" b="1"/>
            </a:lvl4pPr>
            <a:lvl5pPr marL="1981200" indent="0">
              <a:buNone/>
              <a:defRPr sz="1735" b="1"/>
            </a:lvl5pPr>
            <a:lvl6pPr marL="2476500" indent="0">
              <a:buNone/>
              <a:defRPr sz="1735" b="1"/>
            </a:lvl6pPr>
            <a:lvl7pPr marL="2971800" indent="0">
              <a:buNone/>
              <a:defRPr sz="1735" b="1"/>
            </a:lvl7pPr>
            <a:lvl8pPr marL="3467100" indent="0">
              <a:buNone/>
              <a:defRPr sz="1735" b="1"/>
            </a:lvl8pPr>
            <a:lvl9pPr marL="3962400" indent="0">
              <a:buNone/>
              <a:defRPr sz="17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14913" y="2506133"/>
            <a:ext cx="4211770" cy="368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52DCEC-BB22-40E3-8F3D-552D2F9374F4}" type="datetimeFigureOut">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F518D4A-7E8C-4C0F-B09C-F2FFF07B0A66}"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5B30FDF-E7A8-4F25-83F1-96341E9CB4A4}" type="datetimeFigureOut">
              <a:rPr lang="zh-CN" altLang="en-US">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A03D0FF3-EB97-468E-9FDE-4AE8B3A22AF2}"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E7139F9-CAA3-4EF3-9D9A-852998441275}" type="datetimeFigureOut">
              <a:rPr lang="zh-CN" altLang="en-US">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A55580B3-98C3-4A59-8CF2-AD370B4B8A99}"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94" y="457200"/>
            <a:ext cx="3195373" cy="1600200"/>
          </a:xfrm>
        </p:spPr>
        <p:txBody>
          <a:bodyPr anchor="b"/>
          <a:lstStyle>
            <a:lvl1pPr>
              <a:defRPr sz="3465"/>
            </a:lvl1pPr>
          </a:lstStyle>
          <a:p>
            <a:r>
              <a:rPr lang="zh-CN" altLang="en-US"/>
              <a:t>单击此处编辑母版标题样式</a:t>
            </a:r>
            <a:endParaRPr lang="zh-CN" altLang="en-US"/>
          </a:p>
        </p:txBody>
      </p:sp>
      <p:sp>
        <p:nvSpPr>
          <p:cNvPr id="3" name="内容占位符 2"/>
          <p:cNvSpPr>
            <a:spLocks noGrp="1"/>
          </p:cNvSpPr>
          <p:nvPr>
            <p:ph idx="1"/>
          </p:nvPr>
        </p:nvSpPr>
        <p:spPr>
          <a:xfrm>
            <a:off x="4211770" y="988507"/>
            <a:ext cx="5014913" cy="4872567"/>
          </a:xfrm>
        </p:spPr>
        <p:txBody>
          <a:bodyPr/>
          <a:lstStyle>
            <a:lvl1pPr>
              <a:defRPr sz="3465"/>
            </a:lvl1pPr>
            <a:lvl2pPr>
              <a:defRPr sz="3035"/>
            </a:lvl2pPr>
            <a:lvl3pPr>
              <a:defRPr sz="2600"/>
            </a:lvl3pPr>
            <a:lvl4pPr>
              <a:defRPr sz="2165"/>
            </a:lvl4pPr>
            <a:lvl5pPr>
              <a:defRPr sz="2165"/>
            </a:lvl5pPr>
            <a:lvl6pPr>
              <a:defRPr sz="2165"/>
            </a:lvl6pPr>
            <a:lvl7pPr>
              <a:defRPr sz="2165"/>
            </a:lvl7pPr>
            <a:lvl8pPr>
              <a:defRPr sz="2165"/>
            </a:lvl8pPr>
            <a:lvl9pPr>
              <a:defRPr sz="21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82794" y="2057400"/>
            <a:ext cx="3195373" cy="3812117"/>
          </a:xfr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C245CAB-E582-4999-8ABC-D911B6179FA8}"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5CAA399-F6B0-4EF8-9E49-8121BB7ECCA3}"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5F1A65-873E-4237-AA3E-4DFF12DE2C9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AB3BB65-D992-4DB0-B2AC-CB43F36966CE}"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94" y="457200"/>
            <a:ext cx="3195373" cy="1600200"/>
          </a:xfrm>
        </p:spPr>
        <p:txBody>
          <a:bodyPr anchor="b"/>
          <a:lstStyle>
            <a:lvl1pPr>
              <a:defRPr sz="3465"/>
            </a:lvl1pPr>
          </a:lstStyle>
          <a:p>
            <a:r>
              <a:rPr lang="zh-CN" altLang="en-US"/>
              <a:t>单击此处编辑母版标题样式</a:t>
            </a:r>
            <a:endParaRPr lang="zh-CN" altLang="en-US"/>
          </a:p>
        </p:txBody>
      </p:sp>
      <p:sp>
        <p:nvSpPr>
          <p:cNvPr id="3" name="图片占位符 2"/>
          <p:cNvSpPr>
            <a:spLocks noGrp="1"/>
          </p:cNvSpPr>
          <p:nvPr>
            <p:ph type="pic" idx="1"/>
          </p:nvPr>
        </p:nvSpPr>
        <p:spPr>
          <a:xfrm>
            <a:off x="4211770" y="988507"/>
            <a:ext cx="5014913" cy="4872567"/>
          </a:xfrm>
        </p:spPr>
        <p:txBody>
          <a:bodyPr rtlCol="0">
            <a:normAutofit/>
          </a:bodyPr>
          <a:lstStyle>
            <a:lvl1pPr marL="0" indent="0">
              <a:buNone/>
              <a:defRPr sz="3465"/>
            </a:lvl1pPr>
            <a:lvl2pPr marL="495300" indent="0">
              <a:buNone/>
              <a:defRPr sz="3035"/>
            </a:lvl2pPr>
            <a:lvl3pPr marL="990600" indent="0">
              <a:buNone/>
              <a:defRPr sz="2600"/>
            </a:lvl3pPr>
            <a:lvl4pPr marL="1485900" indent="0">
              <a:buNone/>
              <a:defRPr sz="2165"/>
            </a:lvl4pPr>
            <a:lvl5pPr marL="1981200" indent="0">
              <a:buNone/>
              <a:defRPr sz="2165"/>
            </a:lvl5pPr>
            <a:lvl6pPr marL="2476500" indent="0">
              <a:buNone/>
              <a:defRPr sz="2165"/>
            </a:lvl6pPr>
            <a:lvl7pPr marL="2971800" indent="0">
              <a:buNone/>
              <a:defRPr sz="2165"/>
            </a:lvl7pPr>
            <a:lvl8pPr marL="3467100" indent="0">
              <a:buNone/>
              <a:defRPr sz="2165"/>
            </a:lvl8pPr>
            <a:lvl9pPr marL="3962400" indent="0">
              <a:buNone/>
              <a:defRPr sz="2165"/>
            </a:lvl9pPr>
          </a:lstStyle>
          <a:p>
            <a:pPr lvl="0"/>
            <a:endParaRPr lang="zh-CN" altLang="en-US" noProof="0"/>
          </a:p>
        </p:txBody>
      </p:sp>
      <p:sp>
        <p:nvSpPr>
          <p:cNvPr id="4" name="文本占位符 3"/>
          <p:cNvSpPr>
            <a:spLocks noGrp="1"/>
          </p:cNvSpPr>
          <p:nvPr>
            <p:ph type="body" sz="half" idx="2"/>
          </p:nvPr>
        </p:nvSpPr>
        <p:spPr>
          <a:xfrm>
            <a:off x="682794" y="2057400"/>
            <a:ext cx="3195373" cy="3812117"/>
          </a:xfr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974F8E-A852-4876-9EFA-E28AB9ED771B}"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54E1550-A90C-4433-B0DD-9C00A83D9855}"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03FE60-7D90-4E16-BFA2-8751B0075F81}"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1DB7698-5F86-430E-8F76-7031640F86CE}"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4" y="366208"/>
            <a:ext cx="2135981" cy="581024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1052" y="366208"/>
            <a:ext cx="6242844" cy="581024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443EC53-14EB-4251-97FE-E547D2C5926A}"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EC1FFE8-B845-4D5D-A307-8BA857628B7D}"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a:off x="1469" y="0"/>
            <a:ext cx="990306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screen"/>
          <a:srcRect r="10243"/>
          <a:stretch>
            <a:fillRect/>
          </a:stretch>
        </p:blipFill>
        <p:spPr>
          <a:xfrm rot="5400000">
            <a:off x="3652891" y="-3695329"/>
            <a:ext cx="592667" cy="7912210"/>
          </a:xfrm>
          <a:prstGeom prst="rect">
            <a:avLst/>
          </a:prstGeom>
        </p:spPr>
      </p:pic>
      <p:pic>
        <p:nvPicPr>
          <p:cNvPr id="10" name="图片 9"/>
          <p:cNvPicPr>
            <a:picLocks noChangeAspect="1"/>
          </p:cNvPicPr>
          <p:nvPr userDrawn="1"/>
        </p:nvPicPr>
        <p:blipFill>
          <a:blip r:embed="rId3" cstate="screen"/>
          <a:srcRect r="17332"/>
          <a:stretch>
            <a:fillRect/>
          </a:stretch>
        </p:blipFill>
        <p:spPr>
          <a:xfrm rot="5400000">
            <a:off x="8602590" y="-770894"/>
            <a:ext cx="591227" cy="2064437"/>
          </a:xfrm>
          <a:prstGeom prst="rect">
            <a:avLst/>
          </a:prstGeom>
        </p:spPr>
      </p:pic>
      <p:sp>
        <p:nvSpPr>
          <p:cNvPr id="12" name="文本框 11"/>
          <p:cNvSpPr txBox="1"/>
          <p:nvPr userDrawn="1"/>
        </p:nvSpPr>
        <p:spPr>
          <a:xfrm>
            <a:off x="8983881" y="24737"/>
            <a:ext cx="684803" cy="369332"/>
          </a:xfrm>
          <a:prstGeom prst="rect">
            <a:avLst/>
          </a:prstGeom>
          <a:noFill/>
        </p:spPr>
        <p:txBody>
          <a:bodyPr wrap="none" rtlCol="0" anchor="t">
            <a:spAutoFit/>
          </a:bodyPr>
          <a:lstStyle/>
          <a:p>
            <a:r>
              <a:rPr lang="en-US" b="1">
                <a:solidFill>
                  <a:schemeClr val="bg1"/>
                </a:solidFill>
                <a:ea typeface="黑体" panose="02010609060101010101" charset="-122"/>
                <a:sym typeface="+mn-ea"/>
              </a:rPr>
              <a:t>ZJUI</a:t>
            </a:r>
            <a:endParaRPr lang="en-US" b="1">
              <a:solidFill>
                <a:schemeClr val="bg1"/>
              </a:solidFill>
              <a:ea typeface="黑体" panose="02010609060101010101" charset="-122"/>
              <a:sym typeface="+mn-ea"/>
            </a:endParaRPr>
          </a:p>
        </p:txBody>
      </p:sp>
      <p:pic>
        <p:nvPicPr>
          <p:cNvPr id="13" name="图片 12"/>
          <p:cNvPicPr>
            <a:picLocks noChangeAspect="1"/>
          </p:cNvPicPr>
          <p:nvPr userDrawn="1"/>
        </p:nvPicPr>
        <p:blipFill>
          <a:blip r:embed="rId4" cstate="screen"/>
          <a:stretch>
            <a:fillRect/>
          </a:stretch>
        </p:blipFill>
        <p:spPr>
          <a:xfrm>
            <a:off x="8122299" y="-185597"/>
            <a:ext cx="861583" cy="913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screen"/>
          <a:srcRect r="17332"/>
          <a:stretch>
            <a:fillRect/>
          </a:stretch>
        </p:blipFill>
        <p:spPr>
          <a:xfrm rot="5400000">
            <a:off x="3661176" y="-3687206"/>
            <a:ext cx="572369" cy="7915932"/>
          </a:xfrm>
          <a:prstGeom prst="rect">
            <a:avLst/>
          </a:prstGeom>
        </p:spPr>
      </p:pic>
      <p:pic>
        <p:nvPicPr>
          <p:cNvPr id="12" name="图片 11"/>
          <p:cNvPicPr>
            <a:picLocks noChangeAspect="1"/>
          </p:cNvPicPr>
          <p:nvPr userDrawn="1"/>
        </p:nvPicPr>
        <p:blipFill>
          <a:blip r:embed="rId3" cstate="screen"/>
          <a:srcRect r="10243"/>
          <a:stretch>
            <a:fillRect/>
          </a:stretch>
        </p:blipFill>
        <p:spPr>
          <a:xfrm rot="5400000">
            <a:off x="8593809" y="-753855"/>
            <a:ext cx="573764" cy="2050621"/>
          </a:xfrm>
          <a:prstGeom prst="rect">
            <a:avLst/>
          </a:prstGeom>
        </p:spPr>
      </p:pic>
      <p:sp>
        <p:nvSpPr>
          <p:cNvPr id="18" name="文本框 17"/>
          <p:cNvSpPr txBox="1"/>
          <p:nvPr userDrawn="1"/>
        </p:nvSpPr>
        <p:spPr>
          <a:xfrm>
            <a:off x="8983881" y="24737"/>
            <a:ext cx="684803" cy="369332"/>
          </a:xfrm>
          <a:prstGeom prst="rect">
            <a:avLst/>
          </a:prstGeom>
          <a:noFill/>
        </p:spPr>
        <p:txBody>
          <a:bodyPr wrap="none" rtlCol="0" anchor="t">
            <a:spAutoFit/>
          </a:bodyPr>
          <a:lstStyle/>
          <a:p>
            <a:r>
              <a:rPr lang="en-US" b="1">
                <a:solidFill>
                  <a:schemeClr val="bg1"/>
                </a:solidFill>
                <a:ea typeface="黑体" panose="02010609060101010101" charset="-122"/>
                <a:sym typeface="+mn-ea"/>
              </a:rPr>
              <a:t>ZJUI</a:t>
            </a:r>
            <a:endParaRPr lang="en-US" b="1">
              <a:solidFill>
                <a:schemeClr val="bg1"/>
              </a:solidFill>
              <a:ea typeface="黑体" panose="02010609060101010101" charset="-122"/>
              <a:sym typeface="+mn-ea"/>
            </a:endParaRPr>
          </a:p>
        </p:txBody>
      </p:sp>
      <p:pic>
        <p:nvPicPr>
          <p:cNvPr id="11" name="图片 10"/>
          <p:cNvPicPr>
            <a:picLocks noChangeAspect="1"/>
          </p:cNvPicPr>
          <p:nvPr userDrawn="1"/>
        </p:nvPicPr>
        <p:blipFill>
          <a:blip r:embed="rId4" cstate="screen"/>
          <a:stretch>
            <a:fillRect/>
          </a:stretch>
        </p:blipFill>
        <p:spPr>
          <a:xfrm>
            <a:off x="8122299" y="-176763"/>
            <a:ext cx="861583" cy="913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85" y="457200"/>
            <a:ext cx="3195373" cy="1600200"/>
          </a:xfrm>
          <a:prstGeom prst="rect">
            <a:avLst/>
          </a:prstGeom>
        </p:spPr>
        <p:txBody>
          <a:bodyPr anchor="b"/>
          <a:lstStyle>
            <a:lvl1pPr>
              <a:defRPr sz="3465"/>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211770" y="988502"/>
            <a:ext cx="5014913" cy="4872567"/>
          </a:xfrm>
          <a:prstGeom prst="rect">
            <a:avLst/>
          </a:prstGeom>
        </p:spPr>
        <p:txBody>
          <a:bodyPr/>
          <a:lstStyle>
            <a:lvl1pPr>
              <a:defRPr sz="3465"/>
            </a:lvl1pPr>
            <a:lvl2pPr>
              <a:defRPr sz="3035"/>
            </a:lvl2pPr>
            <a:lvl3pPr>
              <a:defRPr sz="2600"/>
            </a:lvl3pPr>
            <a:lvl4pPr>
              <a:defRPr sz="2165"/>
            </a:lvl4pPr>
            <a:lvl5pPr>
              <a:defRPr sz="2165"/>
            </a:lvl5pPr>
            <a:lvl6pPr>
              <a:defRPr sz="2165"/>
            </a:lvl6pPr>
            <a:lvl7pPr>
              <a:defRPr sz="2165"/>
            </a:lvl7pPr>
            <a:lvl8pPr>
              <a:defRPr sz="2165"/>
            </a:lvl8pPr>
            <a:lvl9pPr>
              <a:defRPr sz="216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82785" y="2057400"/>
            <a:ext cx="3195373" cy="3812117"/>
          </a:xfrm>
          <a:prstGeom prst="rect">
            <a:avLst/>
          </a:prstGeo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681038" y="6356351"/>
            <a:ext cx="2228850" cy="366184"/>
          </a:xfrm>
          <a:prstGeom prst="rect">
            <a:avLst/>
          </a:prstGeom>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281364" y="6356351"/>
            <a:ext cx="3343275" cy="366184"/>
          </a:xfrm>
          <a:prstGeom prst="rect">
            <a:avLst/>
          </a:prstGeom>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a:xfrm>
            <a:off x="6996113" y="6356351"/>
            <a:ext cx="2228850" cy="366184"/>
          </a:xfrm>
          <a:prstGeom prst="rect">
            <a:avLst/>
          </a:prstGeom>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85" y="457200"/>
            <a:ext cx="3195373" cy="1600200"/>
          </a:xfrm>
          <a:prstGeom prst="rect">
            <a:avLst/>
          </a:prstGeom>
        </p:spPr>
        <p:txBody>
          <a:bodyPr anchor="b"/>
          <a:lstStyle>
            <a:lvl1pPr>
              <a:defRPr sz="3465"/>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4211770" y="988502"/>
            <a:ext cx="5014913" cy="4872567"/>
          </a:xfrm>
          <a:prstGeom prst="rect">
            <a:avLst/>
          </a:prstGeom>
        </p:spPr>
        <p:txBody>
          <a:bodyPr rtlCol="0">
            <a:normAutofit/>
          </a:bodyPr>
          <a:lstStyle>
            <a:lvl1pPr marL="0" indent="0">
              <a:buNone/>
              <a:defRPr sz="3465"/>
            </a:lvl1pPr>
            <a:lvl2pPr marL="495300" indent="0">
              <a:buNone/>
              <a:defRPr sz="3035"/>
            </a:lvl2pPr>
            <a:lvl3pPr marL="990600" indent="0">
              <a:buNone/>
              <a:defRPr sz="2600"/>
            </a:lvl3pPr>
            <a:lvl4pPr marL="1485900" indent="0">
              <a:buNone/>
              <a:defRPr sz="2165"/>
            </a:lvl4pPr>
            <a:lvl5pPr marL="1981200" indent="0">
              <a:buNone/>
              <a:defRPr sz="2165"/>
            </a:lvl5pPr>
            <a:lvl6pPr marL="2476500" indent="0">
              <a:buNone/>
              <a:defRPr sz="2165"/>
            </a:lvl6pPr>
            <a:lvl7pPr marL="2971800" indent="0">
              <a:buNone/>
              <a:defRPr sz="2165"/>
            </a:lvl7pPr>
            <a:lvl8pPr marL="3467100" indent="0">
              <a:buNone/>
              <a:defRPr sz="2165"/>
            </a:lvl8pPr>
            <a:lvl9pPr marL="3962400" indent="0">
              <a:buNone/>
              <a:defRPr sz="2165"/>
            </a:lvl9pPr>
          </a:lstStyle>
          <a:p>
            <a:pPr lvl="0" fontAlgn="base"/>
            <a:endParaRPr lang="zh-CN" altLang="en-US" strike="noStrike" noProof="0"/>
          </a:p>
        </p:txBody>
      </p:sp>
      <p:sp>
        <p:nvSpPr>
          <p:cNvPr id="4" name="文本占位符 3"/>
          <p:cNvSpPr>
            <a:spLocks noGrp="1"/>
          </p:cNvSpPr>
          <p:nvPr>
            <p:ph type="body" sz="half" idx="2"/>
          </p:nvPr>
        </p:nvSpPr>
        <p:spPr>
          <a:xfrm>
            <a:off x="682785" y="2057400"/>
            <a:ext cx="3195373" cy="3812117"/>
          </a:xfrm>
          <a:prstGeom prst="rect">
            <a:avLst/>
          </a:prstGeo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681038" y="6356351"/>
            <a:ext cx="2228850" cy="366184"/>
          </a:xfrm>
          <a:prstGeom prst="rect">
            <a:avLst/>
          </a:prstGeom>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281364" y="6356351"/>
            <a:ext cx="3343275" cy="366184"/>
          </a:xfrm>
          <a:prstGeom prst="rect">
            <a:avLst/>
          </a:prstGeom>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a:xfrm>
            <a:off x="6996113" y="6356351"/>
            <a:ext cx="2228850" cy="366184"/>
          </a:xfrm>
          <a:prstGeom prst="rect">
            <a:avLst/>
          </a:prstGeom>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81039" y="366186"/>
            <a:ext cx="8543925" cy="132503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1039" y="1826684"/>
            <a:ext cx="8543925" cy="4349749"/>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681038" y="6356351"/>
            <a:ext cx="2228850" cy="366184"/>
          </a:xfrm>
          <a:prstGeom prst="rect">
            <a:avLst/>
          </a:prstGeom>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281364" y="6356351"/>
            <a:ext cx="3343275" cy="366184"/>
          </a:xfrm>
          <a:prstGeom prst="rect">
            <a:avLst/>
          </a:prstGeom>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a:xfrm>
            <a:off x="6996113" y="6356351"/>
            <a:ext cx="2228850" cy="366184"/>
          </a:xfrm>
          <a:prstGeom prst="rect">
            <a:avLst/>
          </a:prstGeom>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4" y="366202"/>
            <a:ext cx="2135981" cy="5810249"/>
          </a:xfrm>
          <a:prstGeom prst="rect">
            <a:avLst/>
          </a:prstGeo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1052" y="366202"/>
            <a:ext cx="6242844" cy="5810249"/>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681038" y="6356351"/>
            <a:ext cx="2228850" cy="366184"/>
          </a:xfrm>
          <a:prstGeom prst="rect">
            <a:avLst/>
          </a:prstGeom>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281364" y="6356351"/>
            <a:ext cx="3343275" cy="366184"/>
          </a:xfrm>
          <a:prstGeom prst="rect">
            <a:avLst/>
          </a:prstGeom>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a:xfrm>
            <a:off x="6996113" y="6356351"/>
            <a:ext cx="2228850" cy="366184"/>
          </a:xfrm>
          <a:prstGeom prst="rect">
            <a:avLst/>
          </a:prstGeom>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80" y="1710269"/>
            <a:ext cx="8543925" cy="2853267"/>
          </a:xfrm>
        </p:spPr>
        <p:txBody>
          <a:bodyPr anchor="b"/>
          <a:lstStyle>
            <a:lvl1pPr>
              <a:defRPr sz="6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75880" y="4588936"/>
            <a:ext cx="8543925" cy="1500717"/>
          </a:xfrm>
        </p:spPr>
        <p:txBody>
          <a:bodyPr/>
          <a:lstStyle>
            <a:lvl1pPr marL="0" indent="0">
              <a:buNone/>
              <a:defRPr sz="2600">
                <a:solidFill>
                  <a:schemeClr val="tx1">
                    <a:tint val="75000"/>
                  </a:schemeClr>
                </a:solidFill>
              </a:defRPr>
            </a:lvl1pPr>
            <a:lvl2pPr marL="495300" indent="0">
              <a:buNone/>
              <a:defRPr sz="2165">
                <a:solidFill>
                  <a:schemeClr val="tx1">
                    <a:tint val="75000"/>
                  </a:schemeClr>
                </a:solidFill>
              </a:defRPr>
            </a:lvl2pPr>
            <a:lvl3pPr marL="990600" indent="0">
              <a:buNone/>
              <a:defRPr sz="1950">
                <a:solidFill>
                  <a:schemeClr val="tx1">
                    <a:tint val="75000"/>
                  </a:schemeClr>
                </a:solidFill>
              </a:defRPr>
            </a:lvl3pPr>
            <a:lvl4pPr marL="1485900" indent="0">
              <a:buNone/>
              <a:defRPr sz="1735">
                <a:solidFill>
                  <a:schemeClr val="tx1">
                    <a:tint val="75000"/>
                  </a:schemeClr>
                </a:solidFill>
              </a:defRPr>
            </a:lvl4pPr>
            <a:lvl5pPr marL="1981200" indent="0">
              <a:buNone/>
              <a:defRPr sz="1735">
                <a:solidFill>
                  <a:schemeClr val="tx1">
                    <a:tint val="75000"/>
                  </a:schemeClr>
                </a:solidFill>
              </a:defRPr>
            </a:lvl5pPr>
            <a:lvl6pPr marL="2476500" indent="0">
              <a:buNone/>
              <a:defRPr sz="1735">
                <a:solidFill>
                  <a:schemeClr val="tx1">
                    <a:tint val="75000"/>
                  </a:schemeClr>
                </a:solidFill>
              </a:defRPr>
            </a:lvl6pPr>
            <a:lvl7pPr marL="2971800" indent="0">
              <a:buNone/>
              <a:defRPr sz="1735">
                <a:solidFill>
                  <a:schemeClr val="tx1">
                    <a:tint val="75000"/>
                  </a:schemeClr>
                </a:solidFill>
              </a:defRPr>
            </a:lvl7pPr>
            <a:lvl8pPr marL="3467100" indent="0">
              <a:buNone/>
              <a:defRPr sz="1735">
                <a:solidFill>
                  <a:schemeClr val="tx1">
                    <a:tint val="75000"/>
                  </a:schemeClr>
                </a:solidFill>
              </a:defRPr>
            </a:lvl8pPr>
            <a:lvl9pPr marL="3962400" indent="0">
              <a:buNone/>
              <a:defRPr sz="173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D16BB5C-3EF6-41B5-AAA1-FCE027B528B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B590CCA-A8C6-4D40-8F7A-FCB8CC1B1603}"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1833"/>
            <a:ext cx="7429500" cy="2387600"/>
          </a:xfrm>
        </p:spPr>
        <p:txBody>
          <a:bodyPr anchor="b"/>
          <a:lstStyle>
            <a:lvl1pPr algn="ctr">
              <a:defRPr sz="6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238250" y="3602590"/>
            <a:ext cx="7429500" cy="1655233"/>
          </a:xfrm>
        </p:spPr>
        <p:txBody>
          <a:bodyPr/>
          <a:lstStyle>
            <a:lvl1pPr marL="0" indent="0" algn="ctr">
              <a:buNone/>
              <a:defRPr sz="2600"/>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8EE2C74-9540-422B-8C7C-1B785B30B8BF}"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A127348-7383-40D6-B266-846AFF584A18}"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5F1A65-873E-4237-AA3E-4DFF12DE2C97}"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AB3BB65-D992-4DB0-B2AC-CB43F36966CE}"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80" y="1710269"/>
            <a:ext cx="8543925" cy="2853267"/>
          </a:xfrm>
        </p:spPr>
        <p:txBody>
          <a:bodyPr anchor="b"/>
          <a:lstStyle>
            <a:lvl1pPr>
              <a:defRPr sz="6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75880" y="4588936"/>
            <a:ext cx="8543925" cy="1500717"/>
          </a:xfrm>
        </p:spPr>
        <p:txBody>
          <a:bodyPr/>
          <a:lstStyle>
            <a:lvl1pPr marL="0" indent="0">
              <a:buNone/>
              <a:defRPr sz="2600">
                <a:solidFill>
                  <a:schemeClr val="tx1">
                    <a:tint val="75000"/>
                  </a:schemeClr>
                </a:solidFill>
              </a:defRPr>
            </a:lvl1pPr>
            <a:lvl2pPr marL="495300" indent="0">
              <a:buNone/>
              <a:defRPr sz="2165">
                <a:solidFill>
                  <a:schemeClr val="tx1">
                    <a:tint val="75000"/>
                  </a:schemeClr>
                </a:solidFill>
              </a:defRPr>
            </a:lvl2pPr>
            <a:lvl3pPr marL="990600" indent="0">
              <a:buNone/>
              <a:defRPr sz="1950">
                <a:solidFill>
                  <a:schemeClr val="tx1">
                    <a:tint val="75000"/>
                  </a:schemeClr>
                </a:solidFill>
              </a:defRPr>
            </a:lvl3pPr>
            <a:lvl4pPr marL="1485900" indent="0">
              <a:buNone/>
              <a:defRPr sz="1735">
                <a:solidFill>
                  <a:schemeClr val="tx1">
                    <a:tint val="75000"/>
                  </a:schemeClr>
                </a:solidFill>
              </a:defRPr>
            </a:lvl4pPr>
            <a:lvl5pPr marL="1981200" indent="0">
              <a:buNone/>
              <a:defRPr sz="1735">
                <a:solidFill>
                  <a:schemeClr val="tx1">
                    <a:tint val="75000"/>
                  </a:schemeClr>
                </a:solidFill>
              </a:defRPr>
            </a:lvl5pPr>
            <a:lvl6pPr marL="2476500" indent="0">
              <a:buNone/>
              <a:defRPr sz="1735">
                <a:solidFill>
                  <a:schemeClr val="tx1">
                    <a:tint val="75000"/>
                  </a:schemeClr>
                </a:solidFill>
              </a:defRPr>
            </a:lvl6pPr>
            <a:lvl7pPr marL="2971800" indent="0">
              <a:buNone/>
              <a:defRPr sz="1735">
                <a:solidFill>
                  <a:schemeClr val="tx1">
                    <a:tint val="75000"/>
                  </a:schemeClr>
                </a:solidFill>
              </a:defRPr>
            </a:lvl7pPr>
            <a:lvl8pPr marL="3467100" indent="0">
              <a:buNone/>
              <a:defRPr sz="1735">
                <a:solidFill>
                  <a:schemeClr val="tx1">
                    <a:tint val="75000"/>
                  </a:schemeClr>
                </a:solidFill>
              </a:defRPr>
            </a:lvl8pPr>
            <a:lvl9pPr marL="3962400" indent="0">
              <a:buNone/>
              <a:defRPr sz="173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D16BB5C-3EF6-41B5-AAA1-FCE027B528B1}"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B590CCA-A8C6-4D40-8F7A-FCB8CC1B1603}"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1037" y="1826684"/>
            <a:ext cx="4189413" cy="434974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5551" y="1826684"/>
            <a:ext cx="4189413" cy="434974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830CF69-C240-455A-99D4-50CDFA0DFCBE}"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67955923-8A52-4879-B419-61612B677FFD}"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759" y="366191"/>
            <a:ext cx="8543925" cy="132503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82791" y="1680634"/>
            <a:ext cx="4191132" cy="825500"/>
          </a:xfrm>
        </p:spPr>
        <p:txBody>
          <a:bodyPr anchor="b"/>
          <a:lstStyle>
            <a:lvl1pPr marL="0" indent="0">
              <a:buNone/>
              <a:defRPr sz="2600" b="1"/>
            </a:lvl1pPr>
            <a:lvl2pPr marL="495300" indent="0">
              <a:buNone/>
              <a:defRPr sz="2165" b="1"/>
            </a:lvl2pPr>
            <a:lvl3pPr marL="990600" indent="0">
              <a:buNone/>
              <a:defRPr sz="1950" b="1"/>
            </a:lvl3pPr>
            <a:lvl4pPr marL="1485900" indent="0">
              <a:buNone/>
              <a:defRPr sz="1735" b="1"/>
            </a:lvl4pPr>
            <a:lvl5pPr marL="1981200" indent="0">
              <a:buNone/>
              <a:defRPr sz="1735" b="1"/>
            </a:lvl5pPr>
            <a:lvl6pPr marL="2476500" indent="0">
              <a:buNone/>
              <a:defRPr sz="1735" b="1"/>
            </a:lvl6pPr>
            <a:lvl7pPr marL="2971800" indent="0">
              <a:buNone/>
              <a:defRPr sz="1735" b="1"/>
            </a:lvl7pPr>
            <a:lvl8pPr marL="3467100" indent="0">
              <a:buNone/>
              <a:defRPr sz="1735" b="1"/>
            </a:lvl8pPr>
            <a:lvl9pPr marL="3962400" indent="0">
              <a:buNone/>
              <a:defRPr sz="17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82791" y="2506133"/>
            <a:ext cx="4191132" cy="368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14913" y="1680634"/>
            <a:ext cx="4211770" cy="825500"/>
          </a:xfrm>
        </p:spPr>
        <p:txBody>
          <a:bodyPr anchor="b"/>
          <a:lstStyle>
            <a:lvl1pPr marL="0" indent="0">
              <a:buNone/>
              <a:defRPr sz="2600" b="1"/>
            </a:lvl1pPr>
            <a:lvl2pPr marL="495300" indent="0">
              <a:buNone/>
              <a:defRPr sz="2165" b="1"/>
            </a:lvl2pPr>
            <a:lvl3pPr marL="990600" indent="0">
              <a:buNone/>
              <a:defRPr sz="1950" b="1"/>
            </a:lvl3pPr>
            <a:lvl4pPr marL="1485900" indent="0">
              <a:buNone/>
              <a:defRPr sz="1735" b="1"/>
            </a:lvl4pPr>
            <a:lvl5pPr marL="1981200" indent="0">
              <a:buNone/>
              <a:defRPr sz="1735" b="1"/>
            </a:lvl5pPr>
            <a:lvl6pPr marL="2476500" indent="0">
              <a:buNone/>
              <a:defRPr sz="1735" b="1"/>
            </a:lvl6pPr>
            <a:lvl7pPr marL="2971800" indent="0">
              <a:buNone/>
              <a:defRPr sz="1735" b="1"/>
            </a:lvl7pPr>
            <a:lvl8pPr marL="3467100" indent="0">
              <a:buNone/>
              <a:defRPr sz="1735" b="1"/>
            </a:lvl8pPr>
            <a:lvl9pPr marL="3962400" indent="0">
              <a:buNone/>
              <a:defRPr sz="17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14913" y="2506133"/>
            <a:ext cx="4211770" cy="368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52DCEC-BB22-40E3-8F3D-552D2F9374F4}" type="datetimeFigureOut">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4F518D4A-7E8C-4C0F-B09C-F2FFF07B0A66}"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5B30FDF-E7A8-4F25-83F1-96341E9CB4A4}" type="datetimeFigureOut">
              <a:rPr lang="zh-CN" altLang="en-US">
                <a:solidFill>
                  <a:prstClr val="black">
                    <a:tint val="75000"/>
                  </a:prstClr>
                </a:solidFill>
              </a:rPr>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A03D0FF3-EB97-468E-9FDE-4AE8B3A22AF2}"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E7139F9-CAA3-4EF3-9D9A-852998441275}" type="datetimeFigureOut">
              <a:rPr lang="zh-CN" altLang="en-US">
                <a:solidFill>
                  <a:prstClr val="black">
                    <a:tint val="75000"/>
                  </a:prstClr>
                </a:solidFill>
              </a:rPr>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A55580B3-98C3-4A59-8CF2-AD370B4B8A99}"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94" y="457200"/>
            <a:ext cx="3195373" cy="1600200"/>
          </a:xfrm>
        </p:spPr>
        <p:txBody>
          <a:bodyPr anchor="b"/>
          <a:lstStyle>
            <a:lvl1pPr>
              <a:defRPr sz="3465"/>
            </a:lvl1pPr>
          </a:lstStyle>
          <a:p>
            <a:r>
              <a:rPr lang="zh-CN" altLang="en-US"/>
              <a:t>单击此处编辑母版标题样式</a:t>
            </a:r>
            <a:endParaRPr lang="zh-CN" altLang="en-US"/>
          </a:p>
        </p:txBody>
      </p:sp>
      <p:sp>
        <p:nvSpPr>
          <p:cNvPr id="3" name="内容占位符 2"/>
          <p:cNvSpPr>
            <a:spLocks noGrp="1"/>
          </p:cNvSpPr>
          <p:nvPr>
            <p:ph idx="1"/>
          </p:nvPr>
        </p:nvSpPr>
        <p:spPr>
          <a:xfrm>
            <a:off x="4211770" y="988507"/>
            <a:ext cx="5014913" cy="4872567"/>
          </a:xfrm>
        </p:spPr>
        <p:txBody>
          <a:bodyPr/>
          <a:lstStyle>
            <a:lvl1pPr>
              <a:defRPr sz="3465"/>
            </a:lvl1pPr>
            <a:lvl2pPr>
              <a:defRPr sz="3035"/>
            </a:lvl2pPr>
            <a:lvl3pPr>
              <a:defRPr sz="2600"/>
            </a:lvl3pPr>
            <a:lvl4pPr>
              <a:defRPr sz="2165"/>
            </a:lvl4pPr>
            <a:lvl5pPr>
              <a:defRPr sz="2165"/>
            </a:lvl5pPr>
            <a:lvl6pPr>
              <a:defRPr sz="2165"/>
            </a:lvl6pPr>
            <a:lvl7pPr>
              <a:defRPr sz="2165"/>
            </a:lvl7pPr>
            <a:lvl8pPr>
              <a:defRPr sz="2165"/>
            </a:lvl8pPr>
            <a:lvl9pPr>
              <a:defRPr sz="21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82794" y="2057400"/>
            <a:ext cx="3195373" cy="3812117"/>
          </a:xfr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C245CAB-E582-4999-8ABC-D911B6179FA8}"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D5CAA399-F6B0-4EF8-9E49-8121BB7ECCA3}"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94" y="457200"/>
            <a:ext cx="3195373" cy="1600200"/>
          </a:xfrm>
        </p:spPr>
        <p:txBody>
          <a:bodyPr anchor="b"/>
          <a:lstStyle>
            <a:lvl1pPr>
              <a:defRPr sz="3465"/>
            </a:lvl1pPr>
          </a:lstStyle>
          <a:p>
            <a:r>
              <a:rPr lang="zh-CN" altLang="en-US"/>
              <a:t>单击此处编辑母版标题样式</a:t>
            </a:r>
            <a:endParaRPr lang="zh-CN" altLang="en-US"/>
          </a:p>
        </p:txBody>
      </p:sp>
      <p:sp>
        <p:nvSpPr>
          <p:cNvPr id="3" name="图片占位符 2"/>
          <p:cNvSpPr>
            <a:spLocks noGrp="1"/>
          </p:cNvSpPr>
          <p:nvPr>
            <p:ph type="pic" idx="1"/>
          </p:nvPr>
        </p:nvSpPr>
        <p:spPr>
          <a:xfrm>
            <a:off x="4211770" y="988507"/>
            <a:ext cx="5014913" cy="4872567"/>
          </a:xfrm>
        </p:spPr>
        <p:txBody>
          <a:bodyPr rtlCol="0">
            <a:normAutofit/>
          </a:bodyPr>
          <a:lstStyle>
            <a:lvl1pPr marL="0" indent="0">
              <a:buNone/>
              <a:defRPr sz="3465"/>
            </a:lvl1pPr>
            <a:lvl2pPr marL="495300" indent="0">
              <a:buNone/>
              <a:defRPr sz="3035"/>
            </a:lvl2pPr>
            <a:lvl3pPr marL="990600" indent="0">
              <a:buNone/>
              <a:defRPr sz="2600"/>
            </a:lvl3pPr>
            <a:lvl4pPr marL="1485900" indent="0">
              <a:buNone/>
              <a:defRPr sz="2165"/>
            </a:lvl4pPr>
            <a:lvl5pPr marL="1981200" indent="0">
              <a:buNone/>
              <a:defRPr sz="2165"/>
            </a:lvl5pPr>
            <a:lvl6pPr marL="2476500" indent="0">
              <a:buNone/>
              <a:defRPr sz="2165"/>
            </a:lvl6pPr>
            <a:lvl7pPr marL="2971800" indent="0">
              <a:buNone/>
              <a:defRPr sz="2165"/>
            </a:lvl7pPr>
            <a:lvl8pPr marL="3467100" indent="0">
              <a:buNone/>
              <a:defRPr sz="2165"/>
            </a:lvl8pPr>
            <a:lvl9pPr marL="3962400" indent="0">
              <a:buNone/>
              <a:defRPr sz="2165"/>
            </a:lvl9pPr>
          </a:lstStyle>
          <a:p>
            <a:pPr lvl="0"/>
            <a:endParaRPr lang="zh-CN" altLang="en-US" noProof="0"/>
          </a:p>
        </p:txBody>
      </p:sp>
      <p:sp>
        <p:nvSpPr>
          <p:cNvPr id="4" name="文本占位符 3"/>
          <p:cNvSpPr>
            <a:spLocks noGrp="1"/>
          </p:cNvSpPr>
          <p:nvPr>
            <p:ph type="body" sz="half" idx="2"/>
          </p:nvPr>
        </p:nvSpPr>
        <p:spPr>
          <a:xfrm>
            <a:off x="682794" y="2057400"/>
            <a:ext cx="3195373" cy="3812117"/>
          </a:xfr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974F8E-A852-4876-9EFA-E28AB9ED771B}" type="datetimeFigureOut">
              <a:rPr lang="zh-CN" altLang="en-US">
                <a:solidFill>
                  <a:prstClr val="black">
                    <a:tint val="75000"/>
                  </a:prstClr>
                </a:solidFill>
              </a:rPr>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54E1550-A90C-4433-B0DD-9C00A83D9855}"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403FE60-7D90-4E16-BFA2-8751B0075F81}"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1DB7698-5F86-430E-8F76-7031640F86CE}"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1037" y="1826684"/>
            <a:ext cx="4189413" cy="434974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5551" y="1826684"/>
            <a:ext cx="4189413" cy="434974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830CF69-C240-455A-99D4-50CDFA0DFCB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7955923-8A52-4879-B419-61612B677FF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4" y="366208"/>
            <a:ext cx="2135981" cy="581024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1052" y="366208"/>
            <a:ext cx="6242844" cy="581024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443EC53-14EB-4251-97FE-E547D2C5926A}"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EC1FFE8-B845-4D5D-A307-8BA857628B7D}"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1833"/>
            <a:ext cx="7429500" cy="2387600"/>
          </a:xfrm>
        </p:spPr>
        <p:txBody>
          <a:bodyPr anchor="b"/>
          <a:lstStyle>
            <a:lvl1pPr algn="ctr">
              <a:defRPr sz="6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238250" y="3602585"/>
            <a:ext cx="7429500" cy="1655233"/>
          </a:xfrm>
        </p:spPr>
        <p:txBody>
          <a:bodyPr/>
          <a:lstStyle>
            <a:lvl1pPr marL="0" indent="0" algn="ctr">
              <a:buNone/>
              <a:defRPr sz="2600"/>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80" y="1710269"/>
            <a:ext cx="8543925" cy="2853267"/>
          </a:xfrm>
        </p:spPr>
        <p:txBody>
          <a:bodyPr anchor="b"/>
          <a:lstStyle>
            <a:lvl1pPr>
              <a:defRPr sz="6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75880" y="4588936"/>
            <a:ext cx="8543925" cy="1500717"/>
          </a:xfrm>
        </p:spPr>
        <p:txBody>
          <a:bodyPr/>
          <a:lstStyle>
            <a:lvl1pPr marL="0" indent="0">
              <a:buNone/>
              <a:defRPr sz="2600">
                <a:solidFill>
                  <a:schemeClr val="tx1">
                    <a:tint val="75000"/>
                  </a:schemeClr>
                </a:solidFill>
              </a:defRPr>
            </a:lvl1pPr>
            <a:lvl2pPr marL="495300" indent="0">
              <a:buNone/>
              <a:defRPr sz="2165">
                <a:solidFill>
                  <a:schemeClr val="tx1">
                    <a:tint val="75000"/>
                  </a:schemeClr>
                </a:solidFill>
              </a:defRPr>
            </a:lvl2pPr>
            <a:lvl3pPr marL="990600" indent="0">
              <a:buNone/>
              <a:defRPr sz="1950">
                <a:solidFill>
                  <a:schemeClr val="tx1">
                    <a:tint val="75000"/>
                  </a:schemeClr>
                </a:solidFill>
              </a:defRPr>
            </a:lvl3pPr>
            <a:lvl4pPr marL="1485900" indent="0">
              <a:buNone/>
              <a:defRPr sz="1735">
                <a:solidFill>
                  <a:schemeClr val="tx1">
                    <a:tint val="75000"/>
                  </a:schemeClr>
                </a:solidFill>
              </a:defRPr>
            </a:lvl4pPr>
            <a:lvl5pPr marL="1981200" indent="0">
              <a:buNone/>
              <a:defRPr sz="1735">
                <a:solidFill>
                  <a:schemeClr val="tx1">
                    <a:tint val="75000"/>
                  </a:schemeClr>
                </a:solidFill>
              </a:defRPr>
            </a:lvl5pPr>
            <a:lvl6pPr marL="2476500" indent="0">
              <a:buNone/>
              <a:defRPr sz="1735">
                <a:solidFill>
                  <a:schemeClr val="tx1">
                    <a:tint val="75000"/>
                  </a:schemeClr>
                </a:solidFill>
              </a:defRPr>
            </a:lvl6pPr>
            <a:lvl7pPr marL="2971800" indent="0">
              <a:buNone/>
              <a:defRPr sz="1735">
                <a:solidFill>
                  <a:schemeClr val="tx1">
                    <a:tint val="75000"/>
                  </a:schemeClr>
                </a:solidFill>
              </a:defRPr>
            </a:lvl7pPr>
            <a:lvl8pPr marL="3467100" indent="0">
              <a:buNone/>
              <a:defRPr sz="1735">
                <a:solidFill>
                  <a:schemeClr val="tx1">
                    <a:tint val="75000"/>
                  </a:schemeClr>
                </a:solidFill>
              </a:defRPr>
            </a:lvl8pPr>
            <a:lvl9pPr marL="3962400" indent="0">
              <a:buNone/>
              <a:defRPr sz="1735">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1037" y="1826684"/>
            <a:ext cx="4189413" cy="434974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035551" y="1826684"/>
            <a:ext cx="4189413" cy="434974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759" y="366191"/>
            <a:ext cx="8543925" cy="132503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82784" y="1680634"/>
            <a:ext cx="4191132" cy="825500"/>
          </a:xfrm>
        </p:spPr>
        <p:txBody>
          <a:bodyPr anchor="b"/>
          <a:lstStyle>
            <a:lvl1pPr marL="0" indent="0">
              <a:buNone/>
              <a:defRPr sz="2600" b="1"/>
            </a:lvl1pPr>
            <a:lvl2pPr marL="495300" indent="0">
              <a:buNone/>
              <a:defRPr sz="2165" b="1"/>
            </a:lvl2pPr>
            <a:lvl3pPr marL="990600" indent="0">
              <a:buNone/>
              <a:defRPr sz="1950" b="1"/>
            </a:lvl3pPr>
            <a:lvl4pPr marL="1485900" indent="0">
              <a:buNone/>
              <a:defRPr sz="1735" b="1"/>
            </a:lvl4pPr>
            <a:lvl5pPr marL="1981200" indent="0">
              <a:buNone/>
              <a:defRPr sz="1735" b="1"/>
            </a:lvl5pPr>
            <a:lvl6pPr marL="2476500" indent="0">
              <a:buNone/>
              <a:defRPr sz="1735" b="1"/>
            </a:lvl6pPr>
            <a:lvl7pPr marL="2971800" indent="0">
              <a:buNone/>
              <a:defRPr sz="1735" b="1"/>
            </a:lvl7pPr>
            <a:lvl8pPr marL="3467100" indent="0">
              <a:buNone/>
              <a:defRPr sz="1735" b="1"/>
            </a:lvl8pPr>
            <a:lvl9pPr marL="3962400" indent="0">
              <a:buNone/>
              <a:defRPr sz="1735"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82784" y="2506133"/>
            <a:ext cx="4191132" cy="36830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5014913" y="1680634"/>
            <a:ext cx="4211770" cy="825500"/>
          </a:xfrm>
        </p:spPr>
        <p:txBody>
          <a:bodyPr anchor="b"/>
          <a:lstStyle>
            <a:lvl1pPr marL="0" indent="0">
              <a:buNone/>
              <a:defRPr sz="2600" b="1"/>
            </a:lvl1pPr>
            <a:lvl2pPr marL="495300" indent="0">
              <a:buNone/>
              <a:defRPr sz="2165" b="1"/>
            </a:lvl2pPr>
            <a:lvl3pPr marL="990600" indent="0">
              <a:buNone/>
              <a:defRPr sz="1950" b="1"/>
            </a:lvl3pPr>
            <a:lvl4pPr marL="1485900" indent="0">
              <a:buNone/>
              <a:defRPr sz="1735" b="1"/>
            </a:lvl4pPr>
            <a:lvl5pPr marL="1981200" indent="0">
              <a:buNone/>
              <a:defRPr sz="1735" b="1"/>
            </a:lvl5pPr>
            <a:lvl6pPr marL="2476500" indent="0">
              <a:buNone/>
              <a:defRPr sz="1735" b="1"/>
            </a:lvl6pPr>
            <a:lvl7pPr marL="2971800" indent="0">
              <a:buNone/>
              <a:defRPr sz="1735" b="1"/>
            </a:lvl7pPr>
            <a:lvl8pPr marL="3467100" indent="0">
              <a:buNone/>
              <a:defRPr sz="1735" b="1"/>
            </a:lvl8pPr>
            <a:lvl9pPr marL="3962400" indent="0">
              <a:buNone/>
              <a:defRPr sz="1735"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5014913" y="2506133"/>
            <a:ext cx="4211770" cy="36830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lstStyle/>
          <a:p>
            <a:pPr fontAlgn="base">
              <a:defRPr/>
            </a:pPr>
            <a:endParaRPr lang="zh-CN" altLang="en-US" strike="noStrike" noProof="1"/>
          </a:p>
        </p:txBody>
      </p:sp>
      <p:sp>
        <p:nvSpPr>
          <p:cNvPr id="9" name="灯片编号占位符 8"/>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lstStyle/>
          <a:p>
            <a:pPr fontAlgn="base">
              <a:defRPr/>
            </a:pPr>
            <a:endParaRPr lang="zh-CN" altLang="en-US" strike="noStrike" noProof="1"/>
          </a:p>
        </p:txBody>
      </p:sp>
      <p:sp>
        <p:nvSpPr>
          <p:cNvPr id="5" name="灯片编号占位符 4"/>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lstStyle/>
          <a:p>
            <a:pPr fontAlgn="base">
              <a:defRPr/>
            </a:pPr>
            <a:endParaRPr lang="zh-CN" altLang="en-US" strike="noStrike" noProof="1"/>
          </a:p>
        </p:txBody>
      </p:sp>
      <p:sp>
        <p:nvSpPr>
          <p:cNvPr id="4" name="灯片编号占位符 3"/>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pic>
        <p:nvPicPr>
          <p:cNvPr id="10" name="图片 9"/>
          <p:cNvPicPr>
            <a:picLocks noChangeAspect="1"/>
          </p:cNvPicPr>
          <p:nvPr userDrawn="1"/>
        </p:nvPicPr>
        <p:blipFill>
          <a:blip r:embed="rId2" cstate="screen"/>
          <a:srcRect r="17332"/>
          <a:stretch>
            <a:fillRect/>
          </a:stretch>
        </p:blipFill>
        <p:spPr>
          <a:xfrm rot="5400000">
            <a:off x="8602590" y="-770895"/>
            <a:ext cx="591227" cy="2064438"/>
          </a:xfrm>
          <a:prstGeom prst="rect">
            <a:avLst/>
          </a:prstGeom>
        </p:spPr>
      </p:pic>
      <p:pic>
        <p:nvPicPr>
          <p:cNvPr id="11" name="图片 10"/>
          <p:cNvPicPr>
            <a:picLocks noChangeAspect="1"/>
          </p:cNvPicPr>
          <p:nvPr userDrawn="1"/>
        </p:nvPicPr>
        <p:blipFill>
          <a:blip r:embed="rId3" cstate="screen"/>
          <a:srcRect r="10243"/>
          <a:stretch>
            <a:fillRect/>
          </a:stretch>
        </p:blipFill>
        <p:spPr>
          <a:xfrm rot="5400000">
            <a:off x="3568382" y="-3610822"/>
            <a:ext cx="592667" cy="7743190"/>
          </a:xfrm>
          <a:prstGeom prst="rect">
            <a:avLst/>
          </a:prstGeom>
        </p:spPr>
      </p:pic>
      <p:grpSp>
        <p:nvGrpSpPr>
          <p:cNvPr id="16" name="组合 15"/>
          <p:cNvGrpSpPr/>
          <p:nvPr userDrawn="1"/>
        </p:nvGrpSpPr>
        <p:grpSpPr>
          <a:xfrm>
            <a:off x="8069683" y="-13019"/>
            <a:ext cx="940203" cy="503677"/>
            <a:chOff x="11435" y="-10"/>
            <a:chExt cx="1707" cy="743"/>
          </a:xfrm>
        </p:grpSpPr>
        <p:pic>
          <p:nvPicPr>
            <p:cNvPr id="5" name="图片 4" descr="white_zui_logo-02"/>
            <p:cNvPicPr>
              <a:picLocks noChangeAspect="1"/>
            </p:cNvPicPr>
            <p:nvPr/>
          </p:nvPicPr>
          <p:blipFill>
            <a:blip r:embed="rId4" cstate="screen"/>
            <a:srcRect/>
            <a:stretch>
              <a:fillRect/>
            </a:stretch>
          </p:blipFill>
          <p:spPr>
            <a:xfrm>
              <a:off x="11435" y="-3"/>
              <a:ext cx="1008" cy="736"/>
            </a:xfrm>
            <a:prstGeom prst="rect">
              <a:avLst/>
            </a:prstGeom>
          </p:spPr>
        </p:pic>
        <p:pic>
          <p:nvPicPr>
            <p:cNvPr id="15" name="图片 14" descr="white_zui_logo-02"/>
            <p:cNvPicPr>
              <a:picLocks noChangeAspect="1"/>
            </p:cNvPicPr>
            <p:nvPr/>
          </p:nvPicPr>
          <p:blipFill>
            <a:blip r:embed="rId5" cstate="screen"/>
            <a:srcRect/>
            <a:stretch>
              <a:fillRect/>
            </a:stretch>
          </p:blipFill>
          <p:spPr>
            <a:xfrm>
              <a:off x="12333" y="-10"/>
              <a:ext cx="809" cy="736"/>
            </a:xfrm>
            <a:prstGeom prst="rect">
              <a:avLst/>
            </a:prstGeom>
          </p:spPr>
        </p:pic>
      </p:grpSp>
      <p:sp>
        <p:nvSpPr>
          <p:cNvPr id="12" name="文本框 11"/>
          <p:cNvSpPr txBox="1"/>
          <p:nvPr userDrawn="1"/>
        </p:nvSpPr>
        <p:spPr>
          <a:xfrm>
            <a:off x="8983881" y="24737"/>
            <a:ext cx="684803" cy="369332"/>
          </a:xfrm>
          <a:prstGeom prst="rect">
            <a:avLst/>
          </a:prstGeom>
          <a:noFill/>
        </p:spPr>
        <p:txBody>
          <a:bodyPr wrap="none" rtlCol="0" anchor="t">
            <a:spAutoFit/>
          </a:bodyPr>
          <a:lstStyle/>
          <a:p>
            <a:r>
              <a:rPr lang="en-US" b="1">
                <a:solidFill>
                  <a:schemeClr val="bg1"/>
                </a:solidFill>
                <a:ea typeface="黑体" panose="02010609060101010101" charset="-122"/>
                <a:sym typeface="+mn-ea"/>
              </a:rPr>
              <a:t>ZJUI</a:t>
            </a:r>
            <a:endParaRPr lang="en-US" b="1">
              <a:solidFill>
                <a:schemeClr val="bg1"/>
              </a:solidFill>
              <a:ea typeface="黑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screen"/>
          <a:srcRect r="10243"/>
          <a:stretch>
            <a:fillRect/>
          </a:stretch>
        </p:blipFill>
        <p:spPr>
          <a:xfrm rot="5400000">
            <a:off x="8593809" y="-753855"/>
            <a:ext cx="573764" cy="2050621"/>
          </a:xfrm>
          <a:prstGeom prst="rect">
            <a:avLst/>
          </a:prstGeom>
        </p:spPr>
      </p:pic>
      <p:pic>
        <p:nvPicPr>
          <p:cNvPr id="13" name="图片 12"/>
          <p:cNvPicPr>
            <a:picLocks noChangeAspect="1"/>
          </p:cNvPicPr>
          <p:nvPr userDrawn="1"/>
        </p:nvPicPr>
        <p:blipFill>
          <a:blip r:embed="rId3" cstate="screen"/>
          <a:srcRect r="17332"/>
          <a:stretch>
            <a:fillRect/>
          </a:stretch>
        </p:blipFill>
        <p:spPr>
          <a:xfrm rot="5400000">
            <a:off x="3579336" y="-3605363"/>
            <a:ext cx="572367" cy="7752243"/>
          </a:xfrm>
          <a:prstGeom prst="rect">
            <a:avLst/>
          </a:prstGeom>
        </p:spPr>
      </p:pic>
      <p:sp>
        <p:nvSpPr>
          <p:cNvPr id="2" name="日期占位符 1"/>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nvPr>
        </p:nvSpPr>
        <p:spPr/>
        <p:txBody>
          <a:bodyPr/>
          <a:lstStyle/>
          <a:p>
            <a:pPr fontAlgn="base">
              <a:defRPr/>
            </a:pPr>
            <a:endParaRPr lang="zh-CN" altLang="en-US" strike="noStrike" noProof="1"/>
          </a:p>
        </p:txBody>
      </p:sp>
      <p:sp>
        <p:nvSpPr>
          <p:cNvPr id="4" name="灯片编号占位符 3"/>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18" name="文本框 17"/>
          <p:cNvSpPr txBox="1"/>
          <p:nvPr userDrawn="1"/>
        </p:nvSpPr>
        <p:spPr>
          <a:xfrm>
            <a:off x="8983881" y="24737"/>
            <a:ext cx="684803" cy="369332"/>
          </a:xfrm>
          <a:prstGeom prst="rect">
            <a:avLst/>
          </a:prstGeom>
          <a:noFill/>
        </p:spPr>
        <p:txBody>
          <a:bodyPr wrap="none" rtlCol="0" anchor="t">
            <a:spAutoFit/>
          </a:bodyPr>
          <a:lstStyle/>
          <a:p>
            <a:r>
              <a:rPr lang="en-US" b="1">
                <a:solidFill>
                  <a:schemeClr val="bg1"/>
                </a:solidFill>
                <a:ea typeface="黑体" panose="02010609060101010101" charset="-122"/>
                <a:sym typeface="+mn-ea"/>
              </a:rPr>
              <a:t>ZJUI</a:t>
            </a:r>
            <a:endParaRPr lang="en-US" b="1">
              <a:solidFill>
                <a:schemeClr val="bg1"/>
              </a:solidFill>
              <a:ea typeface="黑体" panose="02010609060101010101" charset="-122"/>
              <a:sym typeface="+mn-ea"/>
            </a:endParaRPr>
          </a:p>
        </p:txBody>
      </p:sp>
      <p:grpSp>
        <p:nvGrpSpPr>
          <p:cNvPr id="19" name="组合 18"/>
          <p:cNvGrpSpPr/>
          <p:nvPr userDrawn="1"/>
        </p:nvGrpSpPr>
        <p:grpSpPr>
          <a:xfrm>
            <a:off x="8069683" y="-13019"/>
            <a:ext cx="940203" cy="503677"/>
            <a:chOff x="11435" y="-10"/>
            <a:chExt cx="1707" cy="743"/>
          </a:xfrm>
        </p:grpSpPr>
        <p:pic>
          <p:nvPicPr>
            <p:cNvPr id="20" name="图片 19" descr="white_zui_logo-02"/>
            <p:cNvPicPr>
              <a:picLocks noChangeAspect="1"/>
            </p:cNvPicPr>
            <p:nvPr/>
          </p:nvPicPr>
          <p:blipFill>
            <a:blip r:embed="rId4" cstate="screen"/>
            <a:srcRect/>
            <a:stretch>
              <a:fillRect/>
            </a:stretch>
          </p:blipFill>
          <p:spPr>
            <a:xfrm>
              <a:off x="11435" y="-3"/>
              <a:ext cx="1008" cy="736"/>
            </a:xfrm>
            <a:prstGeom prst="rect">
              <a:avLst/>
            </a:prstGeom>
          </p:spPr>
        </p:pic>
        <p:pic>
          <p:nvPicPr>
            <p:cNvPr id="21" name="图片 20" descr="white_zui_logo-02"/>
            <p:cNvPicPr>
              <a:picLocks noChangeAspect="1"/>
            </p:cNvPicPr>
            <p:nvPr/>
          </p:nvPicPr>
          <p:blipFill>
            <a:blip r:embed="rId5" cstate="screen"/>
            <a:srcRect/>
            <a:stretch>
              <a:fillRect/>
            </a:stretch>
          </p:blipFill>
          <p:spPr>
            <a:xfrm>
              <a:off x="12333" y="-10"/>
              <a:ext cx="809" cy="73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85" y="457200"/>
            <a:ext cx="3195373" cy="1600200"/>
          </a:xfrm>
        </p:spPr>
        <p:txBody>
          <a:bodyPr anchor="b"/>
          <a:lstStyle>
            <a:lvl1pPr>
              <a:defRPr sz="3465"/>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211770" y="988502"/>
            <a:ext cx="5014913" cy="4872567"/>
          </a:xfrm>
        </p:spPr>
        <p:txBody>
          <a:bodyPr/>
          <a:lstStyle>
            <a:lvl1pPr>
              <a:defRPr sz="3465"/>
            </a:lvl1pPr>
            <a:lvl2pPr>
              <a:defRPr sz="3035"/>
            </a:lvl2pPr>
            <a:lvl3pPr>
              <a:defRPr sz="2600"/>
            </a:lvl3pPr>
            <a:lvl4pPr>
              <a:defRPr sz="2165"/>
            </a:lvl4pPr>
            <a:lvl5pPr>
              <a:defRPr sz="2165"/>
            </a:lvl5pPr>
            <a:lvl6pPr>
              <a:defRPr sz="2165"/>
            </a:lvl6pPr>
            <a:lvl7pPr>
              <a:defRPr sz="2165"/>
            </a:lvl7pPr>
            <a:lvl8pPr>
              <a:defRPr sz="2165"/>
            </a:lvl8pPr>
            <a:lvl9pPr>
              <a:defRPr sz="216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82785" y="2057400"/>
            <a:ext cx="3195373" cy="3812117"/>
          </a:xfr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759" y="366191"/>
            <a:ext cx="8543925" cy="132503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82784" y="1680634"/>
            <a:ext cx="4191132" cy="825500"/>
          </a:xfrm>
        </p:spPr>
        <p:txBody>
          <a:bodyPr anchor="b"/>
          <a:lstStyle>
            <a:lvl1pPr marL="0" indent="0">
              <a:buNone/>
              <a:defRPr sz="2600" b="1"/>
            </a:lvl1pPr>
            <a:lvl2pPr marL="495300" indent="0">
              <a:buNone/>
              <a:defRPr sz="2165" b="1"/>
            </a:lvl2pPr>
            <a:lvl3pPr marL="990600" indent="0">
              <a:buNone/>
              <a:defRPr sz="1950" b="1"/>
            </a:lvl3pPr>
            <a:lvl4pPr marL="1485900" indent="0">
              <a:buNone/>
              <a:defRPr sz="1735" b="1"/>
            </a:lvl4pPr>
            <a:lvl5pPr marL="1981200" indent="0">
              <a:buNone/>
              <a:defRPr sz="1735" b="1"/>
            </a:lvl5pPr>
            <a:lvl6pPr marL="2476500" indent="0">
              <a:buNone/>
              <a:defRPr sz="1735" b="1"/>
            </a:lvl6pPr>
            <a:lvl7pPr marL="2971800" indent="0">
              <a:buNone/>
              <a:defRPr sz="1735" b="1"/>
            </a:lvl7pPr>
            <a:lvl8pPr marL="3467100" indent="0">
              <a:buNone/>
              <a:defRPr sz="1735" b="1"/>
            </a:lvl8pPr>
            <a:lvl9pPr marL="3962400" indent="0">
              <a:buNone/>
              <a:defRPr sz="17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82784" y="2506133"/>
            <a:ext cx="4191132" cy="368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14913" y="1680634"/>
            <a:ext cx="4211770" cy="825500"/>
          </a:xfrm>
        </p:spPr>
        <p:txBody>
          <a:bodyPr anchor="b"/>
          <a:lstStyle>
            <a:lvl1pPr marL="0" indent="0">
              <a:buNone/>
              <a:defRPr sz="2600" b="1"/>
            </a:lvl1pPr>
            <a:lvl2pPr marL="495300" indent="0">
              <a:buNone/>
              <a:defRPr sz="2165" b="1"/>
            </a:lvl2pPr>
            <a:lvl3pPr marL="990600" indent="0">
              <a:buNone/>
              <a:defRPr sz="1950" b="1"/>
            </a:lvl3pPr>
            <a:lvl4pPr marL="1485900" indent="0">
              <a:buNone/>
              <a:defRPr sz="1735" b="1"/>
            </a:lvl4pPr>
            <a:lvl5pPr marL="1981200" indent="0">
              <a:buNone/>
              <a:defRPr sz="1735" b="1"/>
            </a:lvl5pPr>
            <a:lvl6pPr marL="2476500" indent="0">
              <a:buNone/>
              <a:defRPr sz="1735" b="1"/>
            </a:lvl6pPr>
            <a:lvl7pPr marL="2971800" indent="0">
              <a:buNone/>
              <a:defRPr sz="1735" b="1"/>
            </a:lvl7pPr>
            <a:lvl8pPr marL="3467100" indent="0">
              <a:buNone/>
              <a:defRPr sz="1735" b="1"/>
            </a:lvl8pPr>
            <a:lvl9pPr marL="3962400" indent="0">
              <a:buNone/>
              <a:defRPr sz="17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14913" y="2506133"/>
            <a:ext cx="4211770" cy="3683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F52DCEC-BB22-40E3-8F3D-552D2F9374F4}"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518D4A-7E8C-4C0F-B09C-F2FFF07B0A6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85" y="457200"/>
            <a:ext cx="3195373" cy="1600200"/>
          </a:xfrm>
        </p:spPr>
        <p:txBody>
          <a:bodyPr anchor="b"/>
          <a:lstStyle>
            <a:lvl1pPr>
              <a:defRPr sz="3465"/>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4211770" y="988502"/>
            <a:ext cx="5014913" cy="4872567"/>
          </a:xfrm>
        </p:spPr>
        <p:txBody>
          <a:bodyPr rtlCol="0">
            <a:normAutofit/>
          </a:bodyPr>
          <a:lstStyle>
            <a:lvl1pPr marL="0" indent="0">
              <a:buNone/>
              <a:defRPr sz="3465"/>
            </a:lvl1pPr>
            <a:lvl2pPr marL="495300" indent="0">
              <a:buNone/>
              <a:defRPr sz="3035"/>
            </a:lvl2pPr>
            <a:lvl3pPr marL="990600" indent="0">
              <a:buNone/>
              <a:defRPr sz="2600"/>
            </a:lvl3pPr>
            <a:lvl4pPr marL="1485900" indent="0">
              <a:buNone/>
              <a:defRPr sz="2165"/>
            </a:lvl4pPr>
            <a:lvl5pPr marL="1981200" indent="0">
              <a:buNone/>
              <a:defRPr sz="2165"/>
            </a:lvl5pPr>
            <a:lvl6pPr marL="2476500" indent="0">
              <a:buNone/>
              <a:defRPr sz="2165"/>
            </a:lvl6pPr>
            <a:lvl7pPr marL="2971800" indent="0">
              <a:buNone/>
              <a:defRPr sz="2165"/>
            </a:lvl7pPr>
            <a:lvl8pPr marL="3467100" indent="0">
              <a:buNone/>
              <a:defRPr sz="2165"/>
            </a:lvl8pPr>
            <a:lvl9pPr marL="3962400" indent="0">
              <a:buNone/>
              <a:defRPr sz="2165"/>
            </a:lvl9pPr>
          </a:lstStyle>
          <a:p>
            <a:pPr lvl="0" fontAlgn="base"/>
            <a:endParaRPr lang="zh-CN" altLang="en-US" strike="noStrike" noProof="0"/>
          </a:p>
        </p:txBody>
      </p:sp>
      <p:sp>
        <p:nvSpPr>
          <p:cNvPr id="4" name="文本占位符 3"/>
          <p:cNvSpPr>
            <a:spLocks noGrp="1"/>
          </p:cNvSpPr>
          <p:nvPr>
            <p:ph type="body" sz="half" idx="2"/>
          </p:nvPr>
        </p:nvSpPr>
        <p:spPr>
          <a:xfrm>
            <a:off x="682785" y="2057400"/>
            <a:ext cx="3195373" cy="3812117"/>
          </a:xfr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4" y="366202"/>
            <a:ext cx="2135981" cy="5810249"/>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1052" y="366202"/>
            <a:ext cx="6242844" cy="581024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a:off x="1469" y="0"/>
            <a:ext cx="9903065"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screen"/>
          <a:srcRect r="17332"/>
          <a:stretch>
            <a:fillRect/>
          </a:stretch>
        </p:blipFill>
        <p:spPr>
          <a:xfrm rot="5400000">
            <a:off x="8602590" y="-770895"/>
            <a:ext cx="591227" cy="2064438"/>
          </a:xfrm>
          <a:prstGeom prst="rect">
            <a:avLst/>
          </a:prstGeom>
        </p:spPr>
      </p:pic>
      <p:pic>
        <p:nvPicPr>
          <p:cNvPr id="11" name="图片 10"/>
          <p:cNvPicPr>
            <a:picLocks noChangeAspect="1"/>
          </p:cNvPicPr>
          <p:nvPr userDrawn="1"/>
        </p:nvPicPr>
        <p:blipFill>
          <a:blip r:embed="rId3" cstate="screen"/>
          <a:srcRect r="10243"/>
          <a:stretch>
            <a:fillRect/>
          </a:stretch>
        </p:blipFill>
        <p:spPr>
          <a:xfrm rot="5400000">
            <a:off x="3568382" y="-3610822"/>
            <a:ext cx="592667" cy="7743190"/>
          </a:xfrm>
          <a:prstGeom prst="rect">
            <a:avLst/>
          </a:prstGeom>
        </p:spPr>
      </p:pic>
      <p:sp>
        <p:nvSpPr>
          <p:cNvPr id="12" name="文本框 11"/>
          <p:cNvSpPr txBox="1"/>
          <p:nvPr userDrawn="1"/>
        </p:nvSpPr>
        <p:spPr>
          <a:xfrm>
            <a:off x="8983881" y="24737"/>
            <a:ext cx="684803" cy="369332"/>
          </a:xfrm>
          <a:prstGeom prst="rect">
            <a:avLst/>
          </a:prstGeom>
          <a:noFill/>
        </p:spPr>
        <p:txBody>
          <a:bodyPr wrap="none" rtlCol="0" anchor="t">
            <a:spAutoFit/>
          </a:bodyPr>
          <a:lstStyle/>
          <a:p>
            <a:r>
              <a:rPr lang="en-US" b="1">
                <a:solidFill>
                  <a:schemeClr val="bg1"/>
                </a:solidFill>
                <a:ea typeface="黑体" panose="02010609060101010101" charset="-122"/>
                <a:sym typeface="+mn-ea"/>
              </a:rPr>
              <a:t>ZJUI</a:t>
            </a:r>
            <a:endParaRPr lang="en-US" b="1">
              <a:solidFill>
                <a:schemeClr val="bg1"/>
              </a:solidFill>
              <a:ea typeface="黑体" panose="02010609060101010101" charset="-122"/>
              <a:sym typeface="+mn-ea"/>
            </a:endParaRPr>
          </a:p>
        </p:txBody>
      </p:sp>
      <p:pic>
        <p:nvPicPr>
          <p:cNvPr id="13" name="图片 12"/>
          <p:cNvPicPr>
            <a:picLocks noChangeAspect="1"/>
          </p:cNvPicPr>
          <p:nvPr userDrawn="1"/>
        </p:nvPicPr>
        <p:blipFill>
          <a:blip r:embed="rId4" cstate="screen"/>
          <a:stretch>
            <a:fillRect/>
          </a:stretch>
        </p:blipFill>
        <p:spPr>
          <a:xfrm>
            <a:off x="8122299" y="-185597"/>
            <a:ext cx="861583" cy="913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screen"/>
          <a:srcRect r="10243"/>
          <a:stretch>
            <a:fillRect/>
          </a:stretch>
        </p:blipFill>
        <p:spPr>
          <a:xfrm rot="5400000">
            <a:off x="8593809" y="-753855"/>
            <a:ext cx="573764" cy="2050621"/>
          </a:xfrm>
          <a:prstGeom prst="rect">
            <a:avLst/>
          </a:prstGeom>
        </p:spPr>
      </p:pic>
      <p:pic>
        <p:nvPicPr>
          <p:cNvPr id="13" name="图片 12"/>
          <p:cNvPicPr>
            <a:picLocks noChangeAspect="1"/>
          </p:cNvPicPr>
          <p:nvPr userDrawn="1"/>
        </p:nvPicPr>
        <p:blipFill>
          <a:blip r:embed="rId3" cstate="screen"/>
          <a:srcRect r="17332"/>
          <a:stretch>
            <a:fillRect/>
          </a:stretch>
        </p:blipFill>
        <p:spPr>
          <a:xfrm rot="5400000">
            <a:off x="3579336" y="-3605363"/>
            <a:ext cx="572367" cy="7752243"/>
          </a:xfrm>
          <a:prstGeom prst="rect">
            <a:avLst/>
          </a:prstGeom>
        </p:spPr>
      </p:pic>
      <p:sp>
        <p:nvSpPr>
          <p:cNvPr id="18" name="文本框 17"/>
          <p:cNvSpPr txBox="1"/>
          <p:nvPr userDrawn="1"/>
        </p:nvSpPr>
        <p:spPr>
          <a:xfrm>
            <a:off x="8983881" y="24737"/>
            <a:ext cx="684803" cy="369332"/>
          </a:xfrm>
          <a:prstGeom prst="rect">
            <a:avLst/>
          </a:prstGeom>
          <a:noFill/>
        </p:spPr>
        <p:txBody>
          <a:bodyPr wrap="none" rtlCol="0" anchor="t">
            <a:spAutoFit/>
          </a:bodyPr>
          <a:lstStyle/>
          <a:p>
            <a:r>
              <a:rPr lang="en-US" b="1">
                <a:solidFill>
                  <a:schemeClr val="bg1"/>
                </a:solidFill>
                <a:ea typeface="黑体" panose="02010609060101010101" charset="-122"/>
                <a:sym typeface="+mn-ea"/>
              </a:rPr>
              <a:t>ZJUI</a:t>
            </a:r>
            <a:endParaRPr lang="en-US" b="1">
              <a:solidFill>
                <a:schemeClr val="bg1"/>
              </a:solidFill>
              <a:ea typeface="黑体" panose="02010609060101010101" charset="-122"/>
              <a:sym typeface="+mn-ea"/>
            </a:endParaRPr>
          </a:p>
        </p:txBody>
      </p:sp>
      <p:pic>
        <p:nvPicPr>
          <p:cNvPr id="11" name="图片 10"/>
          <p:cNvPicPr>
            <a:picLocks noChangeAspect="1"/>
          </p:cNvPicPr>
          <p:nvPr userDrawn="1"/>
        </p:nvPicPr>
        <p:blipFill>
          <a:blip r:embed="rId4" cstate="screen"/>
          <a:stretch>
            <a:fillRect/>
          </a:stretch>
        </p:blipFill>
        <p:spPr>
          <a:xfrm>
            <a:off x="8122299" y="-176763"/>
            <a:ext cx="861583" cy="913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85" y="457200"/>
            <a:ext cx="3195373" cy="1600200"/>
          </a:xfrm>
          <a:prstGeom prst="rect">
            <a:avLst/>
          </a:prstGeom>
        </p:spPr>
        <p:txBody>
          <a:bodyPr anchor="b"/>
          <a:lstStyle>
            <a:lvl1pPr>
              <a:defRPr sz="3465"/>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211770" y="988502"/>
            <a:ext cx="5014913" cy="4872567"/>
          </a:xfrm>
          <a:prstGeom prst="rect">
            <a:avLst/>
          </a:prstGeom>
        </p:spPr>
        <p:txBody>
          <a:bodyPr/>
          <a:lstStyle>
            <a:lvl1pPr>
              <a:defRPr sz="3465"/>
            </a:lvl1pPr>
            <a:lvl2pPr>
              <a:defRPr sz="3035"/>
            </a:lvl2pPr>
            <a:lvl3pPr>
              <a:defRPr sz="2600"/>
            </a:lvl3pPr>
            <a:lvl4pPr>
              <a:defRPr sz="2165"/>
            </a:lvl4pPr>
            <a:lvl5pPr>
              <a:defRPr sz="2165"/>
            </a:lvl5pPr>
            <a:lvl6pPr>
              <a:defRPr sz="2165"/>
            </a:lvl6pPr>
            <a:lvl7pPr>
              <a:defRPr sz="2165"/>
            </a:lvl7pPr>
            <a:lvl8pPr>
              <a:defRPr sz="2165"/>
            </a:lvl8pPr>
            <a:lvl9pPr>
              <a:defRPr sz="216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82785" y="2057400"/>
            <a:ext cx="3195373" cy="3812117"/>
          </a:xfrm>
          <a:prstGeom prst="rect">
            <a:avLst/>
          </a:prstGeo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681038" y="6356351"/>
            <a:ext cx="2228850" cy="366184"/>
          </a:xfrm>
          <a:prstGeom prst="rect">
            <a:avLst/>
          </a:prstGeom>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281364" y="6356351"/>
            <a:ext cx="3343275" cy="366184"/>
          </a:xfrm>
          <a:prstGeom prst="rect">
            <a:avLst/>
          </a:prstGeom>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a:xfrm>
            <a:off x="6996113" y="6356351"/>
            <a:ext cx="2228850" cy="366184"/>
          </a:xfrm>
          <a:prstGeom prst="rect">
            <a:avLst/>
          </a:prstGeom>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85" y="457200"/>
            <a:ext cx="3195373" cy="1600200"/>
          </a:xfrm>
          <a:prstGeom prst="rect">
            <a:avLst/>
          </a:prstGeom>
        </p:spPr>
        <p:txBody>
          <a:bodyPr anchor="b"/>
          <a:lstStyle>
            <a:lvl1pPr>
              <a:defRPr sz="3465"/>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4211770" y="988502"/>
            <a:ext cx="5014913" cy="4872567"/>
          </a:xfrm>
          <a:prstGeom prst="rect">
            <a:avLst/>
          </a:prstGeom>
        </p:spPr>
        <p:txBody>
          <a:bodyPr rtlCol="0">
            <a:normAutofit/>
          </a:bodyPr>
          <a:lstStyle>
            <a:lvl1pPr marL="0" indent="0">
              <a:buNone/>
              <a:defRPr sz="3465"/>
            </a:lvl1pPr>
            <a:lvl2pPr marL="495300" indent="0">
              <a:buNone/>
              <a:defRPr sz="3035"/>
            </a:lvl2pPr>
            <a:lvl3pPr marL="990600" indent="0">
              <a:buNone/>
              <a:defRPr sz="2600"/>
            </a:lvl3pPr>
            <a:lvl4pPr marL="1485900" indent="0">
              <a:buNone/>
              <a:defRPr sz="2165"/>
            </a:lvl4pPr>
            <a:lvl5pPr marL="1981200" indent="0">
              <a:buNone/>
              <a:defRPr sz="2165"/>
            </a:lvl5pPr>
            <a:lvl6pPr marL="2476500" indent="0">
              <a:buNone/>
              <a:defRPr sz="2165"/>
            </a:lvl6pPr>
            <a:lvl7pPr marL="2971800" indent="0">
              <a:buNone/>
              <a:defRPr sz="2165"/>
            </a:lvl7pPr>
            <a:lvl8pPr marL="3467100" indent="0">
              <a:buNone/>
              <a:defRPr sz="2165"/>
            </a:lvl8pPr>
            <a:lvl9pPr marL="3962400" indent="0">
              <a:buNone/>
              <a:defRPr sz="2165"/>
            </a:lvl9pPr>
          </a:lstStyle>
          <a:p>
            <a:pPr lvl="0" fontAlgn="base"/>
            <a:endParaRPr lang="zh-CN" altLang="en-US" strike="noStrike" noProof="0"/>
          </a:p>
        </p:txBody>
      </p:sp>
      <p:sp>
        <p:nvSpPr>
          <p:cNvPr id="4" name="文本占位符 3"/>
          <p:cNvSpPr>
            <a:spLocks noGrp="1"/>
          </p:cNvSpPr>
          <p:nvPr>
            <p:ph type="body" sz="half" idx="2"/>
          </p:nvPr>
        </p:nvSpPr>
        <p:spPr>
          <a:xfrm>
            <a:off x="682785" y="2057400"/>
            <a:ext cx="3195373" cy="3812117"/>
          </a:xfrm>
          <a:prstGeom prst="rect">
            <a:avLst/>
          </a:prstGeo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a:xfrm>
            <a:off x="681038" y="6356351"/>
            <a:ext cx="2228850" cy="366184"/>
          </a:xfrm>
          <a:prstGeom prst="rect">
            <a:avLst/>
          </a:prstGeom>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a:xfrm>
            <a:off x="3281364" y="6356351"/>
            <a:ext cx="3343275" cy="366184"/>
          </a:xfrm>
          <a:prstGeom prst="rect">
            <a:avLst/>
          </a:prstGeom>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a:xfrm>
            <a:off x="6996113" y="6356351"/>
            <a:ext cx="2228850" cy="366184"/>
          </a:xfrm>
          <a:prstGeom prst="rect">
            <a:avLst/>
          </a:prstGeom>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81039" y="366186"/>
            <a:ext cx="8543925" cy="1325033"/>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1039" y="1826684"/>
            <a:ext cx="8543925" cy="4349749"/>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681038" y="6356351"/>
            <a:ext cx="2228850" cy="366184"/>
          </a:xfrm>
          <a:prstGeom prst="rect">
            <a:avLst/>
          </a:prstGeom>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281364" y="6356351"/>
            <a:ext cx="3343275" cy="366184"/>
          </a:xfrm>
          <a:prstGeom prst="rect">
            <a:avLst/>
          </a:prstGeom>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a:xfrm>
            <a:off x="6996113" y="6356351"/>
            <a:ext cx="2228850" cy="366184"/>
          </a:xfrm>
          <a:prstGeom prst="rect">
            <a:avLst/>
          </a:prstGeom>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4" y="366202"/>
            <a:ext cx="2135981" cy="5810249"/>
          </a:xfrm>
          <a:prstGeom prst="rect">
            <a:avLst/>
          </a:prstGeo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1052" y="366202"/>
            <a:ext cx="6242844" cy="5810249"/>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681038" y="6356351"/>
            <a:ext cx="2228850" cy="366184"/>
          </a:xfrm>
          <a:prstGeom prst="rect">
            <a:avLst/>
          </a:prstGeom>
        </p:spPr>
        <p:txBody>
          <a:body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a:xfrm>
            <a:off x="3281364" y="6356351"/>
            <a:ext cx="3343275" cy="366184"/>
          </a:xfrm>
          <a:prstGeom prst="rect">
            <a:avLst/>
          </a:prstGeom>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a:xfrm>
            <a:off x="6996113" y="6356351"/>
            <a:ext cx="2228850" cy="366184"/>
          </a:xfrm>
          <a:prstGeom prst="rect">
            <a:avLst/>
          </a:prstGeom>
        </p:spPr>
        <p:txBody>
          <a:body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5B30FDF-E7A8-4F25-83F1-96341E9CB4A4}"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03D0FF3-EB97-468E-9FDE-4AE8B3A22AF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E7139F9-CAA3-4EF3-9D9A-852998441275}"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55580B3-98C3-4A59-8CF2-AD370B4B8A9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85" y="457200"/>
            <a:ext cx="3195373" cy="1600200"/>
          </a:xfrm>
        </p:spPr>
        <p:txBody>
          <a:bodyPr anchor="b"/>
          <a:lstStyle>
            <a:lvl1pPr>
              <a:defRPr sz="3465"/>
            </a:lvl1pPr>
          </a:lstStyle>
          <a:p>
            <a:r>
              <a:rPr lang="zh-CN" altLang="en-US"/>
              <a:t>单击此处编辑母版标题样式</a:t>
            </a:r>
            <a:endParaRPr lang="zh-CN" altLang="en-US"/>
          </a:p>
        </p:txBody>
      </p:sp>
      <p:sp>
        <p:nvSpPr>
          <p:cNvPr id="3" name="内容占位符 2"/>
          <p:cNvSpPr>
            <a:spLocks noGrp="1"/>
          </p:cNvSpPr>
          <p:nvPr>
            <p:ph idx="1"/>
          </p:nvPr>
        </p:nvSpPr>
        <p:spPr>
          <a:xfrm>
            <a:off x="4211770" y="988502"/>
            <a:ext cx="5014913" cy="4872567"/>
          </a:xfrm>
        </p:spPr>
        <p:txBody>
          <a:bodyPr/>
          <a:lstStyle>
            <a:lvl1pPr>
              <a:defRPr sz="3465"/>
            </a:lvl1pPr>
            <a:lvl2pPr>
              <a:defRPr sz="3035"/>
            </a:lvl2pPr>
            <a:lvl3pPr>
              <a:defRPr sz="2600"/>
            </a:lvl3pPr>
            <a:lvl4pPr>
              <a:defRPr sz="2165"/>
            </a:lvl4pPr>
            <a:lvl5pPr>
              <a:defRPr sz="2165"/>
            </a:lvl5pPr>
            <a:lvl6pPr>
              <a:defRPr sz="2165"/>
            </a:lvl6pPr>
            <a:lvl7pPr>
              <a:defRPr sz="2165"/>
            </a:lvl7pPr>
            <a:lvl8pPr>
              <a:defRPr sz="2165"/>
            </a:lvl8pPr>
            <a:lvl9pPr>
              <a:defRPr sz="21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82785" y="2057400"/>
            <a:ext cx="3195373" cy="3812117"/>
          </a:xfr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C245CAB-E582-4999-8ABC-D911B6179FA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5CAA399-F6B0-4EF8-9E49-8121BB7ECCA3}"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85" y="457200"/>
            <a:ext cx="3195373" cy="1600200"/>
          </a:xfrm>
        </p:spPr>
        <p:txBody>
          <a:bodyPr anchor="b"/>
          <a:lstStyle>
            <a:lvl1pPr>
              <a:defRPr sz="3465"/>
            </a:lvl1pPr>
          </a:lstStyle>
          <a:p>
            <a:r>
              <a:rPr lang="zh-CN" altLang="en-US"/>
              <a:t>单击此处编辑母版标题样式</a:t>
            </a:r>
            <a:endParaRPr lang="zh-CN" altLang="en-US"/>
          </a:p>
        </p:txBody>
      </p:sp>
      <p:sp>
        <p:nvSpPr>
          <p:cNvPr id="3" name="图片占位符 2"/>
          <p:cNvSpPr>
            <a:spLocks noGrp="1"/>
          </p:cNvSpPr>
          <p:nvPr>
            <p:ph type="pic" idx="1"/>
          </p:nvPr>
        </p:nvSpPr>
        <p:spPr>
          <a:xfrm>
            <a:off x="4211770" y="988502"/>
            <a:ext cx="5014913" cy="4872567"/>
          </a:xfrm>
        </p:spPr>
        <p:txBody>
          <a:bodyPr rtlCol="0">
            <a:normAutofit/>
          </a:bodyPr>
          <a:lstStyle>
            <a:lvl1pPr marL="0" indent="0">
              <a:buNone/>
              <a:defRPr sz="3465"/>
            </a:lvl1pPr>
            <a:lvl2pPr marL="495300" indent="0">
              <a:buNone/>
              <a:defRPr sz="3035"/>
            </a:lvl2pPr>
            <a:lvl3pPr marL="990600" indent="0">
              <a:buNone/>
              <a:defRPr sz="2600"/>
            </a:lvl3pPr>
            <a:lvl4pPr marL="1485900" indent="0">
              <a:buNone/>
              <a:defRPr sz="2165"/>
            </a:lvl4pPr>
            <a:lvl5pPr marL="1981200" indent="0">
              <a:buNone/>
              <a:defRPr sz="2165"/>
            </a:lvl5pPr>
            <a:lvl6pPr marL="2476500" indent="0">
              <a:buNone/>
              <a:defRPr sz="2165"/>
            </a:lvl6pPr>
            <a:lvl7pPr marL="2971800" indent="0">
              <a:buNone/>
              <a:defRPr sz="2165"/>
            </a:lvl7pPr>
            <a:lvl8pPr marL="3467100" indent="0">
              <a:buNone/>
              <a:defRPr sz="2165"/>
            </a:lvl8pPr>
            <a:lvl9pPr marL="3962400" indent="0">
              <a:buNone/>
              <a:defRPr sz="2165"/>
            </a:lvl9pPr>
          </a:lstStyle>
          <a:p>
            <a:pPr lvl="0"/>
            <a:endParaRPr lang="zh-CN" altLang="en-US" noProof="0"/>
          </a:p>
        </p:txBody>
      </p:sp>
      <p:sp>
        <p:nvSpPr>
          <p:cNvPr id="4" name="文本占位符 3"/>
          <p:cNvSpPr>
            <a:spLocks noGrp="1"/>
          </p:cNvSpPr>
          <p:nvPr>
            <p:ph type="body" sz="half" idx="2"/>
          </p:nvPr>
        </p:nvSpPr>
        <p:spPr>
          <a:xfrm>
            <a:off x="682785" y="2057400"/>
            <a:ext cx="3195373" cy="3812117"/>
          </a:xfrm>
        </p:spPr>
        <p:txBody>
          <a:bodyPr/>
          <a:lstStyle>
            <a:lvl1pPr marL="0" indent="0">
              <a:buNone/>
              <a:defRPr sz="1735"/>
            </a:lvl1pPr>
            <a:lvl2pPr marL="495300" indent="0">
              <a:buNone/>
              <a:defRPr sz="1515"/>
            </a:lvl2pPr>
            <a:lvl3pPr marL="990600" indent="0">
              <a:buNone/>
              <a:defRPr sz="1300"/>
            </a:lvl3pPr>
            <a:lvl4pPr marL="1485900" indent="0">
              <a:buNone/>
              <a:defRPr sz="1085"/>
            </a:lvl4pPr>
            <a:lvl5pPr marL="1981200" indent="0">
              <a:buNone/>
              <a:defRPr sz="1085"/>
            </a:lvl5pPr>
            <a:lvl6pPr marL="2476500" indent="0">
              <a:buNone/>
              <a:defRPr sz="1085"/>
            </a:lvl6pPr>
            <a:lvl7pPr marL="2971800" indent="0">
              <a:buNone/>
              <a:defRPr sz="1085"/>
            </a:lvl7pPr>
            <a:lvl8pPr marL="3467100" indent="0">
              <a:buNone/>
              <a:defRPr sz="1085"/>
            </a:lvl8pPr>
            <a:lvl9pPr marL="3962400" indent="0">
              <a:buNone/>
              <a:defRPr sz="1085"/>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974F8E-A852-4876-9EFA-E28AB9ED771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54E1550-A90C-4433-B0DD-9C00A83D9855}"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 Type="http://schemas.openxmlformats.org/officeDocument/2006/relationships/slideLayout" Target="../slideLayouts/slideLayout31.xml"/><Relationship Id="rId12" Type="http://schemas.openxmlformats.org/officeDocument/2006/relationships/theme" Target="../theme/theme4.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3" Type="http://schemas.openxmlformats.org/officeDocument/2006/relationships/theme" Target="../theme/theme5.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81039" y="366191"/>
            <a:ext cx="8543925" cy="132503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p:cNvSpPr>
          <p:nvPr>
            <p:ph type="body" idx="1"/>
          </p:nvPr>
        </p:nvSpPr>
        <p:spPr bwMode="auto">
          <a:xfrm>
            <a:off x="681039" y="1826684"/>
            <a:ext cx="8543925" cy="4349749"/>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81038" y="6356369"/>
            <a:ext cx="2228850" cy="366183"/>
          </a:xfrm>
          <a:prstGeom prst="rect">
            <a:avLst/>
          </a:prstGeom>
        </p:spPr>
        <p:txBody>
          <a:bodyPr vert="horz" lIns="91440" tIns="45720" rIns="91440" bIns="45720" rtlCol="0" anchor="ctr"/>
          <a:lstStyle>
            <a:lvl1pPr algn="l">
              <a:defRPr sz="1300">
                <a:solidFill>
                  <a:schemeClr val="tx1">
                    <a:tint val="75000"/>
                  </a:schemeClr>
                </a:solidFill>
                <a:latin typeface="Arial" panose="020B0604020202020204" pitchFamily="34" charset="0"/>
                <a:ea typeface="宋体" panose="02010600030101010101" pitchFamily="2" charset="-122"/>
              </a:defRPr>
            </a:lvl1pPr>
          </a:lstStyle>
          <a:p>
            <a:pPr>
              <a:defRPr/>
            </a:pPr>
            <a:fld id="{759BC2D0-3D5F-45B4-A2E2-F93C85E89F6F}" type="datetimeFigureOut">
              <a:rPr lang="zh-CN" altLang="en-US"/>
            </a:fld>
            <a:endParaRPr lang="zh-CN" altLang="en-US"/>
          </a:p>
        </p:txBody>
      </p:sp>
      <p:sp>
        <p:nvSpPr>
          <p:cNvPr id="5" name="页脚占位符 4"/>
          <p:cNvSpPr>
            <a:spLocks noGrp="1"/>
          </p:cNvSpPr>
          <p:nvPr>
            <p:ph type="ftr" sz="quarter" idx="3"/>
          </p:nvPr>
        </p:nvSpPr>
        <p:spPr>
          <a:xfrm>
            <a:off x="3281364" y="6356369"/>
            <a:ext cx="3343275" cy="366183"/>
          </a:xfrm>
          <a:prstGeom prst="rect">
            <a:avLst/>
          </a:prstGeom>
        </p:spPr>
        <p:txBody>
          <a:bodyPr vert="horz" lIns="91440" tIns="45720" rIns="91440" bIns="45720" rtlCol="0" anchor="ctr"/>
          <a:lstStyle>
            <a:lvl1pPr algn="ctr">
              <a:defRPr sz="13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996113" y="6356369"/>
            <a:ext cx="2228850" cy="366183"/>
          </a:xfrm>
          <a:prstGeom prst="rect">
            <a:avLst/>
          </a:prstGeom>
        </p:spPr>
        <p:txBody>
          <a:bodyPr vert="horz" lIns="91440" tIns="45720" rIns="91440" bIns="45720" rtlCol="0" anchor="ctr"/>
          <a:lstStyle>
            <a:lvl1pPr algn="r">
              <a:defRPr sz="1300">
                <a:solidFill>
                  <a:schemeClr val="tx1">
                    <a:tint val="75000"/>
                  </a:schemeClr>
                </a:solidFill>
                <a:latin typeface="Arial" panose="020B0604020202020204" pitchFamily="34" charset="0"/>
                <a:ea typeface="宋体" panose="02010600030101010101" pitchFamily="2" charset="-122"/>
              </a:defRPr>
            </a:lvl1pPr>
          </a:lstStyle>
          <a:p>
            <a:pPr>
              <a:defRPr/>
            </a:pPr>
            <a:fld id="{CCBE87F2-0F38-4803-814F-9B23D284CD1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0" fontAlgn="base" hangingPunct="0">
        <a:lnSpc>
          <a:spcPct val="90000"/>
        </a:lnSpc>
        <a:spcBef>
          <a:spcPct val="0"/>
        </a:spcBef>
        <a:spcAft>
          <a:spcPct val="0"/>
        </a:spcAft>
        <a:defRPr sz="4765" kern="1200">
          <a:solidFill>
            <a:schemeClr val="tx1"/>
          </a:solidFill>
          <a:latin typeface="+mj-lt"/>
          <a:ea typeface="+mj-ea"/>
          <a:cs typeface="+mj-cs"/>
        </a:defRPr>
      </a:lvl1pPr>
      <a:lvl2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5pPr>
      <a:lvl6pPr marL="4953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6pPr>
      <a:lvl7pPr marL="9906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7pPr>
      <a:lvl8pPr marL="14859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8pPr>
      <a:lvl9pPr marL="19812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9pPr>
    </p:titleStyle>
    <p:bodyStyle>
      <a:lvl1pPr marL="247650" indent="-247650" algn="l" rtl="0" eaLnBrk="0" fontAlgn="base" hangingPunct="0">
        <a:lnSpc>
          <a:spcPct val="90000"/>
        </a:lnSpc>
        <a:spcBef>
          <a:spcPts val="1085"/>
        </a:spcBef>
        <a:spcAft>
          <a:spcPct val="0"/>
        </a:spcAft>
        <a:buFont typeface="Arial" panose="020B0604020202020204" pitchFamily="34" charset="0"/>
        <a:buChar char="•"/>
        <a:defRPr sz="3035" kern="1200">
          <a:solidFill>
            <a:schemeClr val="tx1"/>
          </a:solidFill>
          <a:latin typeface="+mn-lt"/>
          <a:ea typeface="+mn-ea"/>
          <a:cs typeface="+mn-cs"/>
        </a:defRPr>
      </a:lvl1pPr>
      <a:lvl2pPr marL="742950" indent="-247650" algn="l" rtl="0" eaLnBrk="0" fontAlgn="base" hangingPunct="0">
        <a:lnSpc>
          <a:spcPct val="90000"/>
        </a:lnSpc>
        <a:spcBef>
          <a:spcPts val="540"/>
        </a:spcBef>
        <a:spcAft>
          <a:spcPct val="0"/>
        </a:spcAft>
        <a:buFont typeface="Arial" panose="020B0604020202020204" pitchFamily="34" charset="0"/>
        <a:buChar char="•"/>
        <a:defRPr sz="2600" kern="1200">
          <a:solidFill>
            <a:schemeClr val="tx1"/>
          </a:solidFill>
          <a:latin typeface="+mn-lt"/>
          <a:ea typeface="+mn-ea"/>
          <a:cs typeface="+mn-cs"/>
        </a:defRPr>
      </a:lvl2pPr>
      <a:lvl3pPr marL="12382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3pPr>
      <a:lvl4pPr marL="17335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4pPr>
      <a:lvl5pPr marL="22288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5pPr>
      <a:lvl6pPr marL="27241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6pPr>
      <a:lvl7pPr marL="32194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7pPr>
      <a:lvl8pPr marL="37147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8pPr>
      <a:lvl9pPr marL="42100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9pPr>
    </p:bodyStyle>
    <p:otherStyle>
      <a:defPPr>
        <a:defRPr lang="zh-CN"/>
      </a:defPPr>
      <a:lvl1pPr marL="0" algn="l" defTabSz="990600" rtl="0" eaLnBrk="1" latinLnBrk="0" hangingPunct="1">
        <a:defRPr sz="1950" kern="1200">
          <a:solidFill>
            <a:schemeClr val="tx1"/>
          </a:solidFill>
          <a:latin typeface="+mn-lt"/>
          <a:ea typeface="+mn-ea"/>
          <a:cs typeface="+mn-cs"/>
        </a:defRPr>
      </a:lvl1pPr>
      <a:lvl2pPr marL="495300" algn="l" defTabSz="990600" rtl="0" eaLnBrk="1" latinLnBrk="0" hangingPunct="1">
        <a:defRPr sz="1950" kern="1200">
          <a:solidFill>
            <a:schemeClr val="tx1"/>
          </a:solidFill>
          <a:latin typeface="+mn-lt"/>
          <a:ea typeface="+mn-ea"/>
          <a:cs typeface="+mn-cs"/>
        </a:defRPr>
      </a:lvl2pPr>
      <a:lvl3pPr marL="990600" algn="l" defTabSz="990600" rtl="0" eaLnBrk="1" latinLnBrk="0" hangingPunct="1">
        <a:defRPr sz="1950" kern="1200">
          <a:solidFill>
            <a:schemeClr val="tx1"/>
          </a:solidFill>
          <a:latin typeface="+mn-lt"/>
          <a:ea typeface="+mn-ea"/>
          <a:cs typeface="+mn-cs"/>
        </a:defRPr>
      </a:lvl3pPr>
      <a:lvl4pPr marL="1485900" algn="l" defTabSz="990600" rtl="0" eaLnBrk="1" latinLnBrk="0" hangingPunct="1">
        <a:defRPr sz="1950" kern="1200">
          <a:solidFill>
            <a:schemeClr val="tx1"/>
          </a:solidFill>
          <a:latin typeface="+mn-lt"/>
          <a:ea typeface="+mn-ea"/>
          <a:cs typeface="+mn-cs"/>
        </a:defRPr>
      </a:lvl4pPr>
      <a:lvl5pPr marL="1981200" algn="l" defTabSz="990600" rtl="0" eaLnBrk="1" latinLnBrk="0" hangingPunct="1">
        <a:defRPr sz="1950" kern="1200">
          <a:solidFill>
            <a:schemeClr val="tx1"/>
          </a:solidFill>
          <a:latin typeface="+mn-lt"/>
          <a:ea typeface="+mn-ea"/>
          <a:cs typeface="+mn-cs"/>
        </a:defRPr>
      </a:lvl5pPr>
      <a:lvl6pPr marL="2476500" algn="l" defTabSz="990600" rtl="0" eaLnBrk="1" latinLnBrk="0" hangingPunct="1">
        <a:defRPr sz="1950" kern="1200">
          <a:solidFill>
            <a:schemeClr val="tx1"/>
          </a:solidFill>
          <a:latin typeface="+mn-lt"/>
          <a:ea typeface="+mn-ea"/>
          <a:cs typeface="+mn-cs"/>
        </a:defRPr>
      </a:lvl6pPr>
      <a:lvl7pPr marL="2971800" algn="l" defTabSz="990600" rtl="0" eaLnBrk="1" latinLnBrk="0" hangingPunct="1">
        <a:defRPr sz="1950" kern="1200">
          <a:solidFill>
            <a:schemeClr val="tx1"/>
          </a:solidFill>
          <a:latin typeface="+mn-lt"/>
          <a:ea typeface="+mn-ea"/>
          <a:cs typeface="+mn-cs"/>
        </a:defRPr>
      </a:lvl7pPr>
      <a:lvl8pPr marL="3467100" algn="l" defTabSz="990600" rtl="0" eaLnBrk="1" latinLnBrk="0" hangingPunct="1">
        <a:defRPr sz="1950" kern="1200">
          <a:solidFill>
            <a:schemeClr val="tx1"/>
          </a:solidFill>
          <a:latin typeface="+mn-lt"/>
          <a:ea typeface="+mn-ea"/>
          <a:cs typeface="+mn-cs"/>
        </a:defRPr>
      </a:lvl8pPr>
      <a:lvl9pPr marL="3962400" algn="l" defTabSz="990600" rtl="0" eaLnBrk="1" latinLnBrk="0" hangingPunct="1">
        <a:defRPr sz="19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81039" y="366191"/>
            <a:ext cx="8543925" cy="132503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p:cNvSpPr>
          <p:nvPr>
            <p:ph type="body" idx="1"/>
          </p:nvPr>
        </p:nvSpPr>
        <p:spPr bwMode="auto">
          <a:xfrm>
            <a:off x="681039" y="1826684"/>
            <a:ext cx="8543925" cy="4349749"/>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81038" y="6356374"/>
            <a:ext cx="2228850" cy="366183"/>
          </a:xfrm>
          <a:prstGeom prst="rect">
            <a:avLst/>
          </a:prstGeom>
        </p:spPr>
        <p:txBody>
          <a:bodyPr vert="horz" lIns="91440" tIns="45720" rIns="91440" bIns="45720" rtlCol="0" anchor="ctr"/>
          <a:lstStyle>
            <a:lvl1pPr algn="l">
              <a:defRPr sz="1300">
                <a:solidFill>
                  <a:schemeClr val="tx1">
                    <a:tint val="75000"/>
                  </a:schemeClr>
                </a:solidFill>
                <a:latin typeface="Arial" panose="020B0604020202020204" pitchFamily="34" charset="0"/>
                <a:ea typeface="宋体" panose="02010600030101010101" pitchFamily="2" charset="-122"/>
              </a:defRPr>
            </a:lvl1pPr>
          </a:lstStyle>
          <a:p>
            <a:pPr>
              <a:defRPr/>
            </a:pPr>
            <a:fld id="{759BC2D0-3D5F-45B4-A2E2-F93C85E89F6F}"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281364" y="6356374"/>
            <a:ext cx="3343275" cy="366183"/>
          </a:xfrm>
          <a:prstGeom prst="rect">
            <a:avLst/>
          </a:prstGeom>
        </p:spPr>
        <p:txBody>
          <a:bodyPr vert="horz" lIns="91440" tIns="45720" rIns="91440" bIns="45720" rtlCol="0" anchor="ctr"/>
          <a:lstStyle>
            <a:lvl1pPr algn="ctr">
              <a:defRPr sz="13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996113" y="6356374"/>
            <a:ext cx="2228850" cy="366183"/>
          </a:xfrm>
          <a:prstGeom prst="rect">
            <a:avLst/>
          </a:prstGeom>
        </p:spPr>
        <p:txBody>
          <a:bodyPr vert="horz" lIns="91440" tIns="45720" rIns="91440" bIns="45720" rtlCol="0" anchor="ctr"/>
          <a:lstStyle>
            <a:lvl1pPr algn="r">
              <a:defRPr sz="1300">
                <a:solidFill>
                  <a:schemeClr val="tx1">
                    <a:tint val="75000"/>
                  </a:schemeClr>
                </a:solidFill>
                <a:latin typeface="Arial" panose="020B0604020202020204" pitchFamily="34" charset="0"/>
                <a:ea typeface="宋体" panose="02010600030101010101" pitchFamily="2" charset="-122"/>
              </a:defRPr>
            </a:lvl1pPr>
          </a:lstStyle>
          <a:p>
            <a:pPr>
              <a:defRPr/>
            </a:pPr>
            <a:fld id="{CCBE87F2-0F38-4803-814F-9B23D284CD17}" type="slidenum">
              <a:rPr lang="zh-CN" altLang="en-US">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0" fontAlgn="base" hangingPunct="0">
        <a:lnSpc>
          <a:spcPct val="90000"/>
        </a:lnSpc>
        <a:spcBef>
          <a:spcPct val="0"/>
        </a:spcBef>
        <a:spcAft>
          <a:spcPct val="0"/>
        </a:spcAft>
        <a:defRPr sz="4765" kern="1200">
          <a:solidFill>
            <a:schemeClr val="tx1"/>
          </a:solidFill>
          <a:latin typeface="+mj-lt"/>
          <a:ea typeface="+mj-ea"/>
          <a:cs typeface="+mj-cs"/>
        </a:defRPr>
      </a:lvl1pPr>
      <a:lvl2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5pPr>
      <a:lvl6pPr marL="4953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6pPr>
      <a:lvl7pPr marL="9906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7pPr>
      <a:lvl8pPr marL="14859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8pPr>
      <a:lvl9pPr marL="19812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9pPr>
    </p:titleStyle>
    <p:bodyStyle>
      <a:lvl1pPr marL="247650" indent="-247650" algn="l" rtl="0" eaLnBrk="0" fontAlgn="base" hangingPunct="0">
        <a:lnSpc>
          <a:spcPct val="90000"/>
        </a:lnSpc>
        <a:spcBef>
          <a:spcPts val="1085"/>
        </a:spcBef>
        <a:spcAft>
          <a:spcPct val="0"/>
        </a:spcAft>
        <a:buFont typeface="Arial" panose="020B0604020202020204" pitchFamily="34" charset="0"/>
        <a:buChar char="•"/>
        <a:defRPr sz="3035" kern="1200">
          <a:solidFill>
            <a:schemeClr val="tx1"/>
          </a:solidFill>
          <a:latin typeface="+mn-lt"/>
          <a:ea typeface="+mn-ea"/>
          <a:cs typeface="+mn-cs"/>
        </a:defRPr>
      </a:lvl1pPr>
      <a:lvl2pPr marL="742950" indent="-247650" algn="l" rtl="0" eaLnBrk="0" fontAlgn="base" hangingPunct="0">
        <a:lnSpc>
          <a:spcPct val="90000"/>
        </a:lnSpc>
        <a:spcBef>
          <a:spcPts val="540"/>
        </a:spcBef>
        <a:spcAft>
          <a:spcPct val="0"/>
        </a:spcAft>
        <a:buFont typeface="Arial" panose="020B0604020202020204" pitchFamily="34" charset="0"/>
        <a:buChar char="•"/>
        <a:defRPr sz="2600" kern="1200">
          <a:solidFill>
            <a:schemeClr val="tx1"/>
          </a:solidFill>
          <a:latin typeface="+mn-lt"/>
          <a:ea typeface="+mn-ea"/>
          <a:cs typeface="+mn-cs"/>
        </a:defRPr>
      </a:lvl2pPr>
      <a:lvl3pPr marL="12382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3pPr>
      <a:lvl4pPr marL="17335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4pPr>
      <a:lvl5pPr marL="22288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5pPr>
      <a:lvl6pPr marL="27241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6pPr>
      <a:lvl7pPr marL="32194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7pPr>
      <a:lvl8pPr marL="37147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8pPr>
      <a:lvl9pPr marL="42100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9pPr>
    </p:bodyStyle>
    <p:otherStyle>
      <a:defPPr>
        <a:defRPr lang="zh-CN"/>
      </a:defPPr>
      <a:lvl1pPr marL="0" algn="l" defTabSz="990600" rtl="0" eaLnBrk="1" latinLnBrk="0" hangingPunct="1">
        <a:defRPr sz="1950" kern="1200">
          <a:solidFill>
            <a:schemeClr val="tx1"/>
          </a:solidFill>
          <a:latin typeface="+mn-lt"/>
          <a:ea typeface="+mn-ea"/>
          <a:cs typeface="+mn-cs"/>
        </a:defRPr>
      </a:lvl1pPr>
      <a:lvl2pPr marL="495300" algn="l" defTabSz="990600" rtl="0" eaLnBrk="1" latinLnBrk="0" hangingPunct="1">
        <a:defRPr sz="1950" kern="1200">
          <a:solidFill>
            <a:schemeClr val="tx1"/>
          </a:solidFill>
          <a:latin typeface="+mn-lt"/>
          <a:ea typeface="+mn-ea"/>
          <a:cs typeface="+mn-cs"/>
        </a:defRPr>
      </a:lvl2pPr>
      <a:lvl3pPr marL="990600" algn="l" defTabSz="990600" rtl="0" eaLnBrk="1" latinLnBrk="0" hangingPunct="1">
        <a:defRPr sz="1950" kern="1200">
          <a:solidFill>
            <a:schemeClr val="tx1"/>
          </a:solidFill>
          <a:latin typeface="+mn-lt"/>
          <a:ea typeface="+mn-ea"/>
          <a:cs typeface="+mn-cs"/>
        </a:defRPr>
      </a:lvl3pPr>
      <a:lvl4pPr marL="1485900" algn="l" defTabSz="990600" rtl="0" eaLnBrk="1" latinLnBrk="0" hangingPunct="1">
        <a:defRPr sz="1950" kern="1200">
          <a:solidFill>
            <a:schemeClr val="tx1"/>
          </a:solidFill>
          <a:latin typeface="+mn-lt"/>
          <a:ea typeface="+mn-ea"/>
          <a:cs typeface="+mn-cs"/>
        </a:defRPr>
      </a:lvl4pPr>
      <a:lvl5pPr marL="1981200" algn="l" defTabSz="990600" rtl="0" eaLnBrk="1" latinLnBrk="0" hangingPunct="1">
        <a:defRPr sz="1950" kern="1200">
          <a:solidFill>
            <a:schemeClr val="tx1"/>
          </a:solidFill>
          <a:latin typeface="+mn-lt"/>
          <a:ea typeface="+mn-ea"/>
          <a:cs typeface="+mn-cs"/>
        </a:defRPr>
      </a:lvl5pPr>
      <a:lvl6pPr marL="2476500" algn="l" defTabSz="990600" rtl="0" eaLnBrk="1" latinLnBrk="0" hangingPunct="1">
        <a:defRPr sz="1950" kern="1200">
          <a:solidFill>
            <a:schemeClr val="tx1"/>
          </a:solidFill>
          <a:latin typeface="+mn-lt"/>
          <a:ea typeface="+mn-ea"/>
          <a:cs typeface="+mn-cs"/>
        </a:defRPr>
      </a:lvl6pPr>
      <a:lvl7pPr marL="2971800" algn="l" defTabSz="990600" rtl="0" eaLnBrk="1" latinLnBrk="0" hangingPunct="1">
        <a:defRPr sz="1950" kern="1200">
          <a:solidFill>
            <a:schemeClr val="tx1"/>
          </a:solidFill>
          <a:latin typeface="+mn-lt"/>
          <a:ea typeface="+mn-ea"/>
          <a:cs typeface="+mn-cs"/>
        </a:defRPr>
      </a:lvl7pPr>
      <a:lvl8pPr marL="3467100" algn="l" defTabSz="990600" rtl="0" eaLnBrk="1" latinLnBrk="0" hangingPunct="1">
        <a:defRPr sz="1950" kern="1200">
          <a:solidFill>
            <a:schemeClr val="tx1"/>
          </a:solidFill>
          <a:latin typeface="+mn-lt"/>
          <a:ea typeface="+mn-ea"/>
          <a:cs typeface="+mn-cs"/>
        </a:defRPr>
      </a:lvl8pPr>
      <a:lvl9pPr marL="3962400" algn="l" defTabSz="990600" rtl="0" eaLnBrk="1" latinLnBrk="0" hangingPunct="1">
        <a:defRPr sz="19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ransition spd="med">
    <p:fade/>
  </p:transition>
  <p:hf sldNum="0" hdr="0" ftr="0" dt="0"/>
  <p:txStyles>
    <p:titleStyle>
      <a:lvl1pPr algn="l" rtl="0" eaLnBrk="0" fontAlgn="base" hangingPunct="0">
        <a:lnSpc>
          <a:spcPct val="90000"/>
        </a:lnSpc>
        <a:spcBef>
          <a:spcPct val="0"/>
        </a:spcBef>
        <a:spcAft>
          <a:spcPct val="0"/>
        </a:spcAft>
        <a:defRPr sz="4765" kern="1200">
          <a:solidFill>
            <a:schemeClr val="tx1"/>
          </a:solidFill>
          <a:latin typeface="+mj-lt"/>
          <a:ea typeface="+mj-ea"/>
          <a:cs typeface="+mj-cs"/>
        </a:defRPr>
      </a:lvl1pPr>
      <a:lvl2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5pPr>
      <a:lvl6pPr marL="4953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6pPr>
      <a:lvl7pPr marL="9906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7pPr>
      <a:lvl8pPr marL="14859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8pPr>
      <a:lvl9pPr marL="19812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9pPr>
    </p:titleStyle>
    <p:bodyStyle>
      <a:lvl1pPr marL="247650" indent="-247650" algn="l" rtl="0" eaLnBrk="0" fontAlgn="base" hangingPunct="0">
        <a:lnSpc>
          <a:spcPct val="90000"/>
        </a:lnSpc>
        <a:spcBef>
          <a:spcPts val="1085"/>
        </a:spcBef>
        <a:spcAft>
          <a:spcPct val="0"/>
        </a:spcAft>
        <a:buFont typeface="Arial" panose="020B0604020202020204" pitchFamily="34" charset="0"/>
        <a:buChar char="•"/>
        <a:defRPr sz="3035" kern="1200">
          <a:solidFill>
            <a:schemeClr val="tx1"/>
          </a:solidFill>
          <a:latin typeface="+mn-lt"/>
          <a:ea typeface="+mn-ea"/>
          <a:cs typeface="+mn-cs"/>
        </a:defRPr>
      </a:lvl1pPr>
      <a:lvl2pPr marL="742950" indent="-247650" algn="l" rtl="0" eaLnBrk="0" fontAlgn="base" hangingPunct="0">
        <a:lnSpc>
          <a:spcPct val="90000"/>
        </a:lnSpc>
        <a:spcBef>
          <a:spcPts val="540"/>
        </a:spcBef>
        <a:spcAft>
          <a:spcPct val="0"/>
        </a:spcAft>
        <a:buFont typeface="Arial" panose="020B0604020202020204" pitchFamily="34" charset="0"/>
        <a:buChar char="•"/>
        <a:defRPr sz="2600" kern="1200">
          <a:solidFill>
            <a:schemeClr val="tx1"/>
          </a:solidFill>
          <a:latin typeface="+mn-lt"/>
          <a:ea typeface="+mn-ea"/>
          <a:cs typeface="+mn-cs"/>
        </a:defRPr>
      </a:lvl2pPr>
      <a:lvl3pPr marL="12382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3pPr>
      <a:lvl4pPr marL="17335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4pPr>
      <a:lvl5pPr marL="22288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5pPr>
      <a:lvl6pPr marL="27241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6pPr>
      <a:lvl7pPr marL="32194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7pPr>
      <a:lvl8pPr marL="37147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8pPr>
      <a:lvl9pPr marL="42100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9pPr>
    </p:bodyStyle>
    <p:otherStyle>
      <a:defPPr>
        <a:defRPr lang="zh-CN"/>
      </a:defPPr>
      <a:lvl1pPr marL="0" algn="l" defTabSz="990600" rtl="0" eaLnBrk="1" latinLnBrk="0" hangingPunct="1">
        <a:defRPr sz="1950" kern="1200">
          <a:solidFill>
            <a:schemeClr val="tx1"/>
          </a:solidFill>
          <a:latin typeface="+mn-lt"/>
          <a:ea typeface="+mn-ea"/>
          <a:cs typeface="+mn-cs"/>
        </a:defRPr>
      </a:lvl1pPr>
      <a:lvl2pPr marL="495300" algn="l" defTabSz="990600" rtl="0" eaLnBrk="1" latinLnBrk="0" hangingPunct="1">
        <a:defRPr sz="1950" kern="1200">
          <a:solidFill>
            <a:schemeClr val="tx1"/>
          </a:solidFill>
          <a:latin typeface="+mn-lt"/>
          <a:ea typeface="+mn-ea"/>
          <a:cs typeface="+mn-cs"/>
        </a:defRPr>
      </a:lvl2pPr>
      <a:lvl3pPr marL="990600" algn="l" defTabSz="990600" rtl="0" eaLnBrk="1" latinLnBrk="0" hangingPunct="1">
        <a:defRPr sz="1950" kern="1200">
          <a:solidFill>
            <a:schemeClr val="tx1"/>
          </a:solidFill>
          <a:latin typeface="+mn-lt"/>
          <a:ea typeface="+mn-ea"/>
          <a:cs typeface="+mn-cs"/>
        </a:defRPr>
      </a:lvl3pPr>
      <a:lvl4pPr marL="1485900" algn="l" defTabSz="990600" rtl="0" eaLnBrk="1" latinLnBrk="0" hangingPunct="1">
        <a:defRPr sz="1950" kern="1200">
          <a:solidFill>
            <a:schemeClr val="tx1"/>
          </a:solidFill>
          <a:latin typeface="+mn-lt"/>
          <a:ea typeface="+mn-ea"/>
          <a:cs typeface="+mn-cs"/>
        </a:defRPr>
      </a:lvl4pPr>
      <a:lvl5pPr marL="1981200" algn="l" defTabSz="990600" rtl="0" eaLnBrk="1" latinLnBrk="0" hangingPunct="1">
        <a:defRPr sz="1950" kern="1200">
          <a:solidFill>
            <a:schemeClr val="tx1"/>
          </a:solidFill>
          <a:latin typeface="+mn-lt"/>
          <a:ea typeface="+mn-ea"/>
          <a:cs typeface="+mn-cs"/>
        </a:defRPr>
      </a:lvl5pPr>
      <a:lvl6pPr marL="2476500" algn="l" defTabSz="990600" rtl="0" eaLnBrk="1" latinLnBrk="0" hangingPunct="1">
        <a:defRPr sz="1950" kern="1200">
          <a:solidFill>
            <a:schemeClr val="tx1"/>
          </a:solidFill>
          <a:latin typeface="+mn-lt"/>
          <a:ea typeface="+mn-ea"/>
          <a:cs typeface="+mn-cs"/>
        </a:defRPr>
      </a:lvl6pPr>
      <a:lvl7pPr marL="2971800" algn="l" defTabSz="990600" rtl="0" eaLnBrk="1" latinLnBrk="0" hangingPunct="1">
        <a:defRPr sz="1950" kern="1200">
          <a:solidFill>
            <a:schemeClr val="tx1"/>
          </a:solidFill>
          <a:latin typeface="+mn-lt"/>
          <a:ea typeface="+mn-ea"/>
          <a:cs typeface="+mn-cs"/>
        </a:defRPr>
      </a:lvl7pPr>
      <a:lvl8pPr marL="3467100" algn="l" defTabSz="990600" rtl="0" eaLnBrk="1" latinLnBrk="0" hangingPunct="1">
        <a:defRPr sz="1950" kern="1200">
          <a:solidFill>
            <a:schemeClr val="tx1"/>
          </a:solidFill>
          <a:latin typeface="+mn-lt"/>
          <a:ea typeface="+mn-ea"/>
          <a:cs typeface="+mn-cs"/>
        </a:defRPr>
      </a:lvl8pPr>
      <a:lvl9pPr marL="3962400" algn="l" defTabSz="990600" rtl="0" eaLnBrk="1" latinLnBrk="0" hangingPunct="1">
        <a:defRPr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81039" y="366191"/>
            <a:ext cx="8543925" cy="132503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p:cNvSpPr>
          <p:nvPr>
            <p:ph type="body" idx="1"/>
          </p:nvPr>
        </p:nvSpPr>
        <p:spPr bwMode="auto">
          <a:xfrm>
            <a:off x="681039" y="1826684"/>
            <a:ext cx="8543925" cy="4349749"/>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81038" y="6356374"/>
            <a:ext cx="2228850" cy="366183"/>
          </a:xfrm>
          <a:prstGeom prst="rect">
            <a:avLst/>
          </a:prstGeom>
        </p:spPr>
        <p:txBody>
          <a:bodyPr vert="horz" lIns="91440" tIns="45720" rIns="91440" bIns="45720" rtlCol="0" anchor="ctr"/>
          <a:lstStyle>
            <a:lvl1pPr algn="l">
              <a:defRPr sz="1300">
                <a:solidFill>
                  <a:schemeClr val="tx1">
                    <a:tint val="75000"/>
                  </a:schemeClr>
                </a:solidFill>
                <a:latin typeface="Arial" panose="020B0604020202020204" pitchFamily="34" charset="0"/>
                <a:ea typeface="宋体" panose="02010600030101010101" pitchFamily="2" charset="-122"/>
              </a:defRPr>
            </a:lvl1pPr>
          </a:lstStyle>
          <a:p>
            <a:pPr>
              <a:defRPr/>
            </a:pPr>
            <a:fld id="{759BC2D0-3D5F-45B4-A2E2-F93C85E89F6F}"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281364" y="6356374"/>
            <a:ext cx="3343275" cy="366183"/>
          </a:xfrm>
          <a:prstGeom prst="rect">
            <a:avLst/>
          </a:prstGeom>
        </p:spPr>
        <p:txBody>
          <a:bodyPr vert="horz" lIns="91440" tIns="45720" rIns="91440" bIns="45720" rtlCol="0" anchor="ctr"/>
          <a:lstStyle>
            <a:lvl1pPr algn="ctr">
              <a:defRPr sz="1300">
                <a:solidFill>
                  <a:schemeClr val="tx1">
                    <a:tint val="75000"/>
                  </a:schemeClr>
                </a:solidFill>
                <a:latin typeface="Arial" panose="020B0604020202020204" pitchFamily="34" charset="0"/>
                <a:ea typeface="宋体" panose="02010600030101010101" pitchFamily="2" charset="-122"/>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996113" y="6356374"/>
            <a:ext cx="2228850" cy="366183"/>
          </a:xfrm>
          <a:prstGeom prst="rect">
            <a:avLst/>
          </a:prstGeom>
        </p:spPr>
        <p:txBody>
          <a:bodyPr vert="horz" lIns="91440" tIns="45720" rIns="91440" bIns="45720" rtlCol="0" anchor="ctr"/>
          <a:lstStyle>
            <a:lvl1pPr algn="r">
              <a:defRPr sz="1300">
                <a:solidFill>
                  <a:schemeClr val="tx1">
                    <a:tint val="75000"/>
                  </a:schemeClr>
                </a:solidFill>
                <a:latin typeface="Arial" panose="020B0604020202020204" pitchFamily="34" charset="0"/>
                <a:ea typeface="宋体" panose="02010600030101010101" pitchFamily="2" charset="-122"/>
              </a:defRPr>
            </a:lvl1pPr>
          </a:lstStyle>
          <a:p>
            <a:pPr>
              <a:defRPr/>
            </a:pPr>
            <a:fld id="{CCBE87F2-0F38-4803-814F-9B23D284CD17}" type="slidenum">
              <a:rPr lang="zh-CN" altLang="en-US">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0" fontAlgn="base" hangingPunct="0">
        <a:lnSpc>
          <a:spcPct val="90000"/>
        </a:lnSpc>
        <a:spcBef>
          <a:spcPct val="0"/>
        </a:spcBef>
        <a:spcAft>
          <a:spcPct val="0"/>
        </a:spcAft>
        <a:defRPr sz="4765" kern="1200">
          <a:solidFill>
            <a:schemeClr val="tx1"/>
          </a:solidFill>
          <a:latin typeface="+mj-lt"/>
          <a:ea typeface="+mj-ea"/>
          <a:cs typeface="+mj-cs"/>
        </a:defRPr>
      </a:lvl1pPr>
      <a:lvl2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5pPr>
      <a:lvl6pPr marL="4953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6pPr>
      <a:lvl7pPr marL="9906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7pPr>
      <a:lvl8pPr marL="14859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8pPr>
      <a:lvl9pPr marL="19812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9pPr>
    </p:titleStyle>
    <p:bodyStyle>
      <a:lvl1pPr marL="247650" indent="-247650" algn="l" rtl="0" eaLnBrk="0" fontAlgn="base" hangingPunct="0">
        <a:lnSpc>
          <a:spcPct val="90000"/>
        </a:lnSpc>
        <a:spcBef>
          <a:spcPts val="1085"/>
        </a:spcBef>
        <a:spcAft>
          <a:spcPct val="0"/>
        </a:spcAft>
        <a:buFont typeface="Arial" panose="020B0604020202020204" pitchFamily="34" charset="0"/>
        <a:buChar char="•"/>
        <a:defRPr sz="3035" kern="1200">
          <a:solidFill>
            <a:schemeClr val="tx1"/>
          </a:solidFill>
          <a:latin typeface="+mn-lt"/>
          <a:ea typeface="+mn-ea"/>
          <a:cs typeface="+mn-cs"/>
        </a:defRPr>
      </a:lvl1pPr>
      <a:lvl2pPr marL="742950" indent="-247650" algn="l" rtl="0" eaLnBrk="0" fontAlgn="base" hangingPunct="0">
        <a:lnSpc>
          <a:spcPct val="90000"/>
        </a:lnSpc>
        <a:spcBef>
          <a:spcPts val="540"/>
        </a:spcBef>
        <a:spcAft>
          <a:spcPct val="0"/>
        </a:spcAft>
        <a:buFont typeface="Arial" panose="020B0604020202020204" pitchFamily="34" charset="0"/>
        <a:buChar char="•"/>
        <a:defRPr sz="2600" kern="1200">
          <a:solidFill>
            <a:schemeClr val="tx1"/>
          </a:solidFill>
          <a:latin typeface="+mn-lt"/>
          <a:ea typeface="+mn-ea"/>
          <a:cs typeface="+mn-cs"/>
        </a:defRPr>
      </a:lvl2pPr>
      <a:lvl3pPr marL="12382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3pPr>
      <a:lvl4pPr marL="17335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4pPr>
      <a:lvl5pPr marL="22288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5pPr>
      <a:lvl6pPr marL="27241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6pPr>
      <a:lvl7pPr marL="32194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7pPr>
      <a:lvl8pPr marL="37147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8pPr>
      <a:lvl9pPr marL="42100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9pPr>
    </p:bodyStyle>
    <p:otherStyle>
      <a:defPPr>
        <a:defRPr lang="zh-CN"/>
      </a:defPPr>
      <a:lvl1pPr marL="0" algn="l" defTabSz="990600" rtl="0" eaLnBrk="1" latinLnBrk="0" hangingPunct="1">
        <a:defRPr sz="1950" kern="1200">
          <a:solidFill>
            <a:schemeClr val="tx1"/>
          </a:solidFill>
          <a:latin typeface="+mn-lt"/>
          <a:ea typeface="+mn-ea"/>
          <a:cs typeface="+mn-cs"/>
        </a:defRPr>
      </a:lvl1pPr>
      <a:lvl2pPr marL="495300" algn="l" defTabSz="990600" rtl="0" eaLnBrk="1" latinLnBrk="0" hangingPunct="1">
        <a:defRPr sz="1950" kern="1200">
          <a:solidFill>
            <a:schemeClr val="tx1"/>
          </a:solidFill>
          <a:latin typeface="+mn-lt"/>
          <a:ea typeface="+mn-ea"/>
          <a:cs typeface="+mn-cs"/>
        </a:defRPr>
      </a:lvl2pPr>
      <a:lvl3pPr marL="990600" algn="l" defTabSz="990600" rtl="0" eaLnBrk="1" latinLnBrk="0" hangingPunct="1">
        <a:defRPr sz="1950" kern="1200">
          <a:solidFill>
            <a:schemeClr val="tx1"/>
          </a:solidFill>
          <a:latin typeface="+mn-lt"/>
          <a:ea typeface="+mn-ea"/>
          <a:cs typeface="+mn-cs"/>
        </a:defRPr>
      </a:lvl3pPr>
      <a:lvl4pPr marL="1485900" algn="l" defTabSz="990600" rtl="0" eaLnBrk="1" latinLnBrk="0" hangingPunct="1">
        <a:defRPr sz="1950" kern="1200">
          <a:solidFill>
            <a:schemeClr val="tx1"/>
          </a:solidFill>
          <a:latin typeface="+mn-lt"/>
          <a:ea typeface="+mn-ea"/>
          <a:cs typeface="+mn-cs"/>
        </a:defRPr>
      </a:lvl4pPr>
      <a:lvl5pPr marL="1981200" algn="l" defTabSz="990600" rtl="0" eaLnBrk="1" latinLnBrk="0" hangingPunct="1">
        <a:defRPr sz="1950" kern="1200">
          <a:solidFill>
            <a:schemeClr val="tx1"/>
          </a:solidFill>
          <a:latin typeface="+mn-lt"/>
          <a:ea typeface="+mn-ea"/>
          <a:cs typeface="+mn-cs"/>
        </a:defRPr>
      </a:lvl5pPr>
      <a:lvl6pPr marL="2476500" algn="l" defTabSz="990600" rtl="0" eaLnBrk="1" latinLnBrk="0" hangingPunct="1">
        <a:defRPr sz="1950" kern="1200">
          <a:solidFill>
            <a:schemeClr val="tx1"/>
          </a:solidFill>
          <a:latin typeface="+mn-lt"/>
          <a:ea typeface="+mn-ea"/>
          <a:cs typeface="+mn-cs"/>
        </a:defRPr>
      </a:lvl6pPr>
      <a:lvl7pPr marL="2971800" algn="l" defTabSz="990600" rtl="0" eaLnBrk="1" latinLnBrk="0" hangingPunct="1">
        <a:defRPr sz="1950" kern="1200">
          <a:solidFill>
            <a:schemeClr val="tx1"/>
          </a:solidFill>
          <a:latin typeface="+mn-lt"/>
          <a:ea typeface="+mn-ea"/>
          <a:cs typeface="+mn-cs"/>
        </a:defRPr>
      </a:lvl7pPr>
      <a:lvl8pPr marL="3467100" algn="l" defTabSz="990600" rtl="0" eaLnBrk="1" latinLnBrk="0" hangingPunct="1">
        <a:defRPr sz="1950" kern="1200">
          <a:solidFill>
            <a:schemeClr val="tx1"/>
          </a:solidFill>
          <a:latin typeface="+mn-lt"/>
          <a:ea typeface="+mn-ea"/>
          <a:cs typeface="+mn-cs"/>
        </a:defRPr>
      </a:lvl8pPr>
      <a:lvl9pPr marL="3962400" algn="l" defTabSz="990600" rtl="0" eaLnBrk="1" latinLnBrk="0" hangingPunct="1">
        <a:defRPr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81039" y="366186"/>
            <a:ext cx="8543925" cy="1325033"/>
          </a:xfrm>
          <a:prstGeom prst="rect">
            <a:avLst/>
          </a:prstGeom>
          <a:noFill/>
          <a:ln w="9525">
            <a:noFill/>
          </a:ln>
        </p:spPr>
        <p:txBody>
          <a:bodyPr wrap="square"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p:nvPr>
        </p:nvSpPr>
        <p:spPr>
          <a:xfrm>
            <a:off x="681039" y="1826684"/>
            <a:ext cx="8543925" cy="4349749"/>
          </a:xfrm>
          <a:prstGeom prst="rect">
            <a:avLst/>
          </a:prstGeom>
          <a:noFill/>
          <a:ln w="9525">
            <a:noFill/>
          </a:ln>
        </p:spPr>
        <p:txBody>
          <a:bodyPr wrap="square" lIns="91440" tIns="45720" rIns="91440" bIns="45720" anchor="t"/>
          <a:lstStyle/>
          <a:p>
            <a:pPr lvl="0" indent="-247650"/>
            <a:r>
              <a:rPr lang="zh-CN" altLang="en-US"/>
              <a:t>单击此处编辑母版文本样式</a:t>
            </a:r>
            <a:endParaRPr lang="zh-CN" altLang="en-US"/>
          </a:p>
          <a:p>
            <a:pPr lvl="1" indent="-247650"/>
            <a:r>
              <a:rPr lang="zh-CN" altLang="en-US"/>
              <a:t>第二级</a:t>
            </a:r>
            <a:endParaRPr lang="zh-CN" altLang="en-US"/>
          </a:p>
          <a:p>
            <a:pPr lvl="2" indent="-247650"/>
            <a:r>
              <a:rPr lang="zh-CN" altLang="en-US"/>
              <a:t>第三级</a:t>
            </a:r>
            <a:endParaRPr lang="zh-CN" altLang="en-US"/>
          </a:p>
          <a:p>
            <a:pPr lvl="3" indent="-247650"/>
            <a:r>
              <a:rPr lang="zh-CN" altLang="en-US"/>
              <a:t>第四级</a:t>
            </a:r>
            <a:endParaRPr lang="zh-CN" altLang="en-US"/>
          </a:p>
          <a:p>
            <a:pPr lvl="4" indent="-247650"/>
            <a:r>
              <a:rPr lang="zh-CN" altLang="en-US"/>
              <a:t>第五级</a:t>
            </a:r>
            <a:endParaRPr lang="zh-CN" altLang="en-US"/>
          </a:p>
        </p:txBody>
      </p:sp>
      <p:sp>
        <p:nvSpPr>
          <p:cNvPr id="4" name="日期占位符 3"/>
          <p:cNvSpPr>
            <a:spLocks noGrp="1"/>
          </p:cNvSpPr>
          <p:nvPr>
            <p:ph type="dt" sz="half" idx="2"/>
          </p:nvPr>
        </p:nvSpPr>
        <p:spPr>
          <a:xfrm>
            <a:off x="681038" y="6356351"/>
            <a:ext cx="2228850" cy="366184"/>
          </a:xfrm>
          <a:prstGeom prst="rect">
            <a:avLst/>
          </a:prstGeom>
        </p:spPr>
        <p:txBody>
          <a:bodyPr vert="horz" lIns="91440" tIns="45720" rIns="91440" bIns="45720" rtlCol="0" anchor="ctr"/>
          <a:lstStyle>
            <a:lvl1pPr algn="l">
              <a:defRPr sz="1300">
                <a:solidFill>
                  <a:schemeClr val="tx1">
                    <a:tint val="75000"/>
                  </a:schemeClr>
                </a:solidFill>
                <a:latin typeface="Arial" panose="020B0604020202020204" pitchFamily="34" charset="0"/>
                <a:ea typeface="宋体" panose="02010600030101010101" pitchFamily="2" charset="-122"/>
              </a:defRPr>
            </a:lvl1pPr>
          </a:lstStyle>
          <a:p>
            <a:pPr fontAlgn="base">
              <a:defRPr/>
            </a:pPr>
            <a:fld id="{759BC2D0-3D5F-45B4-A2E2-F93C85E89F6F}" type="datetimeFigureOut">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3281364" y="6356351"/>
            <a:ext cx="3343275" cy="366184"/>
          </a:xfrm>
          <a:prstGeom prst="rect">
            <a:avLst/>
          </a:prstGeom>
        </p:spPr>
        <p:txBody>
          <a:bodyPr vert="horz" lIns="91440" tIns="45720" rIns="91440" bIns="45720" rtlCol="0" anchor="ctr"/>
          <a:lstStyle>
            <a:lvl1pPr algn="ctr">
              <a:defRPr sz="1300">
                <a:solidFill>
                  <a:schemeClr val="tx1">
                    <a:tint val="75000"/>
                  </a:schemeClr>
                </a:solidFill>
                <a:latin typeface="Arial" panose="020B0604020202020204" pitchFamily="34" charset="0"/>
                <a:ea typeface="宋体" panose="02010600030101010101" pitchFamily="2" charset="-122"/>
              </a:defRPr>
            </a:lvl1pPr>
          </a:lstStyle>
          <a:p>
            <a:pPr fontAlgn="base">
              <a:defRPr/>
            </a:pPr>
            <a:endParaRPr lang="zh-CN" altLang="en-US" strike="noStrike" noProof="1"/>
          </a:p>
        </p:txBody>
      </p:sp>
      <p:sp>
        <p:nvSpPr>
          <p:cNvPr id="6" name="灯片编号占位符 5"/>
          <p:cNvSpPr>
            <a:spLocks noGrp="1"/>
          </p:cNvSpPr>
          <p:nvPr>
            <p:ph type="sldNum" sz="quarter" idx="4"/>
          </p:nvPr>
        </p:nvSpPr>
        <p:spPr>
          <a:xfrm>
            <a:off x="6996113" y="6356351"/>
            <a:ext cx="2228850" cy="366184"/>
          </a:xfrm>
          <a:prstGeom prst="rect">
            <a:avLst/>
          </a:prstGeom>
        </p:spPr>
        <p:txBody>
          <a:bodyPr vert="horz" lIns="91440" tIns="45720" rIns="91440" bIns="45720" rtlCol="0" anchor="ctr"/>
          <a:lstStyle>
            <a:lvl1pPr algn="r">
              <a:defRPr sz="1300">
                <a:solidFill>
                  <a:schemeClr val="tx1">
                    <a:tint val="75000"/>
                  </a:schemeClr>
                </a:solidFill>
                <a:latin typeface="Arial" panose="020B0604020202020204" pitchFamily="34" charset="0"/>
                <a:ea typeface="宋体" panose="02010600030101010101" pitchFamily="2" charset="-122"/>
              </a:defRPr>
            </a:lvl1pPr>
          </a:lstStyle>
          <a:p>
            <a:pPr fontAlgn="base">
              <a:defRPr/>
            </a:pPr>
            <a:fld id="{CCBE87F2-0F38-4803-814F-9B23D284CD17}"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ransition spd="med">
    <p:fade/>
  </p:transition>
  <p:hf sldNum="0" hdr="0" ftr="0" dt="0"/>
  <p:txStyles>
    <p:titleStyle>
      <a:lvl1pPr algn="l" rtl="0" eaLnBrk="0" fontAlgn="base" hangingPunct="0">
        <a:lnSpc>
          <a:spcPct val="90000"/>
        </a:lnSpc>
        <a:spcBef>
          <a:spcPct val="0"/>
        </a:spcBef>
        <a:spcAft>
          <a:spcPct val="0"/>
        </a:spcAft>
        <a:defRPr sz="4765" kern="1200">
          <a:solidFill>
            <a:schemeClr val="tx1"/>
          </a:solidFill>
          <a:latin typeface="+mj-lt"/>
          <a:ea typeface="+mj-ea"/>
          <a:cs typeface="+mj-cs"/>
        </a:defRPr>
      </a:lvl1pPr>
      <a:lvl2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5pPr>
      <a:lvl6pPr marL="4953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6pPr>
      <a:lvl7pPr marL="9906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7pPr>
      <a:lvl8pPr marL="14859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8pPr>
      <a:lvl9pPr marL="19812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9pPr>
    </p:titleStyle>
    <p:bodyStyle>
      <a:lvl1pPr marL="247650" indent="-247650" algn="l" rtl="0" eaLnBrk="0" fontAlgn="base" hangingPunct="0">
        <a:lnSpc>
          <a:spcPct val="90000"/>
        </a:lnSpc>
        <a:spcBef>
          <a:spcPts val="1085"/>
        </a:spcBef>
        <a:spcAft>
          <a:spcPct val="0"/>
        </a:spcAft>
        <a:buFont typeface="Arial" panose="020B0604020202020204" pitchFamily="34" charset="0"/>
        <a:buChar char="•"/>
        <a:defRPr sz="3035" kern="1200">
          <a:solidFill>
            <a:schemeClr val="tx1"/>
          </a:solidFill>
          <a:latin typeface="+mn-lt"/>
          <a:ea typeface="+mn-ea"/>
          <a:cs typeface="+mn-cs"/>
        </a:defRPr>
      </a:lvl1pPr>
      <a:lvl2pPr marL="742950" indent="-247650" algn="l" rtl="0" eaLnBrk="0" fontAlgn="base" hangingPunct="0">
        <a:lnSpc>
          <a:spcPct val="90000"/>
        </a:lnSpc>
        <a:spcBef>
          <a:spcPts val="540"/>
        </a:spcBef>
        <a:spcAft>
          <a:spcPct val="0"/>
        </a:spcAft>
        <a:buFont typeface="Arial" panose="020B0604020202020204" pitchFamily="34" charset="0"/>
        <a:buChar char="•"/>
        <a:defRPr sz="2600" kern="1200">
          <a:solidFill>
            <a:schemeClr val="tx1"/>
          </a:solidFill>
          <a:latin typeface="+mn-lt"/>
          <a:ea typeface="+mn-ea"/>
          <a:cs typeface="+mn-cs"/>
        </a:defRPr>
      </a:lvl2pPr>
      <a:lvl3pPr marL="12382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3pPr>
      <a:lvl4pPr marL="17335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4pPr>
      <a:lvl5pPr marL="22288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5pPr>
      <a:lvl6pPr marL="27241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6pPr>
      <a:lvl7pPr marL="32194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7pPr>
      <a:lvl8pPr marL="37147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8pPr>
      <a:lvl9pPr marL="42100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9pPr>
    </p:bodyStyle>
    <p:otherStyle>
      <a:defPPr>
        <a:defRPr lang="zh-CN"/>
      </a:defPPr>
      <a:lvl1pPr marL="0" algn="l" defTabSz="990600" rtl="0" eaLnBrk="1" latinLnBrk="0" hangingPunct="1">
        <a:defRPr sz="1950" kern="1200">
          <a:solidFill>
            <a:schemeClr val="tx1"/>
          </a:solidFill>
          <a:latin typeface="+mn-lt"/>
          <a:ea typeface="+mn-ea"/>
          <a:cs typeface="+mn-cs"/>
        </a:defRPr>
      </a:lvl1pPr>
      <a:lvl2pPr marL="495300" algn="l" defTabSz="990600" rtl="0" eaLnBrk="1" latinLnBrk="0" hangingPunct="1">
        <a:defRPr sz="1950" kern="1200">
          <a:solidFill>
            <a:schemeClr val="tx1"/>
          </a:solidFill>
          <a:latin typeface="+mn-lt"/>
          <a:ea typeface="+mn-ea"/>
          <a:cs typeface="+mn-cs"/>
        </a:defRPr>
      </a:lvl2pPr>
      <a:lvl3pPr marL="990600" algn="l" defTabSz="990600" rtl="0" eaLnBrk="1" latinLnBrk="0" hangingPunct="1">
        <a:defRPr sz="1950" kern="1200">
          <a:solidFill>
            <a:schemeClr val="tx1"/>
          </a:solidFill>
          <a:latin typeface="+mn-lt"/>
          <a:ea typeface="+mn-ea"/>
          <a:cs typeface="+mn-cs"/>
        </a:defRPr>
      </a:lvl3pPr>
      <a:lvl4pPr marL="1485900" algn="l" defTabSz="990600" rtl="0" eaLnBrk="1" latinLnBrk="0" hangingPunct="1">
        <a:defRPr sz="1950" kern="1200">
          <a:solidFill>
            <a:schemeClr val="tx1"/>
          </a:solidFill>
          <a:latin typeface="+mn-lt"/>
          <a:ea typeface="+mn-ea"/>
          <a:cs typeface="+mn-cs"/>
        </a:defRPr>
      </a:lvl4pPr>
      <a:lvl5pPr marL="1981200" algn="l" defTabSz="990600" rtl="0" eaLnBrk="1" latinLnBrk="0" hangingPunct="1">
        <a:defRPr sz="1950" kern="1200">
          <a:solidFill>
            <a:schemeClr val="tx1"/>
          </a:solidFill>
          <a:latin typeface="+mn-lt"/>
          <a:ea typeface="+mn-ea"/>
          <a:cs typeface="+mn-cs"/>
        </a:defRPr>
      </a:lvl5pPr>
      <a:lvl6pPr marL="2476500" algn="l" defTabSz="990600" rtl="0" eaLnBrk="1" latinLnBrk="0" hangingPunct="1">
        <a:defRPr sz="1950" kern="1200">
          <a:solidFill>
            <a:schemeClr val="tx1"/>
          </a:solidFill>
          <a:latin typeface="+mn-lt"/>
          <a:ea typeface="+mn-ea"/>
          <a:cs typeface="+mn-cs"/>
        </a:defRPr>
      </a:lvl6pPr>
      <a:lvl7pPr marL="2971800" algn="l" defTabSz="990600" rtl="0" eaLnBrk="1" latinLnBrk="0" hangingPunct="1">
        <a:defRPr sz="1950" kern="1200">
          <a:solidFill>
            <a:schemeClr val="tx1"/>
          </a:solidFill>
          <a:latin typeface="+mn-lt"/>
          <a:ea typeface="+mn-ea"/>
          <a:cs typeface="+mn-cs"/>
        </a:defRPr>
      </a:lvl7pPr>
      <a:lvl8pPr marL="3467100" algn="l" defTabSz="990600" rtl="0" eaLnBrk="1" latinLnBrk="0" hangingPunct="1">
        <a:defRPr sz="1950" kern="1200">
          <a:solidFill>
            <a:schemeClr val="tx1"/>
          </a:solidFill>
          <a:latin typeface="+mn-lt"/>
          <a:ea typeface="+mn-ea"/>
          <a:cs typeface="+mn-cs"/>
        </a:defRPr>
      </a:lvl8pPr>
      <a:lvl9pPr marL="3962400" algn="l" defTabSz="990600" rtl="0" eaLnBrk="1" latinLnBrk="0" hangingPunct="1">
        <a:defRPr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Lst>
  <p:transition spd="med">
    <p:fade/>
  </p:transition>
  <p:hf sldNum="0" hdr="0" ftr="0" dt="0"/>
  <p:txStyles>
    <p:titleStyle>
      <a:lvl1pPr algn="l" rtl="0" eaLnBrk="0" fontAlgn="base" hangingPunct="0">
        <a:lnSpc>
          <a:spcPct val="90000"/>
        </a:lnSpc>
        <a:spcBef>
          <a:spcPct val="0"/>
        </a:spcBef>
        <a:spcAft>
          <a:spcPct val="0"/>
        </a:spcAft>
        <a:defRPr sz="4765" kern="1200">
          <a:solidFill>
            <a:schemeClr val="tx1"/>
          </a:solidFill>
          <a:latin typeface="+mj-lt"/>
          <a:ea typeface="+mj-ea"/>
          <a:cs typeface="+mj-cs"/>
        </a:defRPr>
      </a:lvl1pPr>
      <a:lvl2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5pPr>
      <a:lvl6pPr marL="4953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6pPr>
      <a:lvl7pPr marL="9906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7pPr>
      <a:lvl8pPr marL="14859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8pPr>
      <a:lvl9pPr marL="1981200" algn="l" rtl="0" fontAlgn="base">
        <a:lnSpc>
          <a:spcPct val="90000"/>
        </a:lnSpc>
        <a:spcBef>
          <a:spcPct val="0"/>
        </a:spcBef>
        <a:spcAft>
          <a:spcPct val="0"/>
        </a:spcAft>
        <a:defRPr sz="4765">
          <a:solidFill>
            <a:schemeClr val="tx1"/>
          </a:solidFill>
          <a:latin typeface="Calibri Light" panose="020F0302020204030204"/>
          <a:ea typeface="宋体" panose="02010600030101010101" pitchFamily="2" charset="-122"/>
        </a:defRPr>
      </a:lvl9pPr>
    </p:titleStyle>
    <p:bodyStyle>
      <a:lvl1pPr marL="247650" indent="-247650" algn="l" rtl="0" eaLnBrk="0" fontAlgn="base" hangingPunct="0">
        <a:lnSpc>
          <a:spcPct val="90000"/>
        </a:lnSpc>
        <a:spcBef>
          <a:spcPts val="1085"/>
        </a:spcBef>
        <a:spcAft>
          <a:spcPct val="0"/>
        </a:spcAft>
        <a:buFont typeface="Arial" panose="020B0604020202020204" pitchFamily="34" charset="0"/>
        <a:buChar char="•"/>
        <a:defRPr sz="3035" kern="1200">
          <a:solidFill>
            <a:schemeClr val="tx1"/>
          </a:solidFill>
          <a:latin typeface="+mn-lt"/>
          <a:ea typeface="+mn-ea"/>
          <a:cs typeface="+mn-cs"/>
        </a:defRPr>
      </a:lvl1pPr>
      <a:lvl2pPr marL="742950" indent="-247650" algn="l" rtl="0" eaLnBrk="0" fontAlgn="base" hangingPunct="0">
        <a:lnSpc>
          <a:spcPct val="90000"/>
        </a:lnSpc>
        <a:spcBef>
          <a:spcPts val="540"/>
        </a:spcBef>
        <a:spcAft>
          <a:spcPct val="0"/>
        </a:spcAft>
        <a:buFont typeface="Arial" panose="020B0604020202020204" pitchFamily="34" charset="0"/>
        <a:buChar char="•"/>
        <a:defRPr sz="2600" kern="1200">
          <a:solidFill>
            <a:schemeClr val="tx1"/>
          </a:solidFill>
          <a:latin typeface="+mn-lt"/>
          <a:ea typeface="+mn-ea"/>
          <a:cs typeface="+mn-cs"/>
        </a:defRPr>
      </a:lvl2pPr>
      <a:lvl3pPr marL="12382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3pPr>
      <a:lvl4pPr marL="17335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4pPr>
      <a:lvl5pPr marL="2228850" indent="-247650" algn="l" rtl="0" eaLnBrk="0" fontAlgn="base" hangingPunct="0">
        <a:lnSpc>
          <a:spcPct val="90000"/>
        </a:lnSpc>
        <a:spcBef>
          <a:spcPts val="540"/>
        </a:spcBef>
        <a:spcAft>
          <a:spcPct val="0"/>
        </a:spcAft>
        <a:buFont typeface="Arial" panose="020B0604020202020204" pitchFamily="34" charset="0"/>
        <a:buChar char="•"/>
        <a:defRPr sz="2165" kern="1200">
          <a:solidFill>
            <a:schemeClr val="tx1"/>
          </a:solidFill>
          <a:latin typeface="+mn-lt"/>
          <a:ea typeface="+mn-ea"/>
          <a:cs typeface="+mn-cs"/>
        </a:defRPr>
      </a:lvl5pPr>
      <a:lvl6pPr marL="27241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6pPr>
      <a:lvl7pPr marL="32194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7pPr>
      <a:lvl8pPr marL="37147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8pPr>
      <a:lvl9pPr marL="4210050" indent="-247650" algn="l" defTabSz="990600" rtl="0" eaLnBrk="1" latinLnBrk="0" hangingPunct="1">
        <a:lnSpc>
          <a:spcPct val="90000"/>
        </a:lnSpc>
        <a:spcBef>
          <a:spcPts val="540"/>
        </a:spcBef>
        <a:buFont typeface="Arial" panose="020B0604020202020204" pitchFamily="34" charset="0"/>
        <a:buChar char="•"/>
        <a:defRPr sz="1950" kern="1200">
          <a:solidFill>
            <a:schemeClr val="tx1"/>
          </a:solidFill>
          <a:latin typeface="+mn-lt"/>
          <a:ea typeface="+mn-ea"/>
          <a:cs typeface="+mn-cs"/>
        </a:defRPr>
      </a:lvl9pPr>
    </p:bodyStyle>
    <p:otherStyle>
      <a:defPPr>
        <a:defRPr lang="zh-CN"/>
      </a:defPPr>
      <a:lvl1pPr marL="0" algn="l" defTabSz="990600" rtl="0" eaLnBrk="1" latinLnBrk="0" hangingPunct="1">
        <a:defRPr sz="1950" kern="1200">
          <a:solidFill>
            <a:schemeClr val="tx1"/>
          </a:solidFill>
          <a:latin typeface="+mn-lt"/>
          <a:ea typeface="+mn-ea"/>
          <a:cs typeface="+mn-cs"/>
        </a:defRPr>
      </a:lvl1pPr>
      <a:lvl2pPr marL="495300" algn="l" defTabSz="990600" rtl="0" eaLnBrk="1" latinLnBrk="0" hangingPunct="1">
        <a:defRPr sz="1950" kern="1200">
          <a:solidFill>
            <a:schemeClr val="tx1"/>
          </a:solidFill>
          <a:latin typeface="+mn-lt"/>
          <a:ea typeface="+mn-ea"/>
          <a:cs typeface="+mn-cs"/>
        </a:defRPr>
      </a:lvl2pPr>
      <a:lvl3pPr marL="990600" algn="l" defTabSz="990600" rtl="0" eaLnBrk="1" latinLnBrk="0" hangingPunct="1">
        <a:defRPr sz="1950" kern="1200">
          <a:solidFill>
            <a:schemeClr val="tx1"/>
          </a:solidFill>
          <a:latin typeface="+mn-lt"/>
          <a:ea typeface="+mn-ea"/>
          <a:cs typeface="+mn-cs"/>
        </a:defRPr>
      </a:lvl3pPr>
      <a:lvl4pPr marL="1485900" algn="l" defTabSz="990600" rtl="0" eaLnBrk="1" latinLnBrk="0" hangingPunct="1">
        <a:defRPr sz="1950" kern="1200">
          <a:solidFill>
            <a:schemeClr val="tx1"/>
          </a:solidFill>
          <a:latin typeface="+mn-lt"/>
          <a:ea typeface="+mn-ea"/>
          <a:cs typeface="+mn-cs"/>
        </a:defRPr>
      </a:lvl4pPr>
      <a:lvl5pPr marL="1981200" algn="l" defTabSz="990600" rtl="0" eaLnBrk="1" latinLnBrk="0" hangingPunct="1">
        <a:defRPr sz="1950" kern="1200">
          <a:solidFill>
            <a:schemeClr val="tx1"/>
          </a:solidFill>
          <a:latin typeface="+mn-lt"/>
          <a:ea typeface="+mn-ea"/>
          <a:cs typeface="+mn-cs"/>
        </a:defRPr>
      </a:lvl5pPr>
      <a:lvl6pPr marL="2476500" algn="l" defTabSz="990600" rtl="0" eaLnBrk="1" latinLnBrk="0" hangingPunct="1">
        <a:defRPr sz="1950" kern="1200">
          <a:solidFill>
            <a:schemeClr val="tx1"/>
          </a:solidFill>
          <a:latin typeface="+mn-lt"/>
          <a:ea typeface="+mn-ea"/>
          <a:cs typeface="+mn-cs"/>
        </a:defRPr>
      </a:lvl6pPr>
      <a:lvl7pPr marL="2971800" algn="l" defTabSz="990600" rtl="0" eaLnBrk="1" latinLnBrk="0" hangingPunct="1">
        <a:defRPr sz="1950" kern="1200">
          <a:solidFill>
            <a:schemeClr val="tx1"/>
          </a:solidFill>
          <a:latin typeface="+mn-lt"/>
          <a:ea typeface="+mn-ea"/>
          <a:cs typeface="+mn-cs"/>
        </a:defRPr>
      </a:lvl7pPr>
      <a:lvl8pPr marL="3467100" algn="l" defTabSz="990600" rtl="0" eaLnBrk="1" latinLnBrk="0" hangingPunct="1">
        <a:defRPr sz="1950" kern="1200">
          <a:solidFill>
            <a:schemeClr val="tx1"/>
          </a:solidFill>
          <a:latin typeface="+mn-lt"/>
          <a:ea typeface="+mn-ea"/>
          <a:cs typeface="+mn-cs"/>
        </a:defRPr>
      </a:lvl8pPr>
      <a:lvl9pPr marL="3962400" algn="l" defTabSz="99060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6.png"/><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7.png"/><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8.png"/><Relationship Id="rId1"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9.png"/><Relationship Id="rId1"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1.png"/><Relationship Id="rId1" Type="http://schemas.openxmlformats.org/officeDocument/2006/relationships/image" Target="../media/image40.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47.png"/><Relationship Id="rId1"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5.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54.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5.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0.jpeg"/><Relationship Id="rId1" Type="http://schemas.openxmlformats.org/officeDocument/2006/relationships/image" Target="../media/image19.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27.png"/><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5.png"/><Relationship Id="rId1"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7"/>
          <p:cNvSpPr txBox="1"/>
          <p:nvPr/>
        </p:nvSpPr>
        <p:spPr>
          <a:xfrm>
            <a:off x="2017159" y="573207"/>
            <a:ext cx="5862322" cy="923330"/>
          </a:xfrm>
          <a:prstGeom prst="rect">
            <a:avLst/>
          </a:prstGeom>
          <a:noFill/>
        </p:spPr>
        <p:txBody>
          <a:bodyPr wrap="square" rtlCol="0">
            <a:spAutoFit/>
          </a:bodyPr>
          <a:lstStyle/>
          <a:p>
            <a:pPr algn="ctr"/>
            <a:r>
              <a:rPr lang="en-US" altLang="zh-CN" sz="5400" b="1"/>
              <a:t>Math285 Lab </a:t>
            </a:r>
            <a:endParaRPr lang="zh-CN" altLang="en-US" sz="5400" b="1"/>
          </a:p>
        </p:txBody>
      </p:sp>
      <p:sp>
        <p:nvSpPr>
          <p:cNvPr id="3" name="文本框 8"/>
          <p:cNvSpPr txBox="1"/>
          <p:nvPr/>
        </p:nvSpPr>
        <p:spPr>
          <a:xfrm>
            <a:off x="1503064" y="2060848"/>
            <a:ext cx="6978328" cy="830997"/>
          </a:xfrm>
          <a:prstGeom prst="rect">
            <a:avLst/>
          </a:prstGeom>
          <a:noFill/>
        </p:spPr>
        <p:txBody>
          <a:bodyPr wrap="square" lIns="91440" tIns="45720" rIns="91440" bIns="45720" rtlCol="0" anchor="t">
            <a:spAutoFit/>
          </a:bodyPr>
          <a:lstStyle/>
          <a:p>
            <a:pPr algn="ctr"/>
            <a:r>
              <a:rPr lang="en-US" altLang="zh-CN" sz="2400" b="1">
                <a:latin typeface="Arial" panose="020B0604020202020204"/>
                <a:ea typeface="宋体" panose="02010600030101010101" pitchFamily="2" charset="-122"/>
                <a:cs typeface="Arial" panose="020B0604020202020204"/>
              </a:rPr>
              <a:t>Team10:Shihong Yuan, </a:t>
            </a:r>
            <a:r>
              <a:rPr lang="en-US" altLang="zh-CN" sz="2400" b="1" err="1">
                <a:latin typeface="Arial" panose="020B0604020202020204"/>
                <a:ea typeface="宋体" panose="02010600030101010101" pitchFamily="2" charset="-122"/>
                <a:cs typeface="Arial" panose="020B0604020202020204"/>
              </a:rPr>
              <a:t>Chenyi</a:t>
            </a:r>
            <a:r>
              <a:rPr lang="en-US" altLang="zh-CN" sz="2400" b="1">
                <a:latin typeface="Arial" panose="020B0604020202020204"/>
                <a:ea typeface="宋体" panose="02010600030101010101" pitchFamily="2" charset="-122"/>
                <a:cs typeface="Arial" panose="020B0604020202020204"/>
              </a:rPr>
              <a:t> Wang, </a:t>
            </a:r>
            <a:endParaRPr lang="en-US" altLang="zh-CN" sz="2400" b="1">
              <a:latin typeface="Arial" panose="020B0604020202020204"/>
              <a:ea typeface="宋体" panose="02010600030101010101" pitchFamily="2" charset="-122"/>
              <a:cs typeface="Arial" panose="020B0604020202020204"/>
            </a:endParaRPr>
          </a:p>
          <a:p>
            <a:pPr algn="ctr"/>
            <a:r>
              <a:rPr lang="en-US" altLang="zh-CN" sz="2400" b="1" err="1">
                <a:latin typeface="Arial" panose="020B0604020202020204"/>
                <a:ea typeface="宋体" panose="02010600030101010101" pitchFamily="2" charset="-122"/>
                <a:cs typeface="Arial" panose="020B0604020202020204"/>
              </a:rPr>
              <a:t>Kerui</a:t>
            </a:r>
            <a:r>
              <a:rPr lang="en-US" altLang="zh-CN" sz="2400" b="1">
                <a:latin typeface="Arial" panose="020B0604020202020204"/>
                <a:ea typeface="宋体" panose="02010600030101010101" pitchFamily="2" charset="-122"/>
                <a:cs typeface="Arial" panose="020B0604020202020204"/>
              </a:rPr>
              <a:t> Zhang , </a:t>
            </a:r>
            <a:r>
              <a:rPr lang="en-US" altLang="zh-CN" sz="2400" b="1" err="1">
                <a:latin typeface="Arial" panose="020B0604020202020204"/>
                <a:ea typeface="宋体" panose="02010600030101010101" pitchFamily="2" charset="-122"/>
                <a:cs typeface="Arial" panose="020B0604020202020204"/>
              </a:rPr>
              <a:t>Wubing</a:t>
            </a:r>
            <a:r>
              <a:rPr lang="en-US" altLang="zh-CN" sz="2400" b="1">
                <a:latin typeface="Arial" panose="020B0604020202020204"/>
                <a:ea typeface="宋体" panose="02010600030101010101" pitchFamily="2" charset="-122"/>
                <a:cs typeface="Arial" panose="020B0604020202020204"/>
              </a:rPr>
              <a:t> Xia, </a:t>
            </a:r>
            <a:r>
              <a:rPr lang="en-US" altLang="zh-CN" sz="2400" b="1" err="1">
                <a:latin typeface="Arial" panose="020B0604020202020204"/>
                <a:ea typeface="宋体" panose="02010600030101010101" pitchFamily="2" charset="-122"/>
                <a:cs typeface="Arial" panose="020B0604020202020204"/>
              </a:rPr>
              <a:t>Binghe</a:t>
            </a:r>
            <a:r>
              <a:rPr lang="en-US" altLang="zh-CN" sz="2400" b="1">
                <a:latin typeface="Arial" panose="020B0604020202020204"/>
                <a:ea typeface="宋体" panose="02010600030101010101" pitchFamily="2" charset="-122"/>
                <a:cs typeface="Arial" panose="020B0604020202020204"/>
              </a:rPr>
              <a:t> Li</a:t>
            </a:r>
            <a:endParaRPr lang="en-US" altLang="zh-CN" sz="2400" b="1">
              <a:latin typeface="Arial" panose="020B0604020202020204"/>
              <a:ea typeface="宋体" panose="02010600030101010101" pitchFamily="2" charset="-122"/>
              <a:cs typeface="Arial" panose="020B0604020202020204"/>
            </a:endParaRPr>
          </a:p>
        </p:txBody>
      </p:sp>
      <p:pic>
        <p:nvPicPr>
          <p:cNvPr id="5" name="图片 10"/>
          <p:cNvPicPr>
            <a:picLocks noChangeAspect="1"/>
          </p:cNvPicPr>
          <p:nvPr/>
        </p:nvPicPr>
        <p:blipFill>
          <a:blip r:embed="rId1"/>
          <a:stretch>
            <a:fillRect/>
          </a:stretch>
        </p:blipFill>
        <p:spPr>
          <a:xfrm>
            <a:off x="4097721" y="3544141"/>
            <a:ext cx="914526" cy="887721"/>
          </a:xfrm>
          <a:prstGeom prst="rect">
            <a:avLst/>
          </a:prstGeom>
        </p:spPr>
      </p:pic>
      <p:pic>
        <p:nvPicPr>
          <p:cNvPr id="6" name="图片 14"/>
          <p:cNvPicPr>
            <a:picLocks noChangeAspect="1"/>
          </p:cNvPicPr>
          <p:nvPr/>
        </p:nvPicPr>
        <p:blipFill>
          <a:blip r:embed="rId2">
            <a:extLst>
              <a:ext uri="{BEBA8EAE-BF5A-486C-A8C5-ECC9F3942E4B}">
                <a14:imgProps xmlns:a14="http://schemas.microsoft.com/office/drawing/2010/main">
                  <a14:imgLayer r:embed="rId3">
                    <a14:imgEffect>
                      <a14:backgroundRemoval t="6780" b="89831" l="8654" r="88462">
                        <a14:foregroundMark x1="15385" y1="12712" x2="76923" y2="8475"/>
                        <a14:foregroundMark x1="76923" y1="8475" x2="88462" y2="25424"/>
                        <a14:foregroundMark x1="75962" y1="11017" x2="75962" y2="11017"/>
                        <a14:foregroundMark x1="72115" y1="10169" x2="76923" y2="10169"/>
                        <a14:foregroundMark x1="68269" y1="6780" x2="78846" y2="8475"/>
                        <a14:foregroundMark x1="33654" y1="30508" x2="32692" y2="69492"/>
                        <a14:foregroundMark x1="74038" y1="31356" x2="74038" y2="31356"/>
                        <a14:foregroundMark x1="67308" y1="31356" x2="70192" y2="75424"/>
                        <a14:foregroundMark x1="14423" y1="88983" x2="75962" y2="88136"/>
                        <a14:foregroundMark x1="75962" y1="88136" x2="72115" y2="89831"/>
                        <a14:foregroundMark x1="14423" y1="88136" x2="12500" y2="88136"/>
                      </a14:backgroundRemoval>
                    </a14:imgEffect>
                  </a14:imgLayer>
                </a14:imgProps>
              </a:ext>
              <a:ext uri="{28A0092B-C50C-407E-A947-70E740481C1C}">
                <a14:useLocalDpi xmlns:a14="http://schemas.microsoft.com/office/drawing/2010/main" val="0"/>
              </a:ext>
            </a:extLst>
          </a:blip>
          <a:stretch>
            <a:fillRect/>
          </a:stretch>
        </p:blipFill>
        <p:spPr>
          <a:xfrm>
            <a:off x="5251417" y="3622438"/>
            <a:ext cx="688502" cy="781184"/>
          </a:xfrm>
          <a:prstGeom prst="rect">
            <a:avLst/>
          </a:prstGeom>
        </p:spPr>
      </p:pic>
      <p:sp>
        <p:nvSpPr>
          <p:cNvPr id="7" name="文本框 15"/>
          <p:cNvSpPr txBox="1"/>
          <p:nvPr/>
        </p:nvSpPr>
        <p:spPr>
          <a:xfrm>
            <a:off x="2632779" y="4557629"/>
            <a:ext cx="5029885" cy="584775"/>
          </a:xfrm>
          <a:prstGeom prst="rect">
            <a:avLst/>
          </a:prstGeom>
          <a:noFill/>
        </p:spPr>
        <p:txBody>
          <a:bodyPr wrap="square" rtlCol="0">
            <a:spAutoFit/>
          </a:bodyPr>
          <a:lstStyle/>
          <a:p>
            <a:r>
              <a:rPr lang="en-US" altLang="zh-CN" sz="3200" b="1" spc="300">
                <a:latin typeface="Arial" panose="020B0604020202020204" pitchFamily="34" charset="0"/>
                <a:cs typeface="Arial" panose="020B0604020202020204" pitchFamily="34" charset="0"/>
              </a:rPr>
              <a:t>ZJU-UIUC INSTITUTE</a:t>
            </a:r>
            <a:endParaRPr lang="zh-CN" altLang="en-US" sz="3200" b="1" spc="300">
              <a:latin typeface="Arial" panose="020B0604020202020204" pitchFamily="34" charset="0"/>
              <a:cs typeface="Arial" panose="020B0604020202020204" pitchFamily="34" charset="0"/>
            </a:endParaRPr>
          </a:p>
        </p:txBody>
      </p:sp>
      <p:sp>
        <p:nvSpPr>
          <p:cNvPr id="8" name="文本框 16"/>
          <p:cNvSpPr txBox="1"/>
          <p:nvPr/>
        </p:nvSpPr>
        <p:spPr>
          <a:xfrm>
            <a:off x="2627449" y="5202865"/>
            <a:ext cx="5029885" cy="276999"/>
          </a:xfrm>
          <a:prstGeom prst="rect">
            <a:avLst/>
          </a:prstGeom>
          <a:noFill/>
        </p:spPr>
        <p:txBody>
          <a:bodyPr wrap="square" rtlCol="0">
            <a:spAutoFit/>
          </a:bodyPr>
          <a:lstStyle/>
          <a:p>
            <a:r>
              <a:rPr lang="en-US" altLang="zh-CN" sz="1200">
                <a:latin typeface="Arial" panose="020B0604020202020204" pitchFamily="34" charset="0"/>
                <a:cs typeface="Arial" panose="020B0604020202020204" pitchFamily="34" charset="0"/>
              </a:rPr>
              <a:t>Zhejiang University/University of Illinois at Urbana-Champaign Institute</a:t>
            </a:r>
            <a:endParaRPr lang="zh-CN" altLang="en-US" sz="1200">
              <a:latin typeface="Arial" panose="020B0604020202020204" pitchFamily="34" charset="0"/>
              <a:cs typeface="Arial" panose="020B0604020202020204" pitchFamily="34" charset="0"/>
            </a:endParaRPr>
          </a:p>
        </p:txBody>
      </p:sp>
      <p:sp>
        <p:nvSpPr>
          <p:cNvPr id="9" name="文本框 17"/>
          <p:cNvSpPr txBox="1"/>
          <p:nvPr/>
        </p:nvSpPr>
        <p:spPr>
          <a:xfrm>
            <a:off x="2621812" y="5575031"/>
            <a:ext cx="5415819" cy="369332"/>
          </a:xfrm>
          <a:prstGeom prst="rect">
            <a:avLst/>
          </a:prstGeom>
          <a:noFill/>
        </p:spPr>
        <p:txBody>
          <a:bodyPr wrap="square" rtlCol="0">
            <a:spAutoFit/>
          </a:bodyPr>
          <a:lstStyle/>
          <a:p>
            <a:r>
              <a:rPr lang="zh-CN" altLang="en-US" b="1"/>
              <a:t>浙江大学伊利诺伊大学厄巴纳香槟校区联合学院</a:t>
            </a:r>
            <a:endParaRPr lang="zh-CN" altLang="en-US"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4314032" cy="460375"/>
          </a:xfrm>
          <a:prstGeom prst="rect">
            <a:avLst/>
          </a:prstGeom>
          <a:noFill/>
        </p:spPr>
        <p:txBody>
          <a:bodyPr wrap="square" rtlCol="0">
            <a:spAutoFit/>
          </a:bodyPr>
          <a:lstStyle/>
          <a:p>
            <a:r>
              <a:rPr lang="en-US" altLang="zh-CN" sz="2400" b="1"/>
              <a:t>Sol4: Series Method</a:t>
            </a:r>
            <a:endParaRPr lang="en-US" altLang="zh-CN" sz="2400" b="1"/>
          </a:p>
        </p:txBody>
      </p:sp>
      <p:pic>
        <p:nvPicPr>
          <p:cNvPr id="7" name="图片 6" descr="图片包含 图表&#10;&#10;AI 生成的内容可能不正确。"/>
          <p:cNvPicPr>
            <a:picLocks noChangeAspect="1"/>
          </p:cNvPicPr>
          <p:nvPr/>
        </p:nvPicPr>
        <p:blipFill>
          <a:blip r:embed="rId1"/>
          <a:stretch>
            <a:fillRect/>
          </a:stretch>
        </p:blipFill>
        <p:spPr>
          <a:xfrm>
            <a:off x="374101" y="761977"/>
            <a:ext cx="4855408" cy="685800"/>
          </a:xfrm>
          <a:prstGeom prst="rect">
            <a:avLst/>
          </a:prstGeom>
        </p:spPr>
      </p:pic>
      <p:sp>
        <p:nvSpPr>
          <p:cNvPr id="8" name="文本框 7"/>
          <p:cNvSpPr txBox="1"/>
          <p:nvPr/>
        </p:nvSpPr>
        <p:spPr>
          <a:xfrm>
            <a:off x="375858" y="1444265"/>
            <a:ext cx="744176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a:latin typeface="Arial" panose="020B0604020202020204"/>
                <a:ea typeface="宋体" panose="02010600030101010101" pitchFamily="2" charset="-122"/>
                <a:cs typeface="Arial" panose="020B0604020202020204"/>
              </a:rPr>
              <a:t>There are two methods to get that.</a:t>
            </a:r>
            <a:endParaRPr lang="zh-CN" altLang="en-US">
              <a:latin typeface="Arial" panose="020B0604020202020204"/>
              <a:ea typeface="宋体" panose="02010600030101010101" pitchFamily="2" charset="-122"/>
              <a:cs typeface="Arial" panose="020B0604020202020204"/>
            </a:endParaRPr>
          </a:p>
          <a:p>
            <a:r>
              <a:rPr lang="zh-CN" altLang="en-US" sz="2000" b="1">
                <a:latin typeface="Arial" panose="020B0604020202020204"/>
                <a:ea typeface="宋体" panose="02010600030101010101" pitchFamily="2" charset="-122"/>
                <a:cs typeface="Arial" panose="020B0604020202020204"/>
              </a:rPr>
              <a:t>Method 1:</a:t>
            </a:r>
            <a:endParaRPr lang="zh-CN" altLang="en-US" sz="2000" b="1">
              <a:cs typeface="Arial" panose="020B0604020202020204"/>
            </a:endParaRPr>
          </a:p>
        </p:txBody>
      </p:sp>
      <p:pic>
        <p:nvPicPr>
          <p:cNvPr id="3" name="图片 2" descr="文本&#10;&#10;AI 生成的内容可能不正确。"/>
          <p:cNvPicPr>
            <a:picLocks noChangeAspect="1"/>
          </p:cNvPicPr>
          <p:nvPr/>
        </p:nvPicPr>
        <p:blipFill>
          <a:blip r:embed="rId2"/>
          <a:stretch>
            <a:fillRect/>
          </a:stretch>
        </p:blipFill>
        <p:spPr>
          <a:xfrm>
            <a:off x="403721" y="2244112"/>
            <a:ext cx="5921700" cy="45437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4314032" cy="460375"/>
          </a:xfrm>
          <a:prstGeom prst="rect">
            <a:avLst/>
          </a:prstGeom>
          <a:noFill/>
        </p:spPr>
        <p:txBody>
          <a:bodyPr wrap="square" rtlCol="0">
            <a:spAutoFit/>
          </a:bodyPr>
          <a:lstStyle/>
          <a:p>
            <a:r>
              <a:rPr lang="en-US" altLang="zh-CN" sz="2400" b="1"/>
              <a:t>Sol4: Series Method</a:t>
            </a:r>
            <a:endParaRPr lang="en-US" altLang="zh-CN" sz="2400" b="1"/>
          </a:p>
        </p:txBody>
      </p:sp>
      <p:pic>
        <p:nvPicPr>
          <p:cNvPr id="7" name="图片 6" descr="图片包含 图表&#10;&#10;AI 生成的内容可能不正确。"/>
          <p:cNvPicPr>
            <a:picLocks noChangeAspect="1"/>
          </p:cNvPicPr>
          <p:nvPr/>
        </p:nvPicPr>
        <p:blipFill>
          <a:blip r:embed="rId1"/>
          <a:stretch>
            <a:fillRect/>
          </a:stretch>
        </p:blipFill>
        <p:spPr>
          <a:xfrm>
            <a:off x="374101" y="761977"/>
            <a:ext cx="4855408" cy="685800"/>
          </a:xfrm>
          <a:prstGeom prst="rect">
            <a:avLst/>
          </a:prstGeom>
        </p:spPr>
      </p:pic>
      <p:sp>
        <p:nvSpPr>
          <p:cNvPr id="8" name="文本框 7"/>
          <p:cNvSpPr txBox="1"/>
          <p:nvPr/>
        </p:nvSpPr>
        <p:spPr>
          <a:xfrm>
            <a:off x="375858" y="1444265"/>
            <a:ext cx="744176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a:latin typeface="Arial" panose="020B0604020202020204"/>
                <a:ea typeface="宋体" panose="02010600030101010101" pitchFamily="2" charset="-122"/>
                <a:cs typeface="Arial" panose="020B0604020202020204"/>
              </a:rPr>
              <a:t>There are two methods to get that.</a:t>
            </a:r>
            <a:endParaRPr lang="zh-CN" altLang="en-US">
              <a:latin typeface="Arial" panose="020B0604020202020204"/>
              <a:ea typeface="宋体" panose="02010600030101010101" pitchFamily="2" charset="-122"/>
              <a:cs typeface="Arial" panose="020B0604020202020204"/>
            </a:endParaRPr>
          </a:p>
          <a:p>
            <a:r>
              <a:rPr lang="zh-CN" altLang="en-US" sz="2000" b="1">
                <a:latin typeface="Arial" panose="020B0604020202020204"/>
                <a:ea typeface="宋体" panose="02010600030101010101" pitchFamily="2" charset="-122"/>
                <a:cs typeface="Arial" panose="020B0604020202020204"/>
              </a:rPr>
              <a:t>Method 1:</a:t>
            </a:r>
            <a:endParaRPr lang="zh-CN" altLang="en-US" sz="2000" b="1">
              <a:cs typeface="Arial" panose="020B0604020202020204"/>
            </a:endParaRPr>
          </a:p>
        </p:txBody>
      </p:sp>
      <p:pic>
        <p:nvPicPr>
          <p:cNvPr id="4" name="图片 3" descr="文本&#10;&#10;AI 生成的内容可能不正确。"/>
          <p:cNvPicPr>
            <a:picLocks noChangeAspect="1"/>
          </p:cNvPicPr>
          <p:nvPr/>
        </p:nvPicPr>
        <p:blipFill>
          <a:blip r:embed="rId2"/>
          <a:stretch>
            <a:fillRect/>
          </a:stretch>
        </p:blipFill>
        <p:spPr>
          <a:xfrm>
            <a:off x="570941" y="2315516"/>
            <a:ext cx="7054623" cy="2828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4314032" cy="460375"/>
          </a:xfrm>
          <a:prstGeom prst="rect">
            <a:avLst/>
          </a:prstGeom>
          <a:noFill/>
        </p:spPr>
        <p:txBody>
          <a:bodyPr wrap="square" rtlCol="0">
            <a:spAutoFit/>
          </a:bodyPr>
          <a:lstStyle/>
          <a:p>
            <a:r>
              <a:rPr lang="en-US" altLang="zh-CN" sz="2400" b="1"/>
              <a:t>Sol4: Series Method</a:t>
            </a:r>
            <a:endParaRPr lang="en-US" altLang="zh-CN" sz="2400" b="1"/>
          </a:p>
        </p:txBody>
      </p:sp>
      <p:pic>
        <p:nvPicPr>
          <p:cNvPr id="7" name="图片 6" descr="图片包含 图表&#10;&#10;AI 生成的内容可能不正确。"/>
          <p:cNvPicPr>
            <a:picLocks noChangeAspect="1"/>
          </p:cNvPicPr>
          <p:nvPr/>
        </p:nvPicPr>
        <p:blipFill>
          <a:blip r:embed="rId1"/>
          <a:stretch>
            <a:fillRect/>
          </a:stretch>
        </p:blipFill>
        <p:spPr>
          <a:xfrm>
            <a:off x="374101" y="761977"/>
            <a:ext cx="4855408" cy="685800"/>
          </a:xfrm>
          <a:prstGeom prst="rect">
            <a:avLst/>
          </a:prstGeom>
        </p:spPr>
      </p:pic>
      <p:sp>
        <p:nvSpPr>
          <p:cNvPr id="8" name="文本框 7"/>
          <p:cNvSpPr txBox="1"/>
          <p:nvPr/>
        </p:nvSpPr>
        <p:spPr>
          <a:xfrm>
            <a:off x="375858" y="1444265"/>
            <a:ext cx="744176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a:latin typeface="Arial" panose="020B0604020202020204"/>
                <a:ea typeface="宋体" panose="02010600030101010101" pitchFamily="2" charset="-122"/>
                <a:cs typeface="Arial" panose="020B0604020202020204"/>
              </a:rPr>
              <a:t>There are two methods to get that.</a:t>
            </a:r>
            <a:endParaRPr lang="zh-CN" altLang="en-US">
              <a:latin typeface="Arial" panose="020B0604020202020204"/>
              <a:ea typeface="宋体" panose="02010600030101010101" pitchFamily="2" charset="-122"/>
              <a:cs typeface="Arial" panose="020B0604020202020204"/>
            </a:endParaRPr>
          </a:p>
          <a:p>
            <a:r>
              <a:rPr lang="zh-CN" altLang="en-US" sz="2000" b="1">
                <a:latin typeface="Arial" panose="020B0604020202020204"/>
                <a:ea typeface="宋体" panose="02010600030101010101" pitchFamily="2" charset="-122"/>
                <a:cs typeface="Arial" panose="020B0604020202020204"/>
              </a:rPr>
              <a:t>Method 2:</a:t>
            </a:r>
            <a:endParaRPr lang="zh-CN" altLang="en-US" sz="2000" b="1">
              <a:cs typeface="Arial" panose="020B0604020202020204"/>
            </a:endParaRPr>
          </a:p>
        </p:txBody>
      </p:sp>
      <p:pic>
        <p:nvPicPr>
          <p:cNvPr id="3" name="图片 2" descr="文本&#10;&#10;AI 生成的内容可能不正确。"/>
          <p:cNvPicPr>
            <a:picLocks noChangeAspect="1"/>
          </p:cNvPicPr>
          <p:nvPr/>
        </p:nvPicPr>
        <p:blipFill>
          <a:blip r:embed="rId2"/>
          <a:stretch>
            <a:fillRect/>
          </a:stretch>
        </p:blipFill>
        <p:spPr>
          <a:xfrm>
            <a:off x="396366" y="2120687"/>
            <a:ext cx="4925482" cy="46733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4314032" cy="460375"/>
          </a:xfrm>
          <a:prstGeom prst="rect">
            <a:avLst/>
          </a:prstGeom>
          <a:noFill/>
        </p:spPr>
        <p:txBody>
          <a:bodyPr wrap="square" rtlCol="0">
            <a:spAutoFit/>
          </a:bodyPr>
          <a:lstStyle/>
          <a:p>
            <a:r>
              <a:rPr lang="en-US" altLang="zh-CN" sz="2400" b="1"/>
              <a:t>Sol4: Series Method</a:t>
            </a:r>
            <a:endParaRPr lang="en-US" altLang="zh-CN" sz="2400" b="1"/>
          </a:p>
        </p:txBody>
      </p:sp>
      <p:pic>
        <p:nvPicPr>
          <p:cNvPr id="7" name="图片 6" descr="图片包含 图表&#10;&#10;AI 生成的内容可能不正确。"/>
          <p:cNvPicPr>
            <a:picLocks noChangeAspect="1"/>
          </p:cNvPicPr>
          <p:nvPr/>
        </p:nvPicPr>
        <p:blipFill>
          <a:blip r:embed="rId1"/>
          <a:stretch>
            <a:fillRect/>
          </a:stretch>
        </p:blipFill>
        <p:spPr>
          <a:xfrm>
            <a:off x="374101" y="761977"/>
            <a:ext cx="4855408" cy="685800"/>
          </a:xfrm>
          <a:prstGeom prst="rect">
            <a:avLst/>
          </a:prstGeom>
        </p:spPr>
      </p:pic>
      <p:sp>
        <p:nvSpPr>
          <p:cNvPr id="8" name="文本框 7"/>
          <p:cNvSpPr txBox="1"/>
          <p:nvPr/>
        </p:nvSpPr>
        <p:spPr>
          <a:xfrm>
            <a:off x="375858" y="1444265"/>
            <a:ext cx="744176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a:latin typeface="Arial" panose="020B0604020202020204"/>
                <a:ea typeface="宋体" panose="02010600030101010101" pitchFamily="2" charset="-122"/>
                <a:cs typeface="Arial" panose="020B0604020202020204"/>
              </a:rPr>
              <a:t>There are two methods to get that.</a:t>
            </a:r>
            <a:endParaRPr lang="zh-CN" altLang="en-US">
              <a:latin typeface="Arial" panose="020B0604020202020204"/>
              <a:ea typeface="宋体" panose="02010600030101010101" pitchFamily="2" charset="-122"/>
              <a:cs typeface="Arial" panose="020B0604020202020204"/>
            </a:endParaRPr>
          </a:p>
          <a:p>
            <a:r>
              <a:rPr lang="zh-CN" altLang="en-US" sz="2000" b="1">
                <a:latin typeface="Arial" panose="020B0604020202020204"/>
                <a:ea typeface="宋体" panose="02010600030101010101" pitchFamily="2" charset="-122"/>
                <a:cs typeface="Arial" panose="020B0604020202020204"/>
              </a:rPr>
              <a:t>Method 2:</a:t>
            </a:r>
            <a:endParaRPr lang="zh-CN" altLang="en-US" sz="2000" b="1">
              <a:cs typeface="Arial" panose="020B0604020202020204"/>
            </a:endParaRPr>
          </a:p>
        </p:txBody>
      </p:sp>
      <p:pic>
        <p:nvPicPr>
          <p:cNvPr id="4" name="图片 3" descr="文本, 信件&#10;&#10;AI 生成的内容可能不正确。"/>
          <p:cNvPicPr>
            <a:picLocks noChangeAspect="1"/>
          </p:cNvPicPr>
          <p:nvPr/>
        </p:nvPicPr>
        <p:blipFill>
          <a:blip r:embed="rId2"/>
          <a:stretch>
            <a:fillRect/>
          </a:stretch>
        </p:blipFill>
        <p:spPr>
          <a:xfrm>
            <a:off x="371283" y="2414175"/>
            <a:ext cx="6342244"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4314032" cy="460375"/>
          </a:xfrm>
          <a:prstGeom prst="rect">
            <a:avLst/>
          </a:prstGeom>
          <a:noFill/>
        </p:spPr>
        <p:txBody>
          <a:bodyPr wrap="square" rtlCol="0">
            <a:spAutoFit/>
          </a:bodyPr>
          <a:lstStyle/>
          <a:p>
            <a:r>
              <a:rPr lang="en-US" altLang="zh-CN" sz="2400" b="1"/>
              <a:t>Sol4: Series Method</a:t>
            </a:r>
            <a:endParaRPr lang="en-US" altLang="zh-CN" sz="2400" b="1"/>
          </a:p>
        </p:txBody>
      </p:sp>
      <p:sp>
        <p:nvSpPr>
          <p:cNvPr id="8" name="文本框 7"/>
          <p:cNvSpPr txBox="1"/>
          <p:nvPr/>
        </p:nvSpPr>
        <p:spPr>
          <a:xfrm>
            <a:off x="354370" y="684654"/>
            <a:ext cx="90318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a:latin typeface="Arial" panose="020B0604020202020204"/>
                <a:ea typeface="宋体" panose="02010600030101010101" pitchFamily="2" charset="-122"/>
                <a:cs typeface="Arial" panose="020B0604020202020204"/>
              </a:rPr>
              <a:t>Because we can not show all item in calculation, so there will be some error.</a:t>
            </a:r>
            <a:endParaRPr lang="zh-CN" altLang="en-US">
              <a:latin typeface="Arial" panose="020B0604020202020204"/>
              <a:ea typeface="宋体" panose="02010600030101010101" pitchFamily="2" charset="-122"/>
              <a:cs typeface="Arial" panose="020B0604020202020204"/>
            </a:endParaRPr>
          </a:p>
          <a:p>
            <a:r>
              <a:rPr lang="zh-CN" altLang="en-US">
                <a:latin typeface="Arial" panose="020B0604020202020204"/>
                <a:ea typeface="宋体" panose="02010600030101010101" pitchFamily="2" charset="-122"/>
                <a:cs typeface="Arial" panose="020B0604020202020204"/>
              </a:rPr>
              <a:t>We use y(0) = 1 as an example.</a:t>
            </a:r>
            <a:endParaRPr lang="zh-CN" altLang="en-US">
              <a:cs typeface="Arial" panose="020B0604020202020204"/>
            </a:endParaRPr>
          </a:p>
        </p:txBody>
      </p:sp>
      <p:pic>
        <p:nvPicPr>
          <p:cNvPr id="3" name="图片 2" descr="图表&#10;&#10;AI 生成的内容可能不正确。"/>
          <p:cNvPicPr>
            <a:picLocks noChangeAspect="1"/>
          </p:cNvPicPr>
          <p:nvPr/>
        </p:nvPicPr>
        <p:blipFill>
          <a:blip r:embed="rId1"/>
          <a:srcRect l="4872" t="7084" r="5367" b="3188"/>
          <a:stretch>
            <a:fillRect/>
          </a:stretch>
        </p:blipFill>
        <p:spPr>
          <a:xfrm>
            <a:off x="355315" y="1265748"/>
            <a:ext cx="7156855" cy="5011708"/>
          </a:xfrm>
          <a:prstGeom prst="rect">
            <a:avLst/>
          </a:prstGeom>
        </p:spPr>
      </p:pic>
      <p:pic>
        <p:nvPicPr>
          <p:cNvPr id="4" name="图片 3"/>
          <p:cNvPicPr>
            <a:picLocks noChangeAspect="1"/>
          </p:cNvPicPr>
          <p:nvPr/>
        </p:nvPicPr>
        <p:blipFill>
          <a:blip r:embed="rId2"/>
          <a:srcRect t="11000" b="1000"/>
          <a:stretch>
            <a:fillRect/>
          </a:stretch>
        </p:blipFill>
        <p:spPr>
          <a:xfrm>
            <a:off x="849288" y="6282342"/>
            <a:ext cx="5742307" cy="5783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5616624" cy="461665"/>
          </a:xfrm>
          <a:prstGeom prst="rect">
            <a:avLst/>
          </a:prstGeom>
          <a:noFill/>
        </p:spPr>
        <p:txBody>
          <a:bodyPr wrap="square" rtlCol="0">
            <a:spAutoFit/>
          </a:bodyPr>
          <a:lstStyle/>
          <a:p>
            <a:r>
              <a:rPr lang="en-US" altLang="zh-CN" sz="2400" b="1" dirty="0">
                <a:solidFill>
                  <a:schemeClr val="bg1"/>
                </a:solidFill>
              </a:rPr>
              <a:t>Sol5: Runge-</a:t>
            </a:r>
            <a:r>
              <a:rPr lang="en-US" altLang="zh-CN" sz="2400" b="1" dirty="0" err="1">
                <a:solidFill>
                  <a:schemeClr val="bg1"/>
                </a:solidFill>
              </a:rPr>
              <a:t>Kutta</a:t>
            </a:r>
            <a:r>
              <a:rPr lang="en-US" altLang="zh-CN" sz="2400" b="1" dirty="0">
                <a:solidFill>
                  <a:schemeClr val="bg1"/>
                </a:solidFill>
              </a:rPr>
              <a:t> Method</a:t>
            </a:r>
            <a:endParaRPr lang="en-US" altLang="zh-CN" sz="2400" b="1" dirty="0">
              <a:solidFill>
                <a:schemeClr val="bg1"/>
              </a:solidFill>
            </a:endParaRPr>
          </a:p>
        </p:txBody>
      </p:sp>
      <p:pic>
        <p:nvPicPr>
          <p:cNvPr id="4" name="图片 3" descr="图表, 折线图&#10;&#10;AI 生成的内容可能不正确。"/>
          <p:cNvPicPr>
            <a:picLocks noChangeAspect="1"/>
          </p:cNvPicPr>
          <p:nvPr/>
        </p:nvPicPr>
        <p:blipFill>
          <a:blip r:embed="rId1"/>
          <a:stretch>
            <a:fillRect/>
          </a:stretch>
        </p:blipFill>
        <p:spPr>
          <a:xfrm>
            <a:off x="95250" y="3929063"/>
            <a:ext cx="3182938" cy="2389188"/>
          </a:xfrm>
          <a:prstGeom prst="rect">
            <a:avLst/>
          </a:prstGeom>
        </p:spPr>
      </p:pic>
      <p:pic>
        <p:nvPicPr>
          <p:cNvPr id="5" name="图片 4" descr="图表, 折线图&#10;&#10;AI 生成的内容可能不正确。"/>
          <p:cNvPicPr>
            <a:picLocks noChangeAspect="1"/>
          </p:cNvPicPr>
          <p:nvPr/>
        </p:nvPicPr>
        <p:blipFill>
          <a:blip r:embed="rId2"/>
          <a:stretch>
            <a:fillRect/>
          </a:stretch>
        </p:blipFill>
        <p:spPr>
          <a:xfrm>
            <a:off x="3278187" y="3937000"/>
            <a:ext cx="3175000" cy="2373313"/>
          </a:xfrm>
          <a:prstGeom prst="rect">
            <a:avLst/>
          </a:prstGeom>
        </p:spPr>
      </p:pic>
      <p:pic>
        <p:nvPicPr>
          <p:cNvPr id="6" name="图片 5" descr="图表, 折线图&#10;&#10;AI 生成的内容可能不正确。"/>
          <p:cNvPicPr>
            <a:picLocks noChangeAspect="1"/>
          </p:cNvPicPr>
          <p:nvPr/>
        </p:nvPicPr>
        <p:blipFill>
          <a:blip r:embed="rId3"/>
          <a:stretch>
            <a:fillRect/>
          </a:stretch>
        </p:blipFill>
        <p:spPr>
          <a:xfrm>
            <a:off x="6604000" y="3929063"/>
            <a:ext cx="3175000" cy="2373313"/>
          </a:xfrm>
          <a:prstGeom prst="rect">
            <a:avLst/>
          </a:prstGeom>
        </p:spPr>
      </p:pic>
      <p:pic>
        <p:nvPicPr>
          <p:cNvPr id="3" name="图片 2"/>
          <p:cNvPicPr>
            <a:picLocks noChangeAspect="1"/>
          </p:cNvPicPr>
          <p:nvPr/>
        </p:nvPicPr>
        <p:blipFill>
          <a:blip r:embed="rId4"/>
          <a:stretch>
            <a:fillRect/>
          </a:stretch>
        </p:blipFill>
        <p:spPr>
          <a:xfrm>
            <a:off x="766158" y="745890"/>
            <a:ext cx="7523169" cy="23758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5616624" cy="461665"/>
          </a:xfrm>
          <a:prstGeom prst="rect">
            <a:avLst/>
          </a:prstGeom>
          <a:noFill/>
        </p:spPr>
        <p:txBody>
          <a:bodyPr wrap="square" rtlCol="0">
            <a:spAutoFit/>
          </a:bodyPr>
          <a:lstStyle/>
          <a:p>
            <a:r>
              <a:rPr lang="en-US" altLang="zh-CN" sz="2400" b="1">
                <a:solidFill>
                  <a:schemeClr val="bg1"/>
                </a:solidFill>
              </a:rPr>
              <a:t>Sol5: Runge-</a:t>
            </a:r>
            <a:r>
              <a:rPr lang="en-US" altLang="zh-CN" sz="2400" b="1" err="1">
                <a:solidFill>
                  <a:schemeClr val="bg1"/>
                </a:solidFill>
              </a:rPr>
              <a:t>Kutta</a:t>
            </a:r>
            <a:r>
              <a:rPr lang="en-US" altLang="zh-CN" sz="2400" b="1">
                <a:solidFill>
                  <a:schemeClr val="bg1"/>
                </a:solidFill>
              </a:rPr>
              <a:t> Method</a:t>
            </a:r>
            <a:endParaRPr lang="en-US" altLang="zh-CN" sz="2400" b="1">
              <a:solidFill>
                <a:schemeClr val="bg1"/>
              </a:solidFill>
            </a:endParaRPr>
          </a:p>
        </p:txBody>
      </p:sp>
      <p:pic>
        <p:nvPicPr>
          <p:cNvPr id="8" name="图片 7" descr="文本, 信件&#10;&#10;AI 生成的内容可能不正确。"/>
          <p:cNvPicPr>
            <a:picLocks noChangeAspect="1"/>
          </p:cNvPicPr>
          <p:nvPr/>
        </p:nvPicPr>
        <p:blipFill>
          <a:blip r:embed="rId1"/>
          <a:stretch>
            <a:fillRect/>
          </a:stretch>
        </p:blipFill>
        <p:spPr>
          <a:xfrm>
            <a:off x="419101" y="1039813"/>
            <a:ext cx="8456612" cy="2389188"/>
          </a:xfrm>
          <a:prstGeom prst="rect">
            <a:avLst/>
          </a:prstGeom>
        </p:spPr>
      </p:pic>
      <p:sp>
        <p:nvSpPr>
          <p:cNvPr id="9" name="文本框 8"/>
          <p:cNvSpPr txBox="1"/>
          <p:nvPr/>
        </p:nvSpPr>
        <p:spPr>
          <a:xfrm>
            <a:off x="423175" y="598832"/>
            <a:ext cx="20446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b="1">
                <a:latin typeface="Arial" panose="020B0604020202020204"/>
                <a:ea typeface="宋体" panose="02010600030101010101" pitchFamily="2" charset="-122"/>
                <a:cs typeface="Arial" panose="020B0604020202020204"/>
              </a:rPr>
              <a:t>Error analysis</a:t>
            </a:r>
            <a:endParaRPr lang="zh-CN" altLang="en-US" b="1">
              <a:cs typeface="Arial" panose="020B0604020202020204"/>
            </a:endParaRPr>
          </a:p>
        </p:txBody>
      </p:sp>
      <p:pic>
        <p:nvPicPr>
          <p:cNvPr id="10" name="图片 9" descr="文本, 信件&#10;&#10;AI 生成的内容可能不正确。"/>
          <p:cNvPicPr>
            <a:picLocks noChangeAspect="1"/>
          </p:cNvPicPr>
          <p:nvPr/>
        </p:nvPicPr>
        <p:blipFill>
          <a:blip r:embed="rId2"/>
          <a:stretch>
            <a:fillRect/>
          </a:stretch>
        </p:blipFill>
        <p:spPr>
          <a:xfrm>
            <a:off x="277813" y="3519488"/>
            <a:ext cx="8604250" cy="25733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5616624" cy="461665"/>
          </a:xfrm>
          <a:prstGeom prst="rect">
            <a:avLst/>
          </a:prstGeom>
          <a:noFill/>
        </p:spPr>
        <p:txBody>
          <a:bodyPr wrap="square" lIns="91440" tIns="45720" rIns="91440" bIns="45720" rtlCol="0" anchor="t">
            <a:spAutoFit/>
          </a:bodyPr>
          <a:lstStyle/>
          <a:p>
            <a:r>
              <a:rPr lang="en-US" altLang="zh-CN" sz="2400" b="1">
                <a:solidFill>
                  <a:schemeClr val="bg1"/>
                </a:solidFill>
                <a:latin typeface="Arial" panose="020B0604020202020204"/>
                <a:ea typeface="宋体" panose="02010600030101010101" pitchFamily="2" charset="-122"/>
                <a:cs typeface="Arial" panose="020B0604020202020204"/>
              </a:rPr>
              <a:t>Comparison on steps and methods </a:t>
            </a:r>
            <a:endParaRPr lang="zh-CN" altLang="en-US">
              <a:solidFill>
                <a:schemeClr val="bg1"/>
              </a:solidFill>
            </a:endParaRPr>
          </a:p>
        </p:txBody>
      </p:sp>
      <p:pic>
        <p:nvPicPr>
          <p:cNvPr id="8" name="图片 7" descr="图表, 折线图&#10;&#10;AI 生成的内容可能不正确。"/>
          <p:cNvPicPr>
            <a:picLocks noChangeAspect="1"/>
          </p:cNvPicPr>
          <p:nvPr/>
        </p:nvPicPr>
        <p:blipFill>
          <a:blip r:embed="rId1"/>
          <a:stretch>
            <a:fillRect/>
          </a:stretch>
        </p:blipFill>
        <p:spPr>
          <a:xfrm>
            <a:off x="198438" y="752475"/>
            <a:ext cx="2936876" cy="2400300"/>
          </a:xfrm>
          <a:prstGeom prst="rect">
            <a:avLst/>
          </a:prstGeom>
        </p:spPr>
      </p:pic>
      <p:pic>
        <p:nvPicPr>
          <p:cNvPr id="10" name="图片 9" descr="表格&#10;&#10;AI 生成的内容可能不正确。"/>
          <p:cNvPicPr>
            <a:picLocks noChangeAspect="1"/>
          </p:cNvPicPr>
          <p:nvPr/>
        </p:nvPicPr>
        <p:blipFill>
          <a:blip r:embed="rId2"/>
          <a:stretch>
            <a:fillRect/>
          </a:stretch>
        </p:blipFill>
        <p:spPr>
          <a:xfrm>
            <a:off x="3336925" y="3321050"/>
            <a:ext cx="2978149" cy="2239962"/>
          </a:xfrm>
          <a:prstGeom prst="rect">
            <a:avLst/>
          </a:prstGeom>
        </p:spPr>
      </p:pic>
      <p:pic>
        <p:nvPicPr>
          <p:cNvPr id="11" name="图片 10" descr="表格&#10;&#10;AI 生成的内容可能不正确。"/>
          <p:cNvPicPr>
            <a:picLocks noChangeAspect="1"/>
          </p:cNvPicPr>
          <p:nvPr/>
        </p:nvPicPr>
        <p:blipFill>
          <a:blip r:embed="rId3"/>
          <a:stretch>
            <a:fillRect/>
          </a:stretch>
        </p:blipFill>
        <p:spPr>
          <a:xfrm>
            <a:off x="6560882" y="3322901"/>
            <a:ext cx="2979013" cy="2187687"/>
          </a:xfrm>
          <a:prstGeom prst="rect">
            <a:avLst/>
          </a:prstGeom>
        </p:spPr>
      </p:pic>
      <p:pic>
        <p:nvPicPr>
          <p:cNvPr id="12" name="图片 11" descr="图表, 折线图&#10;&#10;AI 生成的内容可能不正确。"/>
          <p:cNvPicPr>
            <a:picLocks noChangeAspect="1"/>
          </p:cNvPicPr>
          <p:nvPr/>
        </p:nvPicPr>
        <p:blipFill>
          <a:blip r:embed="rId4"/>
          <a:stretch>
            <a:fillRect/>
          </a:stretch>
        </p:blipFill>
        <p:spPr>
          <a:xfrm>
            <a:off x="6559760" y="749547"/>
            <a:ext cx="2929807" cy="2393136"/>
          </a:xfrm>
          <a:prstGeom prst="rect">
            <a:avLst/>
          </a:prstGeom>
        </p:spPr>
      </p:pic>
      <p:pic>
        <p:nvPicPr>
          <p:cNvPr id="14" name="图片 13" descr="图表, 折线图&#10;&#10;AI 生成的内容可能不正确。"/>
          <p:cNvPicPr>
            <a:picLocks noChangeAspect="1"/>
          </p:cNvPicPr>
          <p:nvPr/>
        </p:nvPicPr>
        <p:blipFill>
          <a:blip r:embed="rId5"/>
          <a:stretch>
            <a:fillRect/>
          </a:stretch>
        </p:blipFill>
        <p:spPr>
          <a:xfrm>
            <a:off x="3359150" y="752475"/>
            <a:ext cx="2941638" cy="2400300"/>
          </a:xfrm>
          <a:prstGeom prst="rect">
            <a:avLst/>
          </a:prstGeom>
        </p:spPr>
      </p:pic>
      <p:pic>
        <p:nvPicPr>
          <p:cNvPr id="15" name="图片 14" descr="表格&#10;&#10;AI 生成的内容可能不正确。"/>
          <p:cNvPicPr>
            <a:picLocks noChangeAspect="1"/>
          </p:cNvPicPr>
          <p:nvPr/>
        </p:nvPicPr>
        <p:blipFill>
          <a:blip r:embed="rId6"/>
          <a:stretch>
            <a:fillRect/>
          </a:stretch>
        </p:blipFill>
        <p:spPr>
          <a:xfrm>
            <a:off x="160481" y="3334720"/>
            <a:ext cx="2978150" cy="22272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5256584" cy="460375"/>
          </a:xfrm>
          <a:prstGeom prst="rect">
            <a:avLst/>
          </a:prstGeom>
          <a:noFill/>
        </p:spPr>
        <p:txBody>
          <a:bodyPr wrap="square" lIns="91440" tIns="45720" rIns="91440" bIns="45720" rtlCol="0" anchor="t">
            <a:spAutoFit/>
          </a:bodyPr>
          <a:lstStyle/>
          <a:p>
            <a:r>
              <a:rPr lang="en-US" altLang="zh-CN" sz="2400" b="1">
                <a:solidFill>
                  <a:schemeClr val="bg1"/>
                </a:solidFill>
                <a:latin typeface="Arial" panose="020B0604020202020204"/>
                <a:ea typeface="宋体" panose="02010600030101010101" pitchFamily="2" charset="-122"/>
                <a:cs typeface="Arial" panose="020B0604020202020204"/>
              </a:rPr>
              <a:t>Reference and </a:t>
            </a:r>
            <a:r>
              <a:rPr lang="en-US" altLang="zh-CN" sz="2400" b="1" err="1">
                <a:solidFill>
                  <a:schemeClr val="bg1"/>
                </a:solidFill>
                <a:latin typeface="Arial" panose="020B0604020202020204"/>
                <a:ea typeface="宋体" panose="02010600030101010101" pitchFamily="2" charset="-122"/>
                <a:cs typeface="Arial" panose="020B0604020202020204"/>
              </a:rPr>
              <a:t>Acknoeledgements</a:t>
            </a:r>
            <a:endParaRPr lang="en-US" altLang="zh-CN" sz="2400" b="1" err="1">
              <a:solidFill>
                <a:schemeClr val="bg1"/>
              </a:solidFill>
            </a:endParaRPr>
          </a:p>
        </p:txBody>
      </p:sp>
      <p:sp>
        <p:nvSpPr>
          <p:cNvPr id="3" name="文本框 2"/>
          <p:cNvSpPr txBox="1"/>
          <p:nvPr/>
        </p:nvSpPr>
        <p:spPr>
          <a:xfrm>
            <a:off x="344952" y="641671"/>
            <a:ext cx="6363105"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zh-CN" altLang="en-US" b="1">
                <a:latin typeface="Arial" panose="020B0604020202020204"/>
                <a:ea typeface="宋体" panose="02010600030101010101" pitchFamily="2" charset="-122"/>
                <a:cs typeface="Arial" panose="020B0604020202020204"/>
              </a:rPr>
              <a:t>References</a:t>
            </a:r>
            <a:endParaRPr lang="zh-CN" altLang="en-US" b="1">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a:cs typeface="Arial" panose="020B0604020202020204"/>
            </a:endParaRPr>
          </a:p>
          <a:p>
            <a:pPr marL="342900" indent="-342900">
              <a:buAutoNum type="arabicPeriod"/>
            </a:pPr>
            <a:endParaRPr lang="zh-CN" altLang="en-US">
              <a:latin typeface="Arial" panose="020B0604020202020204"/>
              <a:ea typeface="宋体" panose="02010600030101010101" pitchFamily="2" charset="-122"/>
              <a:cs typeface="Arial" panose="020B0604020202020204"/>
            </a:endParaRPr>
          </a:p>
          <a:p>
            <a:pPr marL="342900" indent="-342900">
              <a:buAutoNum type="arabicPeriod"/>
            </a:pPr>
            <a:endParaRPr lang="zh-CN" altLang="en-US">
              <a:latin typeface="Arial" panose="020B0604020202020204"/>
              <a:ea typeface="宋体" panose="02010600030101010101" pitchFamily="2" charset="-122"/>
              <a:cs typeface="Arial" panose="020B0604020202020204"/>
            </a:endParaRPr>
          </a:p>
          <a:p>
            <a:pPr marL="342900" indent="-342900">
              <a:buAutoNum type="arabicPeriod"/>
            </a:pPr>
            <a:endParaRPr lang="zh-CN" altLang="en-US">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pPr marL="342900" indent="-342900">
              <a:buAutoNum type="arabicPeriod"/>
            </a:pPr>
            <a:endParaRPr lang="zh-CN" altLang="en-US" dirty="0">
              <a:latin typeface="Arial" panose="020B0604020202020204"/>
              <a:ea typeface="宋体" panose="02010600030101010101" pitchFamily="2" charset="-122"/>
              <a:cs typeface="Arial" panose="020B0604020202020204"/>
            </a:endParaRPr>
          </a:p>
          <a:p>
            <a:r>
              <a:rPr lang="zh-CN" altLang="en-US" b="1">
                <a:latin typeface="Arial" panose="020B0604020202020204"/>
                <a:ea typeface="宋体" panose="02010600030101010101" pitchFamily="2" charset="-122"/>
                <a:cs typeface="Arial" panose="020B0604020202020204"/>
              </a:rPr>
              <a:t>Ackonwledgements</a:t>
            </a:r>
            <a:endParaRPr lang="zh-CN" altLang="en-US" b="1">
              <a:latin typeface="Arial" panose="020B0604020202020204"/>
              <a:ea typeface="宋体" panose="02010600030101010101" pitchFamily="2" charset="-122"/>
              <a:cs typeface="Arial" panose="020B0604020202020204"/>
            </a:endParaRPr>
          </a:p>
          <a:p>
            <a:r>
              <a:rPr lang="zh-CN" altLang="en-US" sz="1200">
                <a:latin typeface="Arial" panose="020B0604020202020204"/>
                <a:ea typeface="宋体" panose="02010600030101010101" pitchFamily="2" charset="-122"/>
                <a:cs typeface="Arial" panose="020B0604020202020204"/>
              </a:rPr>
              <a:t>Firstly, I'd like to say thank you to Professor Honold for assigning such an interesting task that we have learnt a lot. Then I would like to express my gratitude to all the TAs, especially TA Ren Jiashen for giving us lots' of instructions on the lab report. Thirdly, I have to say thank you to AI the Gemini, as it serves as a good coding helper for us to modify our code</a:t>
            </a:r>
            <a:r>
              <a:rPr lang="zh-CN" altLang="en-US" sz="1600">
                <a:latin typeface="Arial" panose="020B0604020202020204"/>
                <a:ea typeface="宋体" panose="02010600030101010101" pitchFamily="2" charset="-122"/>
                <a:cs typeface="Arial" panose="020B0604020202020204"/>
              </a:rPr>
              <a:t>.</a:t>
            </a:r>
            <a:endParaRPr lang="zh-CN" altLang="en-US" sz="1600">
              <a:cs typeface="Arial" panose="020B0604020202020204"/>
            </a:endParaRPr>
          </a:p>
        </p:txBody>
      </p:sp>
      <p:pic>
        <p:nvPicPr>
          <p:cNvPr id="4" name="图片 3" descr="文本, 信件&#10;&#10;AI 生成的内容可能不正确。"/>
          <p:cNvPicPr>
            <a:picLocks noChangeAspect="1"/>
          </p:cNvPicPr>
          <p:nvPr/>
        </p:nvPicPr>
        <p:blipFill>
          <a:blip r:embed="rId1"/>
          <a:stretch>
            <a:fillRect/>
          </a:stretch>
        </p:blipFill>
        <p:spPr>
          <a:xfrm>
            <a:off x="427325" y="1040460"/>
            <a:ext cx="4629180" cy="38616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2009776" cy="461665"/>
          </a:xfrm>
          <a:prstGeom prst="rect">
            <a:avLst/>
          </a:prstGeom>
          <a:noFill/>
        </p:spPr>
        <p:txBody>
          <a:bodyPr wrap="square" rtlCol="0">
            <a:spAutoFit/>
          </a:bodyPr>
          <a:lstStyle/>
          <a:p>
            <a:r>
              <a:rPr lang="en-US" altLang="zh-CN" sz="2400" b="1">
                <a:solidFill>
                  <a:schemeClr val="bg1"/>
                </a:solidFill>
              </a:rPr>
              <a:t>Introduction</a:t>
            </a:r>
            <a:endParaRPr lang="en-US" altLang="zh-CN" sz="2400" b="1">
              <a:solidFill>
                <a:schemeClr val="bg1"/>
              </a:solidFill>
            </a:endParaRPr>
          </a:p>
        </p:txBody>
      </p:sp>
      <p:pic>
        <p:nvPicPr>
          <p:cNvPr id="5" name="图片 4"/>
          <p:cNvPicPr>
            <a:picLocks noChangeAspect="1"/>
          </p:cNvPicPr>
          <p:nvPr/>
        </p:nvPicPr>
        <p:blipFill>
          <a:blip r:embed="rId1"/>
          <a:stretch>
            <a:fillRect/>
          </a:stretch>
        </p:blipFill>
        <p:spPr>
          <a:xfrm>
            <a:off x="125710" y="2386822"/>
            <a:ext cx="3942670" cy="1496365"/>
          </a:xfrm>
          <a:prstGeom prst="rect">
            <a:avLst/>
          </a:prstGeom>
        </p:spPr>
      </p:pic>
      <p:sp>
        <p:nvSpPr>
          <p:cNvPr id="7" name="文本框 6"/>
          <p:cNvSpPr txBox="1"/>
          <p:nvPr/>
        </p:nvSpPr>
        <p:spPr>
          <a:xfrm>
            <a:off x="127481" y="629590"/>
            <a:ext cx="411861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dirty="0">
                <a:latin typeface="Arial" panose="020B0604020202020204"/>
                <a:ea typeface="宋体" panose="02010600030101010101" pitchFamily="2" charset="-122"/>
                <a:cs typeface="Arial" panose="020B0604020202020204"/>
              </a:rPr>
              <a:t>Firstly,</a:t>
            </a:r>
            <a:r>
              <a:rPr lang="zh-CN" altLang="en-US" dirty="0">
                <a:latin typeface="Arial" panose="020B0604020202020204"/>
                <a:ea typeface="宋体" panose="02010600030101010101" pitchFamily="2" charset="-122"/>
                <a:cs typeface="Arial" panose="020B0604020202020204"/>
              </a:rPr>
              <a:t> </a:t>
            </a:r>
            <a:r>
              <a:rPr lang="zh-CN" dirty="0">
                <a:latin typeface="Arial" panose="020B0604020202020204"/>
                <a:ea typeface="宋体" panose="02010600030101010101" pitchFamily="2" charset="-122"/>
                <a:cs typeface="Arial" panose="020B0604020202020204"/>
              </a:rPr>
              <a:t>To estimate the </a:t>
            </a:r>
            <a:r>
              <a:rPr lang="zh-CN" b="1" dirty="0">
                <a:latin typeface="Arial" panose="020B0604020202020204"/>
                <a:ea typeface="宋体" panose="02010600030101010101" pitchFamily="2" charset="-122"/>
                <a:cs typeface="Arial" panose="020B0604020202020204"/>
              </a:rPr>
              <a:t>asymptote</a:t>
            </a:r>
            <a:r>
              <a:rPr lang="zh-CN" dirty="0">
                <a:latin typeface="Arial" panose="020B0604020202020204"/>
                <a:ea typeface="宋体" panose="02010600030101010101" pitchFamily="2" charset="-122"/>
                <a:cs typeface="Arial" panose="020B0604020202020204"/>
              </a:rPr>
              <a:t> for y′=y</a:t>
            </a:r>
            <a:r>
              <a:rPr lang="en-US" altLang="zh-CN" dirty="0">
                <a:latin typeface="Arial" panose="020B0604020202020204"/>
                <a:ea typeface="宋体" panose="02010600030101010101" pitchFamily="2" charset="-122"/>
                <a:cs typeface="Arial" panose="020B0604020202020204"/>
              </a:rPr>
              <a:t>^</a:t>
            </a:r>
            <a:r>
              <a:rPr lang="zh-CN" dirty="0">
                <a:latin typeface="Arial" panose="020B0604020202020204"/>
                <a:ea typeface="宋体" panose="02010600030101010101" pitchFamily="2" charset="-122"/>
                <a:cs typeface="Arial" panose="020B0604020202020204"/>
              </a:rPr>
              <a:t>3+t</a:t>
            </a:r>
            <a:r>
              <a:rPr lang="en-US" altLang="zh-CN" dirty="0">
                <a:latin typeface="Arial" panose="020B0604020202020204"/>
                <a:ea typeface="宋体" panose="02010600030101010101" pitchFamily="2" charset="-122"/>
                <a:cs typeface="Arial" panose="020B0604020202020204"/>
              </a:rPr>
              <a:t>^</a:t>
            </a:r>
            <a:r>
              <a:rPr lang="zh-CN" dirty="0">
                <a:latin typeface="Arial" panose="020B0604020202020204"/>
                <a:ea typeface="宋体" panose="02010600030101010101" pitchFamily="2" charset="-122"/>
                <a:cs typeface="Arial" panose="020B0604020202020204"/>
              </a:rPr>
              <a:t>3,y(0)=1, </a:t>
            </a:r>
            <a:r>
              <a:rPr lang="en-US" altLang="zh-CN" dirty="0">
                <a:latin typeface="Arial" panose="020B0604020202020204"/>
                <a:ea typeface="宋体" panose="02010600030101010101" pitchFamily="2" charset="-122"/>
                <a:cs typeface="Arial" panose="020B0604020202020204"/>
              </a:rPr>
              <a:t>we</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give</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it</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an</a:t>
            </a:r>
            <a:r>
              <a:rPr lang="zh-CN" dirty="0">
                <a:latin typeface="Arial" panose="020B0604020202020204"/>
                <a:ea typeface="宋体" panose="02010600030101010101" pitchFamily="2" charset="-122"/>
                <a:cs typeface="Arial" panose="020B0604020202020204"/>
              </a:rPr>
              <a:t> up</a:t>
            </a:r>
            <a:r>
              <a:rPr lang="en-US" altLang="zh-CN" dirty="0">
                <a:latin typeface="Arial" panose="020B0604020202020204"/>
                <a:ea typeface="宋体" panose="02010600030101010101" pitchFamily="2" charset="-122"/>
                <a:cs typeface="Arial" panose="020B0604020202020204"/>
              </a:rPr>
              <a:t>per</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bond,</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which</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is</a:t>
            </a:r>
            <a:r>
              <a:rPr lang="zh-CN" altLang="en-US" dirty="0">
                <a:latin typeface="Arial" panose="020B0604020202020204"/>
                <a:ea typeface="宋体" panose="02010600030101010101" pitchFamily="2" charset="-122"/>
                <a:cs typeface="Arial" panose="020B0604020202020204"/>
              </a:rPr>
              <a:t> </a:t>
            </a:r>
            <a:r>
              <a:rPr lang="zh-CN" dirty="0">
                <a:latin typeface="Arial" panose="020B0604020202020204"/>
                <a:ea typeface="宋体" panose="02010600030101010101" pitchFamily="2" charset="-122"/>
                <a:cs typeface="Arial" panose="020B0604020202020204"/>
              </a:rPr>
              <a:t>y′=y3+1, </a:t>
            </a:r>
            <a:r>
              <a:rPr lang="en-US" altLang="zh-CN" dirty="0">
                <a:latin typeface="Arial" panose="020B0604020202020204"/>
                <a:ea typeface="宋体" panose="02010600030101010101" pitchFamily="2" charset="-122"/>
                <a:cs typeface="Arial" panose="020B0604020202020204"/>
              </a:rPr>
              <a:t>and</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then</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get</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t is larger than                 </a:t>
            </a:r>
            <a:r>
              <a:rPr lang="en-US" altLang="zh-CN" dirty="0" err="1">
                <a:latin typeface="Arial" panose="020B0604020202020204"/>
                <a:ea typeface="宋体" panose="02010600030101010101" pitchFamily="2" charset="-122"/>
                <a:cs typeface="Arial" panose="020B0604020202020204"/>
              </a:rPr>
              <a:t>i</a:t>
            </a:r>
            <a:r>
              <a:rPr lang="zh-CN">
                <a:latin typeface="Arial" panose="020B0604020202020204"/>
                <a:ea typeface="宋体" panose="02010600030101010101" pitchFamily="2" charset="-122"/>
                <a:cs typeface="Arial" panose="020B0604020202020204"/>
              </a:rPr>
              <a:t>t</a:t>
            </a:r>
            <a:r>
              <a:rPr lang="en-US" altLang="zh-CN" dirty="0">
                <a:latin typeface="Arial" panose="020B0604020202020204"/>
                <a:ea typeface="宋体" panose="02010600030101010101" pitchFamily="2" charset="-122"/>
                <a:cs typeface="Arial" panose="020B0604020202020204"/>
              </a:rPr>
              <a:t>'s</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similar</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to</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the</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b</a:t>
            </a:r>
            <a:r>
              <a:rPr lang="zh-CN">
                <a:latin typeface="Arial" panose="020B0604020202020204"/>
                <a:ea typeface="宋体" panose="02010600030101010101" pitchFamily="2" charset="-122"/>
                <a:cs typeface="Arial" panose="020B0604020202020204"/>
              </a:rPr>
              <a:t>ook</a:t>
            </a:r>
            <a:r>
              <a:rPr lang="en-US" altLang="zh-CN" dirty="0">
                <a:latin typeface="Arial" panose="020B0604020202020204"/>
                <a:ea typeface="宋体" panose="02010600030101010101" pitchFamily="2" charset="-122"/>
                <a:cs typeface="Arial" panose="020B0604020202020204"/>
              </a:rPr>
              <a:t>s'</a:t>
            </a:r>
            <a:r>
              <a:rPr lang="zh-CN">
                <a:latin typeface="Arial" panose="020B0604020202020204"/>
                <a:ea typeface="宋体" panose="02010600030101010101" pitchFamily="2" charset="-122"/>
                <a:cs typeface="Arial" panose="020B0604020202020204"/>
              </a:rPr>
              <a:t> solu</a:t>
            </a:r>
            <a:r>
              <a:rPr lang="en-US" altLang="zh-CN" dirty="0" err="1">
                <a:latin typeface="Arial" panose="020B0604020202020204"/>
                <a:ea typeface="宋体" panose="02010600030101010101" pitchFamily="2" charset="-122"/>
                <a:cs typeface="Arial" panose="020B0604020202020204"/>
              </a:rPr>
              <a:t>tion</a:t>
            </a:r>
            <a:r>
              <a:rPr lang="en-US" altLang="zh-CN" dirty="0">
                <a:latin typeface="Arial" panose="020B0604020202020204"/>
                <a:ea typeface="宋体" panose="02010600030101010101" pitchFamily="2" charset="-122"/>
                <a:cs typeface="Arial" panose="020B0604020202020204"/>
              </a:rPr>
              <a:t>,</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and</a:t>
            </a:r>
            <a:r>
              <a:rPr lang="zh-CN" dirty="0">
                <a:latin typeface="Arial" panose="020B0604020202020204"/>
                <a:ea typeface="宋体" panose="02010600030101010101" pitchFamily="2" charset="-122"/>
                <a:cs typeface="Arial" panose="020B0604020202020204"/>
              </a:rPr>
              <a:t> </a:t>
            </a:r>
            <a:r>
              <a:rPr lang="en-US" altLang="zh-CN" dirty="0">
                <a:latin typeface="Arial" panose="020B0604020202020204"/>
                <a:ea typeface="宋体" panose="02010600030101010101" pitchFamily="2" charset="-122"/>
                <a:cs typeface="Arial" panose="020B0604020202020204"/>
              </a:rPr>
              <a:t>after</a:t>
            </a:r>
            <a:r>
              <a:rPr lang="zh-CN" altLang="en-US">
                <a:latin typeface="Arial" panose="020B0604020202020204"/>
                <a:ea typeface="宋体" panose="02010600030101010101" pitchFamily="2" charset="-122"/>
                <a:cs typeface="Arial" panose="020B0604020202020204"/>
              </a:rPr>
              <a:t> i</a:t>
            </a:r>
            <a:r>
              <a:rPr lang="en-US" altLang="zh-CN" dirty="0" err="1">
                <a:latin typeface="Arial" panose="020B0604020202020204"/>
                <a:ea typeface="宋体" panose="02010600030101010101" pitchFamily="2" charset="-122"/>
                <a:cs typeface="Arial" panose="020B0604020202020204"/>
              </a:rPr>
              <a:t>te</a:t>
            </a:r>
            <a:r>
              <a:rPr lang="en-US" altLang="en-US" dirty="0" err="1">
                <a:latin typeface="Arial" panose="020B0604020202020204"/>
                <a:ea typeface="宋体" panose="02010600030101010101" pitchFamily="2" charset="-122"/>
                <a:cs typeface="Arial" panose="020B0604020202020204"/>
              </a:rPr>
              <a:t>ration</a:t>
            </a:r>
            <a:r>
              <a:rPr lang="en-US" altLang="en-US" dirty="0">
                <a:latin typeface="Arial" panose="020B0604020202020204"/>
                <a:ea typeface="宋体" panose="02010600030101010101" pitchFamily="2" charset="-122"/>
                <a:cs typeface="Arial" panose="020B0604020202020204"/>
              </a:rPr>
              <a:t>, the final </a:t>
            </a:r>
            <a:r>
              <a:rPr lang="zh-CN">
                <a:latin typeface="Arial" panose="020B0604020202020204"/>
                <a:ea typeface="宋体" panose="02010600030101010101" pitchFamily="2" charset="-122"/>
                <a:cs typeface="Arial" panose="020B0604020202020204"/>
              </a:rPr>
              <a:t>blow-up point </a:t>
            </a:r>
            <a:r>
              <a:rPr lang="en-US" altLang="zh-CN" dirty="0">
                <a:latin typeface="Arial" panose="020B0604020202020204"/>
                <a:ea typeface="宋体" panose="02010600030101010101" pitchFamily="2" charset="-122"/>
                <a:cs typeface="Arial" panose="020B0604020202020204"/>
              </a:rPr>
              <a:t>is</a:t>
            </a:r>
            <a:r>
              <a:rPr lang="zh-CN">
                <a:latin typeface="Arial" panose="020B0604020202020204"/>
                <a:ea typeface="宋体" panose="02010600030101010101" pitchFamily="2" charset="-122"/>
                <a:cs typeface="Arial" panose="020B0604020202020204"/>
              </a:rPr>
              <a:t> t≈0.49</a:t>
            </a:r>
            <a:r>
              <a:rPr lang="en-US" altLang="zh-CN" dirty="0">
                <a:latin typeface="Arial" panose="020B0604020202020204"/>
                <a:ea typeface="宋体" panose="02010600030101010101" pitchFamily="2" charset="-122"/>
                <a:cs typeface="Arial" panose="020B0604020202020204"/>
              </a:rPr>
              <a:t>8</a:t>
            </a:r>
            <a:r>
              <a:rPr lang="zh-CN" dirty="0">
                <a:latin typeface="Arial" panose="020B0604020202020204"/>
                <a:ea typeface="宋体" panose="02010600030101010101" pitchFamily="2" charset="-122"/>
                <a:cs typeface="Arial" panose="020B0604020202020204"/>
              </a:rPr>
              <a:t>. </a:t>
            </a:r>
            <a:endParaRPr lang="zh-CN" altLang="en-US" dirty="0"/>
          </a:p>
        </p:txBody>
      </p:sp>
      <p:sp>
        <p:nvSpPr>
          <p:cNvPr id="9" name="文本框 8"/>
          <p:cNvSpPr txBox="1"/>
          <p:nvPr/>
        </p:nvSpPr>
        <p:spPr>
          <a:xfrm>
            <a:off x="187145" y="3998411"/>
            <a:ext cx="69383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zh-CN" dirty="0">
                <a:latin typeface="Arial" panose="020B0604020202020204"/>
                <a:ea typeface="宋体" panose="02010600030101010101" pitchFamily="2" charset="-122"/>
                <a:cs typeface="Arial" panose="020B0604020202020204"/>
              </a:rPr>
              <a:t>And then we </a:t>
            </a:r>
            <a:r>
              <a:rPr lang="en-US" altLang="zh-CN" dirty="0" err="1">
                <a:latin typeface="Arial" panose="020B0604020202020204"/>
                <a:ea typeface="宋体" panose="02010600030101010101" pitchFamily="2" charset="-122"/>
                <a:cs typeface="Arial" panose="020B0604020202020204"/>
              </a:rPr>
              <a:t>approx</a:t>
            </a:r>
            <a:r>
              <a:rPr lang="zh-CN">
                <a:latin typeface="Arial" panose="020B0604020202020204"/>
                <a:ea typeface="宋体" panose="02010600030101010101" pitchFamily="2" charset="-122"/>
                <a:cs typeface="Arial" panose="020B0604020202020204"/>
              </a:rPr>
              <a:t>imate the solution of the differential equation using </a:t>
            </a:r>
            <a:r>
              <a:rPr lang="zh-CN" b="1">
                <a:latin typeface="Arial" panose="020B0604020202020204"/>
                <a:ea typeface="宋体" panose="02010600030101010101" pitchFamily="2" charset="-122"/>
                <a:cs typeface="Arial" panose="020B0604020202020204"/>
              </a:rPr>
              <a:t>five distinct methods</a:t>
            </a:r>
            <a:r>
              <a:rPr lang="zh-CN">
                <a:latin typeface="Arial" panose="020B0604020202020204"/>
                <a:ea typeface="宋体" panose="02010600030101010101" pitchFamily="2" charset="-122"/>
                <a:cs typeface="Arial" panose="020B0604020202020204"/>
              </a:rPr>
              <a:t>, analyze the error of each, and provide a </a:t>
            </a:r>
            <a:r>
              <a:rPr lang="zh-CN" b="1">
                <a:latin typeface="Arial" panose="020B0604020202020204"/>
                <a:ea typeface="宋体" panose="02010600030101010101" pitchFamily="2" charset="-122"/>
                <a:cs typeface="Arial" panose="020B0604020202020204"/>
              </a:rPr>
              <a:t>comparison</a:t>
            </a:r>
            <a:r>
              <a:rPr lang="zh-CN">
                <a:latin typeface="Arial" panose="020B0604020202020204"/>
                <a:ea typeface="宋体" panose="02010600030101010101" pitchFamily="2" charset="-122"/>
                <a:cs typeface="Arial" panose="020B0604020202020204"/>
              </a:rPr>
              <a:t>.</a:t>
            </a:r>
            <a:endParaRPr lang="zh-CN">
              <a:cs typeface="Arial" panose="020B0604020202020204" pitchFamily="34" charset="0"/>
            </a:endParaRPr>
          </a:p>
          <a:p>
            <a:pPr marL="342900" indent="-342900">
              <a:buAutoNum type="arabicPeriod"/>
            </a:pPr>
            <a:r>
              <a:rPr lang="zh-CN" altLang="en-US">
                <a:latin typeface="Arial" panose="020B0604020202020204"/>
                <a:ea typeface="宋体" panose="02010600030101010101" pitchFamily="2" charset="-122"/>
                <a:cs typeface="Arial" panose="020B0604020202020204"/>
              </a:rPr>
              <a:t>Euler </a:t>
            </a:r>
            <a:endParaRPr lang="zh-CN" altLang="en-US">
              <a:latin typeface="Arial" panose="020B0604020202020204"/>
              <a:ea typeface="宋体" panose="02010600030101010101" pitchFamily="2" charset="-122"/>
              <a:cs typeface="Arial" panose="020B0604020202020204"/>
            </a:endParaRPr>
          </a:p>
          <a:p>
            <a:pPr marL="342900" indent="-342900">
              <a:buAutoNum type="arabicPeriod"/>
            </a:pPr>
            <a:r>
              <a:rPr lang="zh-CN" altLang="en-US">
                <a:latin typeface="Arial" panose="020B0604020202020204"/>
                <a:ea typeface="宋体" panose="02010600030101010101" pitchFamily="2" charset="-122"/>
                <a:cs typeface="Arial" panose="020B0604020202020204"/>
              </a:rPr>
              <a:t>Improved Euler </a:t>
            </a:r>
            <a:endParaRPr lang="zh-CN" altLang="en-US">
              <a:latin typeface="Arial" panose="020B0604020202020204"/>
              <a:ea typeface="宋体" panose="02010600030101010101" pitchFamily="2" charset="-122"/>
              <a:cs typeface="Arial" panose="020B0604020202020204"/>
            </a:endParaRPr>
          </a:p>
          <a:p>
            <a:pPr marL="342900" indent="-342900">
              <a:buAutoNum type="arabicPeriod"/>
            </a:pPr>
            <a:r>
              <a:rPr lang="zh-CN" altLang="en-US">
                <a:latin typeface="Arial" panose="020B0604020202020204"/>
                <a:ea typeface="宋体" panose="02010600030101010101" pitchFamily="2" charset="-122"/>
                <a:cs typeface="Arial" panose="020B0604020202020204"/>
              </a:rPr>
              <a:t>Picard-Lin</a:t>
            </a:r>
            <a:r>
              <a:rPr lang="zh-CN" altLang="en-US">
                <a:solidFill>
                  <a:srgbClr val="000000"/>
                </a:solidFill>
                <a:latin typeface="Arial" panose="020B0604020202020204"/>
                <a:ea typeface="宋体" panose="02010600030101010101" pitchFamily="2" charset="-122"/>
                <a:cs typeface="Arial" panose="020B0604020202020204"/>
              </a:rPr>
              <a:t>delof Iteration</a:t>
            </a:r>
            <a:endParaRPr lang="zh-CN" altLang="en-US">
              <a:latin typeface="Arial" panose="020B0604020202020204"/>
              <a:ea typeface="宋体" panose="02010600030101010101" pitchFamily="2" charset="-122"/>
              <a:cs typeface="Arial" panose="020B0604020202020204"/>
            </a:endParaRPr>
          </a:p>
          <a:p>
            <a:pPr marL="342900" indent="-342900">
              <a:buAutoNum type="arabicPeriod"/>
            </a:pPr>
            <a:r>
              <a:rPr lang="zh-CN" altLang="en-US">
                <a:latin typeface="Arial" panose="020B0604020202020204"/>
                <a:ea typeface="宋体" panose="02010600030101010101" pitchFamily="2" charset="-122"/>
                <a:cs typeface="Arial" panose="020B0604020202020204"/>
              </a:rPr>
              <a:t>Power series </a:t>
            </a:r>
            <a:endParaRPr lang="zh-CN" altLang="en-US">
              <a:latin typeface="Arial" panose="020B0604020202020204"/>
              <a:ea typeface="宋体" panose="02010600030101010101" pitchFamily="2" charset="-122"/>
              <a:cs typeface="Arial" panose="020B0604020202020204"/>
            </a:endParaRPr>
          </a:p>
          <a:p>
            <a:pPr marL="342900" indent="-342900">
              <a:buAutoNum type="arabicPeriod"/>
            </a:pPr>
            <a:r>
              <a:rPr lang="zh-CN" altLang="en-US">
                <a:latin typeface="Arial" panose="020B0604020202020204"/>
                <a:ea typeface="宋体" panose="02010600030101010101" pitchFamily="2" charset="-122"/>
                <a:cs typeface="Arial" panose="020B0604020202020204"/>
              </a:rPr>
              <a:t>Runge-Kutta</a:t>
            </a:r>
            <a:endParaRPr lang="zh-CN" altLang="en-US">
              <a:latin typeface="Arial" panose="020B0604020202020204"/>
              <a:ea typeface="宋体" panose="02010600030101010101" pitchFamily="2" charset="-122"/>
              <a:cs typeface="Arial" panose="020B0604020202020204"/>
            </a:endParaRPr>
          </a:p>
          <a:p>
            <a:pPr marL="342900" indent="-342900">
              <a:buAutoNum type="arabicPeriod"/>
            </a:pPr>
            <a:endParaRPr lang="zh-CN" altLang="en-US">
              <a:latin typeface="Arial" panose="020B0604020202020204"/>
              <a:ea typeface="宋体" panose="02010600030101010101" pitchFamily="2" charset="-122"/>
              <a:cs typeface="Arial" panose="020B0604020202020204"/>
            </a:endParaRPr>
          </a:p>
          <a:p>
            <a:pPr marL="342900" indent="-342900">
              <a:buAutoNum type="arabicPeriod"/>
            </a:pPr>
            <a:endParaRPr lang="zh-CN" altLang="en-US">
              <a:latin typeface="Arial" panose="020B0604020202020204"/>
              <a:ea typeface="宋体" panose="02010600030101010101" pitchFamily="2" charset="-122"/>
              <a:cs typeface="Arial" panose="020B0604020202020204"/>
            </a:endParaRPr>
          </a:p>
        </p:txBody>
      </p:sp>
      <p:pic>
        <p:nvPicPr>
          <p:cNvPr id="3" name="图片 2" descr="图片包含 图示&#10;&#10;AI 生成的内容可能不正确。"/>
          <p:cNvPicPr>
            <a:picLocks noChangeAspect="1"/>
          </p:cNvPicPr>
          <p:nvPr/>
        </p:nvPicPr>
        <p:blipFill>
          <a:blip r:embed="rId2"/>
          <a:stretch>
            <a:fillRect/>
          </a:stretch>
        </p:blipFill>
        <p:spPr>
          <a:xfrm>
            <a:off x="1766888" y="1500188"/>
            <a:ext cx="808038" cy="341313"/>
          </a:xfrm>
          <a:prstGeom prst="rect">
            <a:avLst/>
          </a:prstGeom>
        </p:spPr>
      </p:pic>
      <p:pic>
        <p:nvPicPr>
          <p:cNvPr id="10" name="图片 9" descr="图表, 折线图&#10;&#10;AI 生成的内容可能不正确。"/>
          <p:cNvPicPr>
            <a:picLocks noChangeAspect="1"/>
          </p:cNvPicPr>
          <p:nvPr/>
        </p:nvPicPr>
        <p:blipFill>
          <a:blip r:embed="rId3"/>
          <a:stretch>
            <a:fillRect/>
          </a:stretch>
        </p:blipFill>
        <p:spPr>
          <a:xfrm>
            <a:off x="4369837" y="630486"/>
            <a:ext cx="5183518" cy="3445957"/>
          </a:xfrm>
          <a:prstGeom prst="rect">
            <a:avLst/>
          </a:prstGeom>
        </p:spPr>
      </p:pic>
      <p:pic>
        <p:nvPicPr>
          <p:cNvPr id="12" name="图片 11" descr="图形用户界面, 文本, 应用程序, 表格, Excel&#10;&#10;AI 生成的内容可能不正确。"/>
          <p:cNvPicPr>
            <a:picLocks noChangeAspect="1"/>
          </p:cNvPicPr>
          <p:nvPr/>
        </p:nvPicPr>
        <p:blipFill>
          <a:blip r:embed="rId4"/>
          <a:stretch>
            <a:fillRect/>
          </a:stretch>
        </p:blipFill>
        <p:spPr>
          <a:xfrm>
            <a:off x="6222297" y="4880822"/>
            <a:ext cx="2896207" cy="1581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表, 折线图&#10;&#10;AI 生成的内容可能不正确。"/>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91134" y="851892"/>
            <a:ext cx="5114866" cy="2661329"/>
          </a:xfrm>
          <a:prstGeom prst="rect">
            <a:avLst/>
          </a:prstGeom>
        </p:spPr>
      </p:pic>
      <p:sp>
        <p:nvSpPr>
          <p:cNvPr id="2" name="文本框 8"/>
          <p:cNvSpPr txBox="1"/>
          <p:nvPr/>
        </p:nvSpPr>
        <p:spPr>
          <a:xfrm>
            <a:off x="1208584" y="44624"/>
            <a:ext cx="4248472" cy="461665"/>
          </a:xfrm>
          <a:prstGeom prst="rect">
            <a:avLst/>
          </a:prstGeom>
          <a:noFill/>
        </p:spPr>
        <p:txBody>
          <a:bodyPr wrap="square" rtlCol="0">
            <a:spAutoFit/>
          </a:bodyPr>
          <a:lstStyle/>
          <a:p>
            <a:r>
              <a:rPr lang="en-US" altLang="zh-CN" sz="2400" b="1">
                <a:solidFill>
                  <a:schemeClr val="bg1"/>
                </a:solidFill>
              </a:rPr>
              <a:t>Sol1: Euler Method</a:t>
            </a:r>
            <a:endParaRPr lang="en-US" altLang="zh-CN" sz="2400" b="1">
              <a:solidFill>
                <a:schemeClr val="bg1"/>
              </a:solidFill>
            </a:endParaRPr>
          </a:p>
        </p:txBody>
      </p:sp>
      <mc:AlternateContent xmlns:mc="http://schemas.openxmlformats.org/markup-compatibility/2006">
        <mc:Choice xmlns:a14="http://schemas.microsoft.com/office/drawing/2010/main" Requires="a14">
          <p:sp>
            <p:nvSpPr>
              <p:cNvPr id="3" name="文本框 2"/>
              <p:cNvSpPr txBox="1"/>
              <p:nvPr/>
            </p:nvSpPr>
            <p:spPr>
              <a:xfrm>
                <a:off x="281883" y="852523"/>
                <a:ext cx="5175173" cy="2031325"/>
              </a:xfrm>
              <a:prstGeom prst="rect">
                <a:avLst/>
              </a:prstGeom>
              <a:noFill/>
            </p:spPr>
            <p:txBody>
              <a:bodyPr wrap="square" rtlCol="0">
                <a:spAutoFit/>
              </a:bodyPr>
              <a:lstStyle/>
              <a:p>
                <a:r>
                  <a:rPr lang="en-US" altLang="zh-CN"/>
                  <a:t>For the specific differential equation </a:t>
                </a:r>
                <a14:m>
                  <m:oMath xmlns:m="http://schemas.openxmlformats.org/officeDocument/2006/math">
                    <m:r>
                      <a:rPr lang="en-US" altLang="zh-CN" i="1" dirty="0" smtClean="0">
                        <a:effectLst/>
                        <a:latin typeface="Cambria Math" panose="02040503050406030204" pitchFamily="18" charset="0"/>
                      </a:rPr>
                      <m:t>𝑦</m:t>
                    </m:r>
                    <m:r>
                      <a:rPr lang="en-US" altLang="zh-CN" i="1" dirty="0" smtClean="0">
                        <a:effectLst/>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𝑡</m:t>
                        </m:r>
                      </m:e>
                      <m:sup>
                        <m:r>
                          <a:rPr lang="en-US" altLang="zh-CN" b="0" i="1" dirty="0" smtClean="0">
                            <a:latin typeface="Cambria Math" panose="02040503050406030204" pitchFamily="18" charset="0"/>
                          </a:rPr>
                          <m:t>3</m:t>
                        </m:r>
                      </m:sup>
                    </m:sSup>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𝑦</m:t>
                        </m:r>
                      </m:e>
                      <m:sup>
                        <m:r>
                          <a:rPr lang="en-US" altLang="zh-CN" b="0" i="1" dirty="0" smtClean="0">
                            <a:latin typeface="Cambria Math" panose="02040503050406030204" pitchFamily="18" charset="0"/>
                          </a:rPr>
                          <m:t>3</m:t>
                        </m:r>
                      </m:sup>
                    </m:sSup>
                  </m:oMath>
                </a14:m>
                <a:r>
                  <a:rPr lang="en-US" altLang="zh-CN"/>
                  <a:t> with an initial condition </a:t>
                </a:r>
                <a14:m>
                  <m:oMath xmlns:m="http://schemas.openxmlformats.org/officeDocument/2006/math">
                    <m:r>
                      <a:rPr lang="en-US" altLang="zh-CN" i="1" dirty="0" smtClean="0">
                        <a:effectLst/>
                        <a:latin typeface="Cambria Math" panose="02040503050406030204" pitchFamily="18" charset="0"/>
                      </a:rPr>
                      <m:t>𝑦</m:t>
                    </m:r>
                    <m:d>
                      <m:dPr>
                        <m:ctrlPr>
                          <a:rPr lang="en-US" altLang="zh-CN" i="1" dirty="0" smtClean="0">
                            <a:effectLst/>
                            <a:latin typeface="Cambria Math" panose="02040503050406030204" pitchFamily="18" charset="0"/>
                          </a:rPr>
                        </m:ctrlPr>
                      </m:dPr>
                      <m:e>
                        <m:r>
                          <a:rPr lang="en-US" altLang="zh-CN" i="1" dirty="0" smtClean="0">
                            <a:latin typeface="Cambria Math" panose="02040503050406030204" pitchFamily="18" charset="0"/>
                          </a:rPr>
                          <m:t>0</m:t>
                        </m:r>
                      </m:e>
                    </m:d>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0</m:t>
                        </m:r>
                      </m:sub>
                    </m:sSub>
                    <m:r>
                      <a:rPr lang="en-US" altLang="zh-CN" i="1" dirty="0" smtClean="0">
                        <a:latin typeface="Cambria Math" panose="02040503050406030204" pitchFamily="18" charset="0"/>
                      </a:rPr>
                      <m:t>​</m:t>
                    </m:r>
                  </m:oMath>
                </a14:m>
                <a:r>
                  <a:rPr lang="en-US" altLang="zh-CN"/>
                  <a:t>, the Euler method uses the following iterative formulas:</a:t>
                </a:r>
                <a:endParaRPr lang="en-US" altLang="zh-CN"/>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ℎ</m:t>
                      </m:r>
                    </m:oMath>
                  </m:oMathPara>
                </a14:m>
                <a:endParaRPr lang="en-US" altLang="zh-CN" b="0"/>
              </a:p>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ℎ𝑓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m:oMathPara>
                </a14:m>
                <a:endParaRPr lang="en-US" altLang="zh-CN"/>
              </a:p>
              <a:p>
                <a:r>
                  <a:rPr lang="en-US" altLang="zh-CN"/>
                  <a:t>Which comes from</a:t>
                </a:r>
                <a:r>
                  <a:rPr lang="en-US" altLang="zh-CN">
                    <a:effectLst/>
                  </a:rPr>
                  <a:t>:</a:t>
                </a:r>
                <a:endParaRPr lang="en-US" altLang="zh-CN"/>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m:oMathPara>
                </a14:m>
                <a:endParaRPr lang="en-US" altLang="zh-CN"/>
              </a:p>
            </p:txBody>
          </p:sp>
        </mc:Choice>
        <mc:Fallback>
          <p:sp>
            <p:nvSpPr>
              <p:cNvPr id="3" name="文本框 2"/>
              <p:cNvSpPr txBox="1">
                <a:spLocks noRot="1" noChangeAspect="1" noMove="1" noResize="1" noEditPoints="1" noAdjustHandles="1" noChangeArrowheads="1" noChangeShapeType="1" noTextEdit="1"/>
              </p:cNvSpPr>
              <p:nvPr/>
            </p:nvSpPr>
            <p:spPr>
              <a:xfrm>
                <a:off x="281883" y="852523"/>
                <a:ext cx="5175173" cy="2031325"/>
              </a:xfrm>
              <a:prstGeom prst="rect">
                <a:avLst/>
              </a:prstGeom>
              <a:blipFill rotWithShape="1">
                <a:blip r:embed="rId2"/>
                <a:stretch>
                  <a:fillRect l="-11" t="-17" r="10" b="15"/>
                </a:stretch>
              </a:blipFill>
            </p:spPr>
            <p:txBody>
              <a:bodyPr/>
              <a:lstStyle/>
              <a:p>
                <a:r>
                  <a:rPr lang="zh-CN" altLang="en-US">
                    <a:noFill/>
                  </a:rPr>
                  <a:t> </a:t>
                </a:r>
              </a:p>
            </p:txBody>
          </p:sp>
        </mc:Fallback>
      </mc:AlternateContent>
      <p:pic>
        <p:nvPicPr>
          <p:cNvPr id="5" name="图片 4" descr="图形用户界面&#10;&#10;AI 生成的内容可能不正确。"/>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26586"/>
            <a:ext cx="5342021" cy="2779521"/>
          </a:xfrm>
          <a:prstGeom prst="rect">
            <a:avLst/>
          </a:prstGeom>
        </p:spPr>
      </p:pic>
      <p:pic>
        <p:nvPicPr>
          <p:cNvPr id="9" name="图片 8" descr="图表, 折线图&#10;&#10;AI 生成的内容可能不正确。"/>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1134" y="3513221"/>
            <a:ext cx="5114866" cy="26613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6048672" cy="461665"/>
          </a:xfrm>
          <a:prstGeom prst="rect">
            <a:avLst/>
          </a:prstGeom>
          <a:noFill/>
        </p:spPr>
        <p:txBody>
          <a:bodyPr wrap="square" rtlCol="0">
            <a:spAutoFit/>
          </a:bodyPr>
          <a:lstStyle/>
          <a:p>
            <a:r>
              <a:rPr lang="en-US" altLang="zh-CN" sz="2400" b="1"/>
              <a:t>Sol2: Improved Euler Method</a:t>
            </a:r>
            <a:endParaRPr lang="en-US" altLang="zh-CN" sz="2400" b="1"/>
          </a:p>
        </p:txBody>
      </p:sp>
      <p:sp>
        <p:nvSpPr>
          <p:cNvPr id="7" name="文本框 6"/>
          <p:cNvSpPr txBox="1"/>
          <p:nvPr/>
        </p:nvSpPr>
        <p:spPr>
          <a:xfrm>
            <a:off x="523813" y="875404"/>
            <a:ext cx="60845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sz="3200">
                <a:latin typeface="Arial" panose="020B0604020202020204"/>
                <a:ea typeface="宋体" panose="02010600030101010101" pitchFamily="2" charset="-122"/>
                <a:cs typeface="Arial" panose="020B0604020202020204"/>
              </a:rPr>
              <a:t>Improved Euler Method</a:t>
            </a:r>
            <a:endParaRPr lang="zh-CN" sz="3200">
              <a:latin typeface="Arial" panose="020B0604020202020204"/>
              <a:ea typeface="宋体" panose="02010600030101010101" pitchFamily="2" charset="-122"/>
              <a:cs typeface="Arial" panose="020B0604020202020204"/>
            </a:endParaRPr>
          </a:p>
        </p:txBody>
      </p:sp>
      <p:sp>
        <p:nvSpPr>
          <p:cNvPr id="9" name="文本框 8"/>
          <p:cNvSpPr txBox="1"/>
          <p:nvPr/>
        </p:nvSpPr>
        <p:spPr>
          <a:xfrm>
            <a:off x="413844" y="1714500"/>
            <a:ext cx="63062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cs typeface="Arial" panose="020B0604020202020204"/>
              </a:rPr>
              <a:t>A Second-Order Method for Solving Initial Value Problems</a:t>
            </a:r>
            <a:endParaRPr lang="zh-CN"/>
          </a:p>
        </p:txBody>
      </p:sp>
      <p:sp>
        <p:nvSpPr>
          <p:cNvPr id="10" name="文本框 9"/>
          <p:cNvSpPr txBox="1"/>
          <p:nvPr/>
        </p:nvSpPr>
        <p:spPr>
          <a:xfrm>
            <a:off x="867103" y="2259723"/>
            <a:ext cx="4230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cs typeface="Arial" panose="020B0604020202020204"/>
              </a:rPr>
              <a:t>Why Improved Euler Method?</a:t>
            </a:r>
            <a:endParaRPr lang="zh-CN"/>
          </a:p>
        </p:txBody>
      </p:sp>
      <p:pic>
        <p:nvPicPr>
          <p:cNvPr id="11" name="图片 10" descr="图形用户界面, 文本, 应用程序&#10;&#10;AI 生成的内容可能不正确。"/>
          <p:cNvPicPr>
            <a:picLocks noChangeAspect="1"/>
          </p:cNvPicPr>
          <p:nvPr/>
        </p:nvPicPr>
        <p:blipFill>
          <a:blip r:embed="rId1"/>
          <a:stretch>
            <a:fillRect/>
          </a:stretch>
        </p:blipFill>
        <p:spPr>
          <a:xfrm>
            <a:off x="866939" y="2732526"/>
            <a:ext cx="4690571" cy="1865914"/>
          </a:xfrm>
          <a:prstGeom prst="rect">
            <a:avLst/>
          </a:prstGeom>
        </p:spPr>
      </p:pic>
      <p:sp>
        <p:nvSpPr>
          <p:cNvPr id="12" name="文本框 11"/>
          <p:cNvSpPr txBox="1"/>
          <p:nvPr/>
        </p:nvSpPr>
        <p:spPr>
          <a:xfrm>
            <a:off x="867103" y="4913585"/>
            <a:ext cx="66280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b="1">
                <a:cs typeface="Arial" panose="020B0604020202020204"/>
              </a:rPr>
              <a:t>Motivation:</a:t>
            </a:r>
            <a:br>
              <a:rPr lang="zh-CN" b="1">
                <a:cs typeface="Arial" panose="020B0604020202020204"/>
              </a:rPr>
            </a:br>
            <a:r>
              <a:rPr lang="zh-CN" b="1">
                <a:cs typeface="Arial" panose="020B0604020202020204"/>
              </a:rPr>
              <a:t> → Improve accuracy without much added complexity</a:t>
            </a:r>
            <a:br>
              <a:rPr lang="zh-CN" b="1">
                <a:cs typeface="Arial" panose="020B0604020202020204"/>
              </a:rPr>
            </a:br>
            <a:r>
              <a:rPr lang="zh-CN" b="1">
                <a:cs typeface="Arial" panose="020B0604020202020204"/>
              </a:rPr>
              <a:t> → Correct the slope using both the start and the end of the interval</a:t>
            </a:r>
            <a:endParaRPr 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6048672" cy="461665"/>
          </a:xfrm>
          <a:prstGeom prst="rect">
            <a:avLst/>
          </a:prstGeom>
          <a:noFill/>
        </p:spPr>
        <p:txBody>
          <a:bodyPr wrap="square" rtlCol="0">
            <a:spAutoFit/>
          </a:bodyPr>
          <a:lstStyle/>
          <a:p>
            <a:r>
              <a:rPr lang="en-US" altLang="zh-CN" sz="2400" b="1"/>
              <a:t>Sol2: Improved Euler Method</a:t>
            </a:r>
            <a:endParaRPr lang="en-US" altLang="zh-CN" sz="2400" b="1"/>
          </a:p>
        </p:txBody>
      </p:sp>
      <p:pic>
        <p:nvPicPr>
          <p:cNvPr id="6" name="图片 5"/>
          <p:cNvPicPr>
            <a:picLocks noChangeAspect="1"/>
          </p:cNvPicPr>
          <p:nvPr/>
        </p:nvPicPr>
        <p:blipFill>
          <a:blip r:embed="rId1"/>
          <a:stretch>
            <a:fillRect/>
          </a:stretch>
        </p:blipFill>
        <p:spPr>
          <a:xfrm>
            <a:off x="684486" y="2385520"/>
            <a:ext cx="5791200" cy="1543050"/>
          </a:xfrm>
          <a:prstGeom prst="rect">
            <a:avLst/>
          </a:prstGeom>
        </p:spPr>
      </p:pic>
      <p:pic>
        <p:nvPicPr>
          <p:cNvPr id="7" name="图片 6"/>
          <p:cNvPicPr>
            <a:picLocks noChangeAspect="1"/>
          </p:cNvPicPr>
          <p:nvPr/>
        </p:nvPicPr>
        <p:blipFill>
          <a:blip r:embed="rId2"/>
          <a:stretch>
            <a:fillRect/>
          </a:stretch>
        </p:blipFill>
        <p:spPr>
          <a:xfrm>
            <a:off x="683336" y="1625162"/>
            <a:ext cx="3914775" cy="762000"/>
          </a:xfrm>
          <a:prstGeom prst="rect">
            <a:avLst/>
          </a:prstGeom>
        </p:spPr>
      </p:pic>
      <p:sp>
        <p:nvSpPr>
          <p:cNvPr id="8" name="文本框 7"/>
          <p:cNvSpPr txBox="1"/>
          <p:nvPr/>
        </p:nvSpPr>
        <p:spPr>
          <a:xfrm>
            <a:off x="683172" y="959069"/>
            <a:ext cx="65558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sz="2800">
                <a:latin typeface="Arial" panose="020B0604020202020204"/>
                <a:ea typeface="宋体" panose="02010600030101010101" pitchFamily="2" charset="-122"/>
                <a:cs typeface="Arial" panose="020B0604020202020204"/>
              </a:rPr>
              <a:t>Improved Euler Method – Algorithm</a:t>
            </a:r>
            <a:endParaRPr lang="zh-CN" sz="2800">
              <a:latin typeface="Arial" panose="020B0604020202020204"/>
              <a:ea typeface="宋体" panose="02010600030101010101" pitchFamily="2" charset="-122"/>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39979" y="3432195"/>
            <a:ext cx="7823789" cy="1147547"/>
          </a:xfrm>
          <a:prstGeom prst="rect">
            <a:avLst/>
          </a:prstGeom>
        </p:spPr>
      </p:pic>
      <p:sp>
        <p:nvSpPr>
          <p:cNvPr id="3" name="文本框 8"/>
          <p:cNvSpPr txBox="1"/>
          <p:nvPr/>
        </p:nvSpPr>
        <p:spPr>
          <a:xfrm>
            <a:off x="334872" y="783558"/>
            <a:ext cx="6861048" cy="523220"/>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53657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07251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60909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14566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681605" algn="l" defTabSz="107251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218180" algn="l" defTabSz="107251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754755" algn="l" defTabSz="107251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290695" algn="l" defTabSz="1072515"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sz="2800">
                <a:latin typeface="Arial" panose="020B0604020202020204"/>
                <a:ea typeface="宋体" panose="02010600030101010101" pitchFamily="2" charset="-122"/>
                <a:cs typeface="Arial" panose="020B0604020202020204"/>
              </a:rPr>
              <a:t>Error Analysis</a:t>
            </a:r>
            <a:r>
              <a:rPr lang="zh-CN" altLang="en-US" sz="2800">
                <a:latin typeface="Arial" panose="020B0604020202020204"/>
                <a:ea typeface="宋体" panose="02010600030101010101" pitchFamily="2" charset="-122"/>
                <a:cs typeface="Arial" panose="020B0604020202020204"/>
              </a:rPr>
              <a:t> —</a:t>
            </a:r>
            <a:r>
              <a:rPr lang="zh-CN" sz="2800">
                <a:latin typeface="Arial" panose="020B0604020202020204"/>
                <a:ea typeface="宋体" panose="02010600030101010101" pitchFamily="2" charset="-122"/>
                <a:cs typeface="Arial" panose="020B0604020202020204"/>
              </a:rPr>
              <a:t>Local Truncation Error</a:t>
            </a:r>
            <a:endParaRPr lang="zh-CN" altLang="en-US" sz="2800">
              <a:latin typeface="Arial" panose="020B0604020202020204"/>
              <a:ea typeface="宋体" panose="02010600030101010101" pitchFamily="2" charset="-122"/>
              <a:cs typeface="Arial" panose="020B0604020202020204"/>
            </a:endParaRPr>
          </a:p>
        </p:txBody>
      </p:sp>
      <p:pic>
        <p:nvPicPr>
          <p:cNvPr id="4" name="图片 3"/>
          <p:cNvPicPr>
            <a:picLocks noChangeAspect="1"/>
          </p:cNvPicPr>
          <p:nvPr/>
        </p:nvPicPr>
        <p:blipFill>
          <a:blip r:embed="rId2"/>
          <a:stretch>
            <a:fillRect/>
          </a:stretch>
        </p:blipFill>
        <p:spPr>
          <a:xfrm>
            <a:off x="697960" y="1306429"/>
            <a:ext cx="4420413" cy="876300"/>
          </a:xfrm>
          <a:prstGeom prst="rect">
            <a:avLst/>
          </a:prstGeom>
        </p:spPr>
      </p:pic>
      <p:pic>
        <p:nvPicPr>
          <p:cNvPr id="5" name="图片 4" descr="图片包含 图示&#10;&#10;AI 生成的内容可能不正确。"/>
          <p:cNvPicPr>
            <a:picLocks noChangeAspect="1"/>
          </p:cNvPicPr>
          <p:nvPr/>
        </p:nvPicPr>
        <p:blipFill>
          <a:blip r:embed="rId3"/>
          <a:stretch>
            <a:fillRect/>
          </a:stretch>
        </p:blipFill>
        <p:spPr>
          <a:xfrm>
            <a:off x="466925" y="2380111"/>
            <a:ext cx="8164427" cy="1047750"/>
          </a:xfrm>
          <a:prstGeom prst="rect">
            <a:avLst/>
          </a:prstGeom>
        </p:spPr>
      </p:pic>
      <p:pic>
        <p:nvPicPr>
          <p:cNvPr id="6" name="图片 5"/>
          <p:cNvPicPr>
            <a:picLocks noChangeAspect="1"/>
          </p:cNvPicPr>
          <p:nvPr/>
        </p:nvPicPr>
        <p:blipFill>
          <a:blip r:embed="rId4"/>
          <a:stretch>
            <a:fillRect/>
          </a:stretch>
        </p:blipFill>
        <p:spPr>
          <a:xfrm>
            <a:off x="467336" y="4574028"/>
            <a:ext cx="6861770" cy="870968"/>
          </a:xfrm>
          <a:prstGeom prst="rect">
            <a:avLst/>
          </a:prstGeom>
        </p:spPr>
      </p:pic>
      <p:pic>
        <p:nvPicPr>
          <p:cNvPr id="7" name="图片 6" descr="文本&#10;&#10;AI 生成的内容可能不正确。"/>
          <p:cNvPicPr>
            <a:picLocks noChangeAspect="1"/>
          </p:cNvPicPr>
          <p:nvPr/>
        </p:nvPicPr>
        <p:blipFill>
          <a:blip r:embed="rId5"/>
          <a:stretch>
            <a:fillRect/>
          </a:stretch>
        </p:blipFill>
        <p:spPr>
          <a:xfrm>
            <a:off x="465694" y="5450829"/>
            <a:ext cx="4217617" cy="9002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2785" y="457200"/>
            <a:ext cx="3195373" cy="666094"/>
          </a:xfrm>
        </p:spPr>
        <p:txBody>
          <a:bodyPr lIns="91440" tIns="45720" rIns="91440" bIns="45720" anchor="b"/>
          <a:lstStyle/>
          <a:p>
            <a:r>
              <a:rPr lang="en-US" sz="3450">
                <a:ea typeface="Calibri Light" panose="020F0302020204030204"/>
                <a:cs typeface="Calibri Light" panose="020F0302020204030204"/>
              </a:rPr>
              <a:t>Implementation</a:t>
            </a:r>
            <a:endParaRPr lang="en-US"/>
          </a:p>
        </p:txBody>
      </p:sp>
      <p:pic>
        <p:nvPicPr>
          <p:cNvPr id="2" name="图片 1" descr="文本&#10;&#10;AI 生成的内容可能不正确。"/>
          <p:cNvPicPr>
            <a:picLocks noChangeAspect="1"/>
          </p:cNvPicPr>
          <p:nvPr/>
        </p:nvPicPr>
        <p:blipFill>
          <a:blip r:embed="rId1"/>
          <a:stretch>
            <a:fillRect/>
          </a:stretch>
        </p:blipFill>
        <p:spPr>
          <a:xfrm>
            <a:off x="4282738" y="457592"/>
            <a:ext cx="5014913" cy="3510438"/>
          </a:xfrm>
          <a:prstGeom prst="rect">
            <a:avLst/>
          </a:prstGeom>
          <a:noFill/>
        </p:spPr>
      </p:pic>
      <p:sp>
        <p:nvSpPr>
          <p:cNvPr id="9" name="Text Placeholder 3"/>
          <p:cNvSpPr>
            <a:spLocks noGrp="1"/>
          </p:cNvSpPr>
          <p:nvPr>
            <p:ph type="body" sz="half" idx="2"/>
          </p:nvPr>
        </p:nvSpPr>
        <p:spPr>
          <a:xfrm>
            <a:off x="387084" y="1253359"/>
            <a:ext cx="3780861" cy="3812117"/>
          </a:xfrm>
        </p:spPr>
        <p:txBody>
          <a:bodyPr lIns="91440" tIns="45720" rIns="91440" bIns="45720" anchor="t"/>
          <a:lstStyle/>
          <a:p>
            <a:pPr marL="285750" indent="-285750">
              <a:buFont typeface="Arial" panose="020B0604020202020204"/>
              <a:buChar char="•"/>
            </a:pPr>
            <a:r>
              <a:rPr lang="en-US" sz="1700" b="1">
                <a:ea typeface="+mn-lt"/>
                <a:cs typeface="+mn-lt"/>
              </a:rPr>
              <a:t>Function </a:t>
            </a:r>
            <a:r>
              <a:rPr lang="en-US" sz="1700" b="1" err="1">
                <a:latin typeface="Consolas" panose="020B0609020204030204"/>
              </a:rPr>
              <a:t>integrate_forward</a:t>
            </a:r>
            <a:br>
              <a:rPr lang="en-US" sz="1700" b="1">
                <a:latin typeface="Consolas" panose="020B0609020204030204"/>
              </a:rPr>
            </a:br>
            <a:r>
              <a:rPr lang="en-US" sz="1700" b="1">
                <a:latin typeface="Consolas" panose="020B0609020204030204"/>
              </a:rPr>
              <a:t> Integrates the ODE forward in time:</a:t>
            </a:r>
            <a:endParaRPr lang="zh-CN" altLang="en-US"/>
          </a:p>
          <a:p>
            <a:pPr marL="285750" indent="-285750">
              <a:buFont typeface="Arial" panose="020B0604020202020204"/>
              <a:buChar char="•"/>
            </a:pPr>
            <a:r>
              <a:rPr lang="en-US" sz="1700">
                <a:ea typeface="+mn-lt"/>
                <a:cs typeface="+mn-lt"/>
              </a:rPr>
              <a:t>Starts from initial value y0y_0y0 </a:t>
            </a:r>
            <a:endParaRPr lang="en-US"/>
          </a:p>
          <a:p>
            <a:pPr marL="285750" indent="-285750">
              <a:buFont typeface="Arial" panose="020B0604020202020204"/>
              <a:buChar char="•"/>
            </a:pPr>
            <a:r>
              <a:rPr lang="en-US" sz="1700">
                <a:ea typeface="+mn-lt"/>
                <a:cs typeface="+mn-lt"/>
              </a:rPr>
              <a:t>Repeats </a:t>
            </a:r>
            <a:r>
              <a:rPr lang="en-US" sz="1700" err="1">
                <a:latin typeface="Consolas" panose="020B0609020204030204"/>
              </a:rPr>
              <a:t>heun_step</a:t>
            </a:r>
            <a:r>
              <a:rPr lang="en-US" sz="1700">
                <a:ea typeface="+mn-lt"/>
                <a:cs typeface="+mn-lt"/>
              </a:rPr>
              <a:t> until the final time is reached</a:t>
            </a:r>
            <a:endParaRPr lang="en-US"/>
          </a:p>
          <a:p>
            <a:pPr marL="285750" indent="-285750">
              <a:buFont typeface="Arial" panose="020B0604020202020204"/>
              <a:buChar char="•"/>
            </a:pPr>
            <a:r>
              <a:rPr lang="en-US" sz="1700">
                <a:ea typeface="+mn-lt"/>
                <a:cs typeface="+mn-lt"/>
              </a:rPr>
              <a:t>Appends each time and solution value to arrays</a:t>
            </a:r>
            <a:endParaRPr lang="en-US"/>
          </a:p>
          <a:p>
            <a:pPr marL="285750" indent="-285750">
              <a:buFont typeface="Arial" panose="020B0604020202020204"/>
              <a:buChar char="•"/>
            </a:pPr>
            <a:r>
              <a:rPr lang="en-US" sz="1700" b="1">
                <a:ea typeface="+mn-lt"/>
                <a:cs typeface="+mn-lt"/>
              </a:rPr>
              <a:t>Stability check</a:t>
            </a:r>
            <a:br>
              <a:rPr lang="en-US" sz="1700" b="1">
                <a:ea typeface="+mn-lt"/>
                <a:cs typeface="+mn-lt"/>
              </a:rPr>
            </a:br>
            <a:r>
              <a:rPr lang="en-US" sz="1700" b="1">
                <a:ea typeface="+mn-lt"/>
                <a:cs typeface="+mn-lt"/>
              </a:rPr>
              <a:t> Terminates early if the solution magnitude exceeds a threshold</a:t>
            </a:r>
            <a:endParaRPr lang="en-US"/>
          </a:p>
          <a:p>
            <a:endParaRPr lang="en-US" sz="1700">
              <a:ea typeface="Calibri" panose="020F0502020204030204"/>
              <a:cs typeface="Calibri" panose="020F0502020204030204"/>
            </a:endParaRPr>
          </a:p>
        </p:txBody>
      </p:sp>
      <p:pic>
        <p:nvPicPr>
          <p:cNvPr id="3" name="图片 2" descr="图表, 折线图&#10;&#10;AI 生成的内容可能不正确。"/>
          <p:cNvPicPr>
            <a:picLocks noChangeAspect="1"/>
          </p:cNvPicPr>
          <p:nvPr/>
        </p:nvPicPr>
        <p:blipFill>
          <a:blip r:embed="rId2"/>
          <a:stretch>
            <a:fillRect/>
          </a:stretch>
        </p:blipFill>
        <p:spPr>
          <a:xfrm>
            <a:off x="4281758" y="3971759"/>
            <a:ext cx="4752252" cy="285783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5616624" cy="461665"/>
          </a:xfrm>
          <a:prstGeom prst="rect">
            <a:avLst/>
          </a:prstGeom>
          <a:noFill/>
        </p:spPr>
        <p:txBody>
          <a:bodyPr wrap="square" rtlCol="0">
            <a:spAutoFit/>
          </a:bodyPr>
          <a:lstStyle/>
          <a:p>
            <a:r>
              <a:rPr lang="en-US" altLang="zh-CN" sz="2400" b="1">
                <a:solidFill>
                  <a:schemeClr val="bg1"/>
                </a:solidFill>
              </a:rPr>
              <a:t>Sol3: Picard-Lindelof Iteration</a:t>
            </a:r>
            <a:endParaRPr lang="en-US" altLang="zh-CN" sz="2400" b="1">
              <a:solidFill>
                <a:schemeClr val="bg1"/>
              </a:solidFill>
            </a:endParaRPr>
          </a:p>
        </p:txBody>
      </p:sp>
      <p:pic>
        <p:nvPicPr>
          <p:cNvPr id="4" name="图片 3" descr="文本&#10;&#10;AI 生成的内容可能不正确。"/>
          <p:cNvPicPr>
            <a:picLocks noChangeAspect="1"/>
          </p:cNvPicPr>
          <p:nvPr/>
        </p:nvPicPr>
        <p:blipFill>
          <a:blip r:embed="rId1"/>
          <a:stretch>
            <a:fillRect/>
          </a:stretch>
        </p:blipFill>
        <p:spPr>
          <a:xfrm>
            <a:off x="646999" y="1681995"/>
            <a:ext cx="8739727" cy="1817191"/>
          </a:xfrm>
          <a:prstGeom prst="rect">
            <a:avLst/>
          </a:prstGeom>
        </p:spPr>
      </p:pic>
      <p:pic>
        <p:nvPicPr>
          <p:cNvPr id="5" name="图片 4" descr="文本&#10;&#10;AI 生成的内容可能不正确。"/>
          <p:cNvPicPr>
            <a:picLocks noChangeAspect="1"/>
          </p:cNvPicPr>
          <p:nvPr/>
        </p:nvPicPr>
        <p:blipFill>
          <a:blip r:embed="rId2"/>
          <a:stretch>
            <a:fillRect/>
          </a:stretch>
        </p:blipFill>
        <p:spPr>
          <a:xfrm>
            <a:off x="2012817" y="972753"/>
            <a:ext cx="6001810" cy="711026"/>
          </a:xfrm>
          <a:prstGeom prst="rect">
            <a:avLst/>
          </a:prstGeom>
        </p:spPr>
      </p:pic>
      <p:pic>
        <p:nvPicPr>
          <p:cNvPr id="6" name="图片 5" descr="图表, 直方图&#10;&#10;AI 生成的内容可能不正确。"/>
          <p:cNvPicPr>
            <a:picLocks noChangeAspect="1"/>
          </p:cNvPicPr>
          <p:nvPr/>
        </p:nvPicPr>
        <p:blipFill>
          <a:blip r:embed="rId3"/>
          <a:stretch>
            <a:fillRect/>
          </a:stretch>
        </p:blipFill>
        <p:spPr>
          <a:xfrm>
            <a:off x="460645" y="3392365"/>
            <a:ext cx="3063302" cy="2145744"/>
          </a:xfrm>
          <a:prstGeom prst="rect">
            <a:avLst/>
          </a:prstGeom>
        </p:spPr>
      </p:pic>
      <p:pic>
        <p:nvPicPr>
          <p:cNvPr id="7" name="图片 6" descr="图表, 折线图&#10;&#10;AI 生成的内容可能不正确。"/>
          <p:cNvPicPr>
            <a:picLocks noChangeAspect="1"/>
          </p:cNvPicPr>
          <p:nvPr/>
        </p:nvPicPr>
        <p:blipFill>
          <a:blip r:embed="rId4"/>
          <a:stretch>
            <a:fillRect/>
          </a:stretch>
        </p:blipFill>
        <p:spPr>
          <a:xfrm>
            <a:off x="6587250" y="3388177"/>
            <a:ext cx="3069583" cy="2145743"/>
          </a:xfrm>
          <a:prstGeom prst="rect">
            <a:avLst/>
          </a:prstGeom>
        </p:spPr>
      </p:pic>
      <p:pic>
        <p:nvPicPr>
          <p:cNvPr id="8" name="图片 7" descr="图表&#10;&#10;AI 生成的内容可能不正确。"/>
          <p:cNvPicPr>
            <a:picLocks noChangeAspect="1"/>
          </p:cNvPicPr>
          <p:nvPr/>
        </p:nvPicPr>
        <p:blipFill>
          <a:blip r:embed="rId5"/>
          <a:stretch>
            <a:fillRect/>
          </a:stretch>
        </p:blipFill>
        <p:spPr>
          <a:xfrm>
            <a:off x="3523948" y="3390271"/>
            <a:ext cx="3063302" cy="2145743"/>
          </a:xfrm>
          <a:prstGeom prst="rect">
            <a:avLst/>
          </a:prstGeom>
        </p:spPr>
      </p:pic>
      <p:pic>
        <p:nvPicPr>
          <p:cNvPr id="3" name="图片 2" descr="图片包含 形状&#10;&#10;AI 生成的内容可能不正确。"/>
          <p:cNvPicPr>
            <a:picLocks noChangeAspect="1"/>
          </p:cNvPicPr>
          <p:nvPr/>
        </p:nvPicPr>
        <p:blipFill>
          <a:blip r:embed="rId6"/>
          <a:stretch>
            <a:fillRect/>
          </a:stretch>
        </p:blipFill>
        <p:spPr>
          <a:xfrm>
            <a:off x="3517666" y="5542885"/>
            <a:ext cx="2998394" cy="69592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nvSpPr>
        <p:spPr>
          <a:xfrm>
            <a:off x="1208584" y="44624"/>
            <a:ext cx="4314032" cy="460375"/>
          </a:xfrm>
          <a:prstGeom prst="rect">
            <a:avLst/>
          </a:prstGeom>
          <a:noFill/>
        </p:spPr>
        <p:txBody>
          <a:bodyPr wrap="square" rtlCol="0">
            <a:spAutoFit/>
          </a:bodyPr>
          <a:lstStyle/>
          <a:p>
            <a:r>
              <a:rPr lang="en-US" altLang="zh-CN" sz="2400" b="1"/>
              <a:t>Sol4: Series Method</a:t>
            </a:r>
            <a:endParaRPr lang="en-US" altLang="zh-CN" sz="2400" b="1"/>
          </a:p>
        </p:txBody>
      </p:sp>
      <p:sp>
        <p:nvSpPr>
          <p:cNvPr id="4" name="文本框 3"/>
          <p:cNvSpPr txBox="1"/>
          <p:nvPr/>
        </p:nvSpPr>
        <p:spPr>
          <a:xfrm>
            <a:off x="375944" y="859301"/>
            <a:ext cx="907637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a:latin typeface="Arial" panose="020B0604020202020204"/>
                <a:ea typeface="宋体" panose="02010600030101010101" pitchFamily="2" charset="-122"/>
                <a:cs typeface="Arial" panose="020B0604020202020204"/>
              </a:rPr>
              <a:t>Series Method wants to use a power series solution to fit a ODE and use Initial Value to solve the coefficiency of each item.</a:t>
            </a:r>
            <a:endParaRPr lang="zh-CN" altLang="en-US">
              <a:latin typeface="Arial" panose="020B0604020202020204"/>
              <a:ea typeface="宋体" panose="02010600030101010101" pitchFamily="2" charset="-122"/>
              <a:cs typeface="Arial" panose="020B0604020202020204"/>
            </a:endParaRPr>
          </a:p>
          <a:p>
            <a:r>
              <a:rPr lang="zh-CN" altLang="en-US">
                <a:latin typeface="Arial" panose="020B0604020202020204"/>
                <a:ea typeface="宋体" panose="02010600030101010101" pitchFamily="2" charset="-122"/>
                <a:cs typeface="Arial" panose="020B0604020202020204"/>
              </a:rPr>
              <a:t>The basic form of the series solution is shown below.</a:t>
            </a:r>
            <a:endParaRPr lang="zh-CN" altLang="en-US">
              <a:cs typeface="Arial" panose="020B0604020202020204"/>
            </a:endParaRPr>
          </a:p>
        </p:txBody>
      </p:sp>
      <p:pic>
        <p:nvPicPr>
          <p:cNvPr id="5" name="图片 4"/>
          <p:cNvPicPr>
            <a:picLocks noChangeAspect="1"/>
          </p:cNvPicPr>
          <p:nvPr/>
        </p:nvPicPr>
        <p:blipFill>
          <a:blip r:embed="rId1"/>
          <a:stretch>
            <a:fillRect/>
          </a:stretch>
        </p:blipFill>
        <p:spPr>
          <a:xfrm>
            <a:off x="376585" y="1717322"/>
            <a:ext cx="2504811" cy="657225"/>
          </a:xfrm>
          <a:prstGeom prst="rect">
            <a:avLst/>
          </a:prstGeom>
        </p:spPr>
      </p:pic>
      <p:pic>
        <p:nvPicPr>
          <p:cNvPr id="7" name="图片 6" descr="图片包含 图表&#10;&#10;AI 生成的内容可能不正确。"/>
          <p:cNvPicPr>
            <a:picLocks noChangeAspect="1"/>
          </p:cNvPicPr>
          <p:nvPr/>
        </p:nvPicPr>
        <p:blipFill>
          <a:blip r:embed="rId2"/>
          <a:stretch>
            <a:fillRect/>
          </a:stretch>
        </p:blipFill>
        <p:spPr>
          <a:xfrm>
            <a:off x="374101" y="3430075"/>
            <a:ext cx="4855408" cy="685800"/>
          </a:xfrm>
          <a:prstGeom prst="rect">
            <a:avLst/>
          </a:prstGeom>
        </p:spPr>
      </p:pic>
      <p:sp>
        <p:nvSpPr>
          <p:cNvPr id="8" name="文本框 7"/>
          <p:cNvSpPr txBox="1"/>
          <p:nvPr/>
        </p:nvSpPr>
        <p:spPr>
          <a:xfrm>
            <a:off x="375858" y="2781609"/>
            <a:ext cx="74417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a:latin typeface="Arial" panose="020B0604020202020204"/>
                <a:ea typeface="宋体" panose="02010600030101010101" pitchFamily="2" charset="-122"/>
                <a:cs typeface="Arial" panose="020B0604020202020204"/>
              </a:rPr>
              <a:t>In this IVP, we need to obtain the following series, which could be solved by using nth derivative.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2831</Words>
  <Application>WPS 演示</Application>
  <PresentationFormat>A4 Paper (210x297 mm)</PresentationFormat>
  <Paragraphs>120</Paragraphs>
  <Slides>18</Slides>
  <Notes>2</Notes>
  <HiddenSlides>0</HiddenSlides>
  <MMClips>0</MMClips>
  <ScaleCrop>false</ScaleCrop>
  <HeadingPairs>
    <vt:vector size="6" baseType="variant">
      <vt:variant>
        <vt:lpstr>已用的字体</vt:lpstr>
      </vt:variant>
      <vt:variant>
        <vt:i4>12</vt:i4>
      </vt:variant>
      <vt:variant>
        <vt:lpstr>主题</vt:lpstr>
      </vt:variant>
      <vt:variant>
        <vt:i4>6</vt:i4>
      </vt:variant>
      <vt:variant>
        <vt:lpstr>幻灯片标题</vt:lpstr>
      </vt:variant>
      <vt:variant>
        <vt:i4>18</vt:i4>
      </vt:variant>
    </vt:vector>
  </HeadingPairs>
  <TitlesOfParts>
    <vt:vector size="36" baseType="lpstr">
      <vt:lpstr>Arial</vt:lpstr>
      <vt:lpstr>宋体</vt:lpstr>
      <vt:lpstr>Wingdings</vt:lpstr>
      <vt:lpstr>Calibri Light</vt:lpstr>
      <vt:lpstr>黑体</vt:lpstr>
      <vt:lpstr>Arial</vt:lpstr>
      <vt:lpstr>Cambria Math</vt:lpstr>
      <vt:lpstr>Calibri</vt:lpstr>
      <vt:lpstr>Consolas</vt:lpstr>
      <vt:lpstr>微软雅黑</vt:lpstr>
      <vt:lpstr>Arial Unicode MS</vt:lpstr>
      <vt:lpstr>Calibri</vt:lpstr>
      <vt:lpstr>自定义设计方案</vt:lpstr>
      <vt:lpstr>1_自定义设计方案</vt:lpstr>
      <vt:lpstr>4_自定义设计方案</vt:lpstr>
      <vt:lpstr>5_自定义设计方案</vt:lpstr>
      <vt:lpstr>6_自定义设计方案</vt:lpstr>
      <vt:lpstr>7_自定义设计方案</vt:lpstr>
      <vt:lpstr>PowerPoint 演示文稿</vt:lpstr>
      <vt:lpstr>PowerPoint 演示文稿</vt:lpstr>
      <vt:lpstr>PowerPoint 演示文稿</vt:lpstr>
      <vt:lpstr>PowerPoint 演示文稿</vt:lpstr>
      <vt:lpstr>PowerPoint 演示文稿</vt:lpstr>
      <vt:lpstr>PowerPoint 演示文稿</vt:lpstr>
      <vt:lpstr>Implementation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寓言映画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陈于思</dc:creator>
  <cp:lastModifiedBy>袁诗鸿</cp:lastModifiedBy>
  <cp:revision>63</cp:revision>
  <cp:lastPrinted>2022-05-03T09:27:00Z</cp:lastPrinted>
  <dcterms:created xsi:type="dcterms:W3CDTF">2010-04-25T05:01:00Z</dcterms:created>
  <dcterms:modified xsi:type="dcterms:W3CDTF">2025-06-01T18:31:01Z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2052-12.1.0.21171</vt:lpwstr>
  </property>
  <property fmtid="{D5CDD505-2E9C-101B-9397-08002B2CF9AE}" pid="3" name="ContentTypeId">
    <vt:lpwstr>0x0101001B4FABD3CA55EB4597ABDF15CF7175E5</vt:lpwstr>
  </property>
  <property fmtid="{D5CDD505-2E9C-101B-9397-08002B2CF9AE}" pid="4" name="ICV">
    <vt:lpwstr>8FC6BAB4474243A1BD656954129CD9B8_13</vt:lpwstr>
  </property>
</Properties>
</file>