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E2534E-6210-4315-801E-E869760E06B3}">
  <a:tblStyle styleId="{1DE2534E-6210-4315-801E-E869760E06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6b42dd7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6b42dd7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6b42dd77b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6b42dd77b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6b42dd77b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26b42dd77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26b42dd77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26b42dd77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6b42dd77b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6b42dd77b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6b42dd77b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6b42dd77b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 370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Lab 1 Template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Prelab Reflection Part 1</a:t>
            </a:r>
            <a:endParaRPr/>
          </a:p>
        </p:txBody>
      </p:sp>
      <p:graphicFrame>
        <p:nvGraphicFramePr>
          <p:cNvPr id="61" name="Google Shape;61;p14"/>
          <p:cNvGraphicFramePr/>
          <p:nvPr/>
        </p:nvGraphicFramePr>
        <p:xfrm>
          <a:off x="533675" y="66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{1DE2534E-6210-4315-801E-E869760E06B3}</a:tableStyleId>
              </a:tblPr>
              <a:tblGrid>
                <a:gridCol w="2021000"/>
                <a:gridCol w="2021000"/>
                <a:gridCol w="2021000"/>
                <a:gridCol w="2021000"/>
              </a:tblGrid>
              <a:tr h="20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Teammate 1 Prelab point of </a:t>
                      </a:r>
                      <a:r>
                        <a:rPr lang="en"/>
                        <a:t>view</a:t>
                      </a:r>
                      <a:r>
                        <a:rPr lang="en"/>
                        <a:t> statement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Teammate 2 Prelab point of view statement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Teammate 3 Prelab point of view statement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Teammate 4 Prelab point of view statement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090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Teammate 1 Prelab Requirements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Teammate 2 Prelab Requirements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Teammate 3 Prelab Requirements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Teammate 4 Prelab Requirements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Prelab Reflection Part 2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46150" y="47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{1DE2534E-6210-4315-801E-E869760E06B3}</a:tableStyleId>
              </a:tblPr>
              <a:tblGrid>
                <a:gridCol w="3013550"/>
                <a:gridCol w="3013550"/>
                <a:gridCol w="3013550"/>
              </a:tblGrid>
              <a:tr h="46040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Which requirements do you have in common with your peers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What requirements are different from your peers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Are your teams’ </a:t>
                      </a:r>
                      <a:r>
                        <a:rPr lang="en"/>
                        <a:t>requirement</a:t>
                      </a:r>
                      <a:r>
                        <a:rPr lang="en"/>
                        <a:t> verifiable, </a:t>
                      </a:r>
                      <a:r>
                        <a:rPr lang="en"/>
                        <a:t>indivisible</a:t>
                      </a:r>
                      <a:r>
                        <a:rPr lang="en"/>
                        <a:t>, traceable, and solution-neutral?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Prelab Reflection Part 3</a:t>
            </a:r>
            <a:endParaRPr/>
          </a:p>
        </p:txBody>
      </p:sp>
      <p:sp>
        <p:nvSpPr>
          <p:cNvPr id="73" name="Google Shape;73;p16"/>
          <p:cNvSpPr txBox="1"/>
          <p:nvPr/>
        </p:nvSpPr>
        <p:spPr>
          <a:xfrm>
            <a:off x="687900" y="959025"/>
            <a:ext cx="77682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Our team’s user group will be: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Please recall that it can often be easier to design for a more </a:t>
            </a:r>
            <a:r>
              <a:rPr lang="en" sz="1800">
                <a:solidFill>
                  <a:schemeClr val="dk2"/>
                </a:solidFill>
              </a:rPr>
              <a:t>specific</a:t>
            </a:r>
            <a:r>
              <a:rPr lang="en" sz="1800">
                <a:solidFill>
                  <a:schemeClr val="dk2"/>
                </a:solidFill>
              </a:rPr>
              <a:t> user group than a general one.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Frameworks</a:t>
            </a:r>
            <a:endParaRPr/>
          </a:p>
        </p:txBody>
      </p:sp>
      <p:sp>
        <p:nvSpPr>
          <p:cNvPr id="79" name="Google Shape;79;p17"/>
          <p:cNvSpPr txBox="1"/>
          <p:nvPr/>
        </p:nvSpPr>
        <p:spPr>
          <a:xfrm>
            <a:off x="422000" y="1596475"/>
            <a:ext cx="1410900" cy="693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Empty Box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695900" y="1183900"/>
            <a:ext cx="863100" cy="21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Requirements</a:t>
            </a:r>
            <a:endParaRPr/>
          </a:p>
        </p:txBody>
      </p:sp>
      <p:sp>
        <p:nvSpPr>
          <p:cNvPr id="86" name="Google Shape;86;p18"/>
          <p:cNvSpPr txBox="1"/>
          <p:nvPr/>
        </p:nvSpPr>
        <p:spPr>
          <a:xfrm>
            <a:off x="422000" y="1596475"/>
            <a:ext cx="1410900" cy="6933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Empty Box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8"/>
          <p:cNvSpPr/>
          <p:nvPr/>
        </p:nvSpPr>
        <p:spPr>
          <a:xfrm>
            <a:off x="695900" y="1183900"/>
            <a:ext cx="863100" cy="210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Summary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687900" y="959025"/>
            <a:ext cx="7768200" cy="3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Create a 1 paragraph “Project Summary” that clearly communicates the target user or group you are designing for, the emotions that user or group needs you to create with your design, and a few key requirements for your design.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