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65" r:id="rId7"/>
    <p:sldId id="266" r:id="rId8"/>
    <p:sldId id="267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8000" cap="none" dirty="0" smtClean="0"/>
              <a:t>python interpreter</a:t>
            </a:r>
            <a:r>
              <a:rPr lang="en-US" altLang="zh-CN" cap="none" dirty="0" smtClean="0"/>
              <a:t/>
            </a:r>
            <a:br>
              <a:rPr lang="en-US" altLang="zh-CN" cap="none" dirty="0" smtClean="0"/>
            </a:br>
            <a:r>
              <a:rPr lang="en-US" altLang="zh-CN" cap="none" dirty="0"/>
              <a:t> </a:t>
            </a:r>
            <a:r>
              <a:rPr lang="en-US" altLang="zh-CN" cap="none" dirty="0" smtClean="0"/>
              <a:t>                       </a:t>
            </a:r>
            <a:r>
              <a:rPr lang="en-US" altLang="zh-CN" cap="none" dirty="0" err="1" smtClean="0"/>
              <a:t>javascrpit</a:t>
            </a:r>
            <a:r>
              <a:rPr lang="en-US" altLang="zh-CN" cap="none" dirty="0" smtClean="0"/>
              <a:t> realize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60379" y="5018945"/>
            <a:ext cx="8791575" cy="165576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组员：蒋铠嵘  何淂劲  尹艳玲  胡笛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346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605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96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77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48217" y="1878227"/>
            <a:ext cx="68703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语法树生成</a:t>
            </a:r>
            <a:endParaRPr lang="en-US" altLang="zh-C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变量表生成</a:t>
            </a:r>
            <a:endParaRPr lang="en-US" altLang="zh-C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语法树遍历执行</a:t>
            </a:r>
          </a:p>
        </p:txBody>
      </p:sp>
    </p:spTree>
    <p:extLst>
      <p:ext uri="{BB962C8B-B14F-4D97-AF65-F5344CB8AC3E}">
        <p14:creationId xmlns:p14="http://schemas.microsoft.com/office/powerpoint/2010/main" val="413718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55892" y="337751"/>
            <a:ext cx="2134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语法树生成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381" y="1033965"/>
            <a:ext cx="5670890" cy="513217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30826" y="1520563"/>
            <a:ext cx="290134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age = 3</a:t>
            </a:r>
          </a:p>
          <a:p>
            <a:r>
              <a:rPr lang="zh-CN" altLang="en-US" sz="3600" dirty="0"/>
              <a:t>if age &gt;= 18:</a:t>
            </a:r>
          </a:p>
          <a:p>
            <a:r>
              <a:rPr lang="zh-CN" altLang="en-US" sz="3600" dirty="0"/>
              <a:t>     b=1</a:t>
            </a:r>
          </a:p>
          <a:p>
            <a:r>
              <a:rPr lang="zh-CN" altLang="en-US" sz="3600" dirty="0"/>
              <a:t>else:</a:t>
            </a:r>
          </a:p>
          <a:p>
            <a:r>
              <a:rPr lang="zh-CN" altLang="en-US" sz="3600" dirty="0"/>
              <a:t>     b=2</a:t>
            </a:r>
          </a:p>
        </p:txBody>
      </p:sp>
    </p:spTree>
    <p:extLst>
      <p:ext uri="{BB962C8B-B14F-4D97-AF65-F5344CB8AC3E}">
        <p14:creationId xmlns:p14="http://schemas.microsoft.com/office/powerpoint/2010/main" val="211961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89990" y="510745"/>
            <a:ext cx="2134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语法树生成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2339546" y="1235676"/>
            <a:ext cx="668912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使用了</a:t>
            </a:r>
            <a:r>
              <a:rPr lang="en-US" altLang="zh-CN" dirty="0" err="1" smtClean="0"/>
              <a:t>pegjs</a:t>
            </a:r>
            <a:r>
              <a:rPr lang="zh-CN" altLang="en-US" dirty="0" smtClean="0"/>
              <a:t>开源库辅助完成词法分析任务</a:t>
            </a:r>
            <a:r>
              <a:rPr lang="en-US" altLang="zh-CN" dirty="0" smtClean="0"/>
              <a:t>: </a:t>
            </a:r>
            <a:r>
              <a:rPr lang="en-US" altLang="zh-CN" sz="3200" dirty="0" err="1" smtClean="0"/>
              <a:t>Github</a:t>
            </a:r>
            <a:r>
              <a:rPr lang="en-US" altLang="zh-CN" sz="3200" dirty="0" smtClean="0"/>
              <a:t>/</a:t>
            </a:r>
            <a:r>
              <a:rPr lang="en-US" altLang="zh-CN" sz="3200" dirty="0" err="1" smtClean="0"/>
              <a:t>pegjs</a:t>
            </a:r>
            <a:endParaRPr lang="en-US" altLang="zh-CN" sz="3200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PEG.js </a:t>
            </a:r>
            <a:r>
              <a:rPr lang="en-US" altLang="zh-CN" dirty="0"/>
              <a:t>is a simple parser generator for JavaScript that produces fast parsers with excellent error reporting. 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732" y="3293247"/>
            <a:ext cx="7463112" cy="161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9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89990" y="510745"/>
            <a:ext cx="2134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语法树生成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2403820" y="2517342"/>
            <a:ext cx="290134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age = 3</a:t>
            </a:r>
          </a:p>
          <a:p>
            <a:r>
              <a:rPr lang="zh-CN" altLang="en-US" sz="3600" dirty="0"/>
              <a:t>if age &gt;= 18:</a:t>
            </a:r>
          </a:p>
          <a:p>
            <a:r>
              <a:rPr lang="zh-CN" altLang="en-US" sz="3600" dirty="0"/>
              <a:t>     b=1</a:t>
            </a:r>
          </a:p>
          <a:p>
            <a:r>
              <a:rPr lang="zh-CN" altLang="en-US" sz="3600" dirty="0"/>
              <a:t>else:</a:t>
            </a:r>
          </a:p>
          <a:p>
            <a:r>
              <a:rPr lang="zh-CN" altLang="en-US" sz="3600" dirty="0"/>
              <a:t>     b=2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8" y="1033965"/>
            <a:ext cx="4996127" cy="817548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1746422" y="3130378"/>
            <a:ext cx="3970637" cy="1647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49" y="1287902"/>
            <a:ext cx="4792622" cy="4878236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5984875" y="2183027"/>
            <a:ext cx="5562170" cy="247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32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89990" y="510745"/>
            <a:ext cx="2134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语法树生成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2403820" y="2517342"/>
            <a:ext cx="29013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/>
              <a:t>if </a:t>
            </a:r>
            <a:r>
              <a:rPr lang="zh-CN" altLang="en-US" sz="3600" dirty="0"/>
              <a:t>age &gt;= 18:</a:t>
            </a:r>
          </a:p>
          <a:p>
            <a:r>
              <a:rPr lang="zh-CN" altLang="en-US" sz="3600" dirty="0"/>
              <a:t>     b=1</a:t>
            </a:r>
          </a:p>
          <a:p>
            <a:r>
              <a:rPr lang="zh-CN" altLang="en-US" sz="3600" dirty="0"/>
              <a:t>else:</a:t>
            </a:r>
          </a:p>
          <a:p>
            <a:r>
              <a:rPr lang="zh-CN" altLang="en-US" sz="3600" dirty="0"/>
              <a:t>     b=2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403820" y="3138617"/>
            <a:ext cx="2711877" cy="823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" t="19193"/>
          <a:stretch/>
        </p:blipFill>
        <p:spPr>
          <a:xfrm>
            <a:off x="6376085" y="2224216"/>
            <a:ext cx="4786185" cy="3941922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6062100" y="3410466"/>
            <a:ext cx="5562170" cy="247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717" y="1235556"/>
            <a:ext cx="7454900" cy="546100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 flipV="1">
            <a:off x="2403820" y="3768129"/>
            <a:ext cx="2711877" cy="823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522" y="4578753"/>
            <a:ext cx="5596613" cy="8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4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89990" y="510745"/>
            <a:ext cx="2134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变量表生成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9746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839200" y="510745"/>
            <a:ext cx="2785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语法树遍历执行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960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416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88</TotalTime>
  <Words>122</Words>
  <Application>Microsoft Office PowerPoint</Application>
  <PresentationFormat>宽屏</PresentationFormat>
  <Paragraphs>30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Trebuchet MS</vt:lpstr>
      <vt:lpstr>Tw Cen MT</vt:lpstr>
      <vt:lpstr>电路</vt:lpstr>
      <vt:lpstr>python interpreter                         javascrpit realize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interpreter                         javascrpit realize</dc:title>
  <dc:creator>temp</dc:creator>
  <cp:lastModifiedBy>temp</cp:lastModifiedBy>
  <cp:revision>11</cp:revision>
  <dcterms:created xsi:type="dcterms:W3CDTF">2016-12-27T13:58:52Z</dcterms:created>
  <dcterms:modified xsi:type="dcterms:W3CDTF">2016-12-27T15:27:36Z</dcterms:modified>
</cp:coreProperties>
</file>