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A3A3B-1A3C-A13E-4EC9-F7CD5398E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10F6FE-D370-F3CE-3307-4B6323A3C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A1380C-8205-CC8E-27C0-16821C98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175D9-05FC-58C5-5BB4-9D67EC10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D4DFD-5407-8753-70C7-23316D77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1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636A9-66AB-0008-530E-2E7A9F00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555C7B-0B0D-EF07-7160-3FAAFC188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78795-5E07-5ED7-C771-6DBE3D6F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A8079-1228-806F-1F0E-6E1ACE86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10337-FEF5-F8AD-5F16-B2ADAC46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9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F7235-25D6-EF4A-F09E-62E4896E3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BE114E-C5E7-EEE5-A5BC-CE5AD1540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A9924-B1BB-6888-549D-833985E9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14C80-CF4B-406A-0429-22977C5E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31554-A367-D292-B4C9-4FA170FF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34E99-C8A3-61EF-CA13-60B34B05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C3BFB-A64B-89D2-0699-8792B08C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5895F-2439-9392-2E48-3F04A2B3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665CF6-81ED-BCE2-D566-F3F37A6F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4D63F-A7AC-051C-55F5-8ED828F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2F0C-9721-1A6B-F2DF-B8A1A999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7D8F8-E1B2-FE8C-BAC6-A366E29B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150D4E-1D5E-63B1-3238-0A36FF81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457E9-A311-641A-C5B5-02347FCE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594ED-85B4-F007-015E-42F2727B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7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824E-A13D-D038-ABEB-13818350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2EDD7-6D2B-C94A-2E2F-CB28837A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77693-02C0-0F70-377C-F7183C425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4CE5D-2072-50C2-869C-3274E29A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B03DB-FAE6-8CA5-A464-B18411D76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2F1C51-0BC6-0A68-4CC7-6E1866F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1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00F6-CFC0-D1DE-9029-FAC98A4B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E4235C-FE0E-833E-584C-C88D872F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E69639-AFD0-CFB3-B3BE-B4C9C8D85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C6DF0-8D43-6910-2518-66B1AED8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155317-A7AF-6062-E45B-BFF6E3CE0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B0B5F5-FFFD-91AF-551B-26A493F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D4538-1A3A-7F4F-E98F-6F113653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3327F0-DDB5-2956-A1E1-4593FD6F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6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E24E-8563-F971-0F45-AC8C708B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23AEC4-5A72-DB2D-8062-E0FC2FA2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7867E3-78F5-ADA6-A220-C8BFF4D0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D8584C-4F14-EF2C-E365-E4CDC5D0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EAC47C-3DEF-F81F-5CD3-B7D0DAD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FFBE8E-FAB7-9404-91CE-719C8BF8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07AEAB-91A1-D342-BF99-8F173838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A80F-1BE8-0A67-18D5-08D9F548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389D9-00E3-DE39-8526-1BB9389E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E7934F-55FF-4E72-F557-C749DEAA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9C1FA-EED4-F5FD-29AF-6633FC9D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9A7A3-03B2-B461-1540-84EA2876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402A9E-A2B0-36A6-E16E-5EF8819D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DDD2E-FD8A-8C32-115C-9FEC95EA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553EC9-EBDC-180A-CA06-528A4BB45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9D099-4DAE-3C5D-2AA0-B32DB346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2985D-5D3B-2CD3-B531-F4BFB1849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070016-78CA-82CA-0615-71329F2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CD6A3-23DE-0128-1882-BADC2F3D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9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37CB11-8D95-09B5-3F04-579E021E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0D9D7-7EFB-514C-B62F-EDC91926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9EBDD-9E8F-B8C1-DE54-807F6181A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F60C6-B347-4738-BBD5-470A31D5DA34}" type="datetimeFigureOut">
              <a:rPr lang="zh-CN" altLang="en-US" smtClean="0"/>
              <a:t>2025/7/31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6A93B-31C2-629B-FCE8-62671ED2B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414DB-88B3-BA8A-7A1A-E145EE34B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89C5-E036-4A7E-8255-3A9C94E65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6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23E030-C57B-D17B-7085-D251E8E0EDE9}"/>
              </a:ext>
            </a:extLst>
          </p:cNvPr>
          <p:cNvGrpSpPr/>
          <p:nvPr/>
        </p:nvGrpSpPr>
        <p:grpSpPr>
          <a:xfrm>
            <a:off x="-3" y="0"/>
            <a:ext cx="12192003" cy="6858000"/>
            <a:chOff x="-3" y="0"/>
            <a:chExt cx="12192003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DE58108-3647-AD2B-FADB-F43A1B89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8592" y="57641"/>
              <a:ext cx="3573067" cy="345232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52F394A-AD22-C1B8-4164-C9CB719F5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3" y="149716"/>
              <a:ext cx="3496733" cy="290096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6C4B435-5AE4-FE61-8EF8-235F2BB1D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9" t="24740" r="9097" b="21364"/>
            <a:stretch>
              <a:fillRect/>
            </a:stretch>
          </p:blipFill>
          <p:spPr>
            <a:xfrm>
              <a:off x="7327087" y="0"/>
              <a:ext cx="4864912" cy="177392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1F47662-0772-91B4-F2F0-B26D9096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26" y="3580399"/>
              <a:ext cx="6894531" cy="327760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E8673BE-6F68-AA6A-31A2-4619833F6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7186" y="3734619"/>
              <a:ext cx="4734813" cy="304636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B5C2B5E-DDBE-9F22-7F7E-847DE041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32"/>
            <a:stretch>
              <a:fillRect/>
            </a:stretch>
          </p:blipFill>
          <p:spPr>
            <a:xfrm>
              <a:off x="7025833" y="1854201"/>
              <a:ext cx="5166167" cy="165576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26AC83A-7CCA-026D-A38E-5ECB246584FA}"/>
                </a:ext>
              </a:extLst>
            </p:cNvPr>
            <p:cNvSpPr txBox="1"/>
            <p:nvPr/>
          </p:nvSpPr>
          <p:spPr>
            <a:xfrm>
              <a:off x="0" y="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187E4C-33CB-6BF1-C16C-49693F00E206}"/>
                </a:ext>
              </a:extLst>
            </p:cNvPr>
            <p:cNvSpPr txBox="1"/>
            <p:nvPr/>
          </p:nvSpPr>
          <p:spPr>
            <a:xfrm>
              <a:off x="3556246" y="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A3BD08F-A4AE-5515-0307-D927BD1FC47B}"/>
                </a:ext>
              </a:extLst>
            </p:cNvPr>
            <p:cNvSpPr txBox="1"/>
            <p:nvPr/>
          </p:nvSpPr>
          <p:spPr>
            <a:xfrm>
              <a:off x="6985272" y="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4A4CFF-83D5-DAB3-BD84-10F52F3B48E7}"/>
                </a:ext>
              </a:extLst>
            </p:cNvPr>
            <p:cNvSpPr txBox="1"/>
            <p:nvPr/>
          </p:nvSpPr>
          <p:spPr>
            <a:xfrm>
              <a:off x="-3" y="3200400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E9CA7C2-1AF7-6775-4D59-719CE33A6743}"/>
                </a:ext>
              </a:extLst>
            </p:cNvPr>
            <p:cNvSpPr txBox="1"/>
            <p:nvPr/>
          </p:nvSpPr>
          <p:spPr>
            <a:xfrm>
              <a:off x="6985272" y="320040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(e)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55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Xuchen Wei</dc:creator>
  <cp:lastModifiedBy>Xuchen Wei</cp:lastModifiedBy>
  <cp:revision>1</cp:revision>
  <dcterms:created xsi:type="dcterms:W3CDTF">2025-07-31T09:17:05Z</dcterms:created>
  <dcterms:modified xsi:type="dcterms:W3CDTF">2025-07-31T09:27:29Z</dcterms:modified>
</cp:coreProperties>
</file>