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03" r:id="rId5"/>
    <p:sldId id="358" r:id="rId6"/>
    <p:sldId id="359" r:id="rId7"/>
    <p:sldId id="338" r:id="rId8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2854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4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55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56" autoAdjust="0"/>
  </p:normalViewPr>
  <p:slideViewPr>
    <p:cSldViewPr snapToGrid="0" showGuides="1">
      <p:cViewPr varScale="1">
        <p:scale>
          <a:sx n="93" d="100"/>
          <a:sy n="93" d="100"/>
        </p:scale>
        <p:origin x="162" y="78"/>
      </p:cViewPr>
      <p:guideLst>
        <p:guide orient="horz" pos="2102"/>
        <p:guide pos="2854"/>
        <p:guide orient="horz" pos="2436"/>
        <p:guide pos="94"/>
        <p:guide orient="horz" pos="2663"/>
        <p:guide pos="5670"/>
        <p:guide orient="horz" pos="1155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0655" y="599103"/>
            <a:ext cx="8851889" cy="3954390"/>
            <a:chOff x="149236" y="598468"/>
            <a:chExt cx="8834372" cy="39465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Common hormones and their functions</a:t>
            </a:r>
            <a:endParaRPr lang="zh-CN" altLang="en-US" sz="4000" b="1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08998" y="87313"/>
            <a:ext cx="232600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Epinephrine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594735" y="532765"/>
            <a:ext cx="19634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[ˌepə'nefrɪn]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肾上腺素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8729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75435" y="1818005"/>
            <a:ext cx="599440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function：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increase heart rate, blood pressure, and glucose levels in the blood, preparing the body for a "fight or flight" response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improve oxygen delivery to the muscles, so that you can gain a better physical performance during stressful situations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889058" y="87313"/>
            <a:ext cx="13658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insulin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594735" y="532765"/>
            <a:ext cx="19634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[ˈɪnsəlɪn]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胰岛素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8729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79245" y="1702435"/>
            <a:ext cx="599440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function：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balance blood sugar levels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stimulates the absorption of glucose by cells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inhibits the breakdown and release of glucose, preventing excessive blood sugar levels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961323" y="87313"/>
            <a:ext cx="32213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growth hormone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594735" y="532765"/>
            <a:ext cx="19634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 [ɡroʊθ ˈhɔrˌmoʊn]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生长激素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8729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79245" y="1818005"/>
            <a:ext cx="6113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function：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engaged in the growth and development of bones and muscles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stimulates the production of ILGF-I, which promotes cell division and differentiation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marL="457200" lvl="1" indent="0">
              <a:buNone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    stimulates the breakdown of fats, increasing the availability of energy for the body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43525" y="2472163"/>
            <a:ext cx="599752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200" spc="300" dirty="0">
                <a:solidFill>
                  <a:srgbClr val="212834"/>
                </a:solidFill>
                <a:latin typeface="+mj-ea"/>
                <a:ea typeface="+mj-ea"/>
                <a:sym typeface="Calibri" panose="020F0502020204030204" pitchFamily="34" charset="0"/>
              </a:rPr>
              <a:t>Thank you for listen</a:t>
            </a:r>
            <a:r>
              <a:rPr lang="en-US" altLang="zh-CN" sz="3200" spc="300" dirty="0">
                <a:solidFill>
                  <a:srgbClr val="212834"/>
                </a:solidFill>
                <a:latin typeface="+mj-ea"/>
                <a:ea typeface="+mj-ea"/>
                <a:sym typeface="Calibri" panose="020F0502020204030204" pitchFamily="34" charset="0"/>
              </a:rPr>
              <a:t>ning</a:t>
            </a:r>
            <a:r>
              <a:rPr lang="zh-CN" altLang="en-US" sz="3200" spc="300" dirty="0">
                <a:solidFill>
                  <a:srgbClr val="212834"/>
                </a:solidFill>
                <a:latin typeface="+mj-ea"/>
                <a:ea typeface="+mj-ea"/>
                <a:sym typeface="Calibri" panose="020F0502020204030204" pitchFamily="34" charset="0"/>
              </a:rPr>
              <a:t>！</a:t>
            </a:r>
            <a:endParaRPr lang="zh-CN" altLang="en-US" sz="3200" spc="300" dirty="0">
              <a:solidFill>
                <a:srgbClr val="212834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ags/tag1.xml><?xml version="1.0" encoding="utf-8"?>
<p:tagLst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  <p:tag name="KSO_WPP_MARK_KEY" val="10a692e8-3802-4280-8d05-a4713b24f5b3"/>
  <p:tag name="COMMONDATA" val="eyJoZGlkIjoiMDkxZTNkYTE4MzcwZjBiNTE3ZTU5YTYxZWM3NjgzODMifQ==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834</Words>
  <Application>WPS 演示</Application>
  <PresentationFormat>全屏显示(16:9)</PresentationFormat>
  <Paragraphs>37</Paragraphs>
  <Slides>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Calibri</vt:lpstr>
      <vt:lpstr>Calibri Light</vt:lpstr>
      <vt:lpstr>方正宋刻本秀楷简体</vt:lpstr>
      <vt:lpstr>方正兰亭黑_GBK</vt:lpstr>
      <vt:lpstr>黑体</vt:lpstr>
      <vt:lpstr>Gill Sans</vt:lpstr>
      <vt:lpstr>方正准圆简体</vt:lpstr>
      <vt:lpstr>MS PGothic</vt:lpstr>
      <vt:lpstr>Arial Unicode MS</vt:lpstr>
      <vt:lpstr>微软雅黑 Light</vt:lpstr>
      <vt:lpstr>Lato Light</vt:lpstr>
      <vt:lpstr>Segoe Print</vt:lpstr>
      <vt:lpstr>Times New Roman</vt:lpstr>
      <vt:lpstr>Gill Sans MT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麻麻叫我略略略</cp:lastModifiedBy>
  <cp:revision>358</cp:revision>
  <dcterms:created xsi:type="dcterms:W3CDTF">2017-06-30T01:20:00Z</dcterms:created>
  <dcterms:modified xsi:type="dcterms:W3CDTF">2023-05-18T05:02:09Z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C2F0A895246B4C448A8E4F94FB693C75_12</vt:lpwstr>
  </property>
  <property fmtid="{D5CDD505-2E9C-101B-9397-08002B2CF9AE}" pid="3" name="KSOProductBuildVer">
    <vt:lpwstr>2052-11.1.0.14036</vt:lpwstr>
  </property>
</Properties>
</file>