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6"/>
  </p:notesMasterIdLst>
  <p:sldIdLst>
    <p:sldId id="256" r:id="rId2"/>
    <p:sldId id="377" r:id="rId3"/>
    <p:sldId id="378" r:id="rId4"/>
    <p:sldId id="390" r:id="rId5"/>
    <p:sldId id="398" r:id="rId6"/>
    <p:sldId id="391" r:id="rId7"/>
    <p:sldId id="393" r:id="rId8"/>
    <p:sldId id="396" r:id="rId9"/>
    <p:sldId id="399" r:id="rId10"/>
    <p:sldId id="392" r:id="rId11"/>
    <p:sldId id="400" r:id="rId12"/>
    <p:sldId id="401" r:id="rId13"/>
    <p:sldId id="402" r:id="rId14"/>
    <p:sldId id="367"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23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44"/>
    <p:restoredTop sz="95261"/>
  </p:normalViewPr>
  <p:slideViewPr>
    <p:cSldViewPr snapToGrid="0" snapToObjects="1">
      <p:cViewPr varScale="1">
        <p:scale>
          <a:sx n="109" d="100"/>
          <a:sy n="109" d="100"/>
        </p:scale>
        <p:origin x="157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ED7BEE-A08F-4E02-8151-532360D39B7A}" type="doc">
      <dgm:prSet loTypeId="urn:microsoft.com/office/officeart/2005/8/layout/hProcess7" loCatId="list" qsTypeId="urn:microsoft.com/office/officeart/2005/8/quickstyle/simple1" qsCatId="simple" csTypeId="urn:microsoft.com/office/officeart/2005/8/colors/colorful4" csCatId="colorful" phldr="1"/>
      <dgm:spPr/>
      <dgm:t>
        <a:bodyPr/>
        <a:lstStyle/>
        <a:p>
          <a:endParaRPr lang="zh-CN" altLang="en-US"/>
        </a:p>
      </dgm:t>
    </dgm:pt>
    <dgm:pt modelId="{8AD82C25-6D8D-4231-818D-1A930FAC2D25}">
      <dgm:prSet phldrT="[文本]" custT="1"/>
      <dgm:spPr>
        <a:solidFill>
          <a:schemeClr val="bg2"/>
        </a:solidFill>
      </dgm:spPr>
      <dgm:t>
        <a:bodyPr/>
        <a:lstStyle/>
        <a:p>
          <a:r>
            <a:rPr lang="zh-CN" altLang="en-US" sz="2800" dirty="0">
              <a:solidFill>
                <a:schemeClr val="accent4">
                  <a:lumMod val="75000"/>
                </a:schemeClr>
              </a:solidFill>
            </a:rPr>
            <a:t>优点</a:t>
          </a:r>
        </a:p>
      </dgm:t>
    </dgm:pt>
    <dgm:pt modelId="{B2B5B6C3-3FF3-458B-8D9D-B20BF06107C1}" type="parTrans" cxnId="{6AC89307-3E00-45CA-A518-0B14E5B17005}">
      <dgm:prSet/>
      <dgm:spPr/>
      <dgm:t>
        <a:bodyPr/>
        <a:lstStyle/>
        <a:p>
          <a:endParaRPr lang="zh-CN" altLang="en-US"/>
        </a:p>
      </dgm:t>
    </dgm:pt>
    <dgm:pt modelId="{D2607659-55B0-457C-A174-B58D9D9FB030}" type="sibTrans" cxnId="{6AC89307-3E00-45CA-A518-0B14E5B17005}">
      <dgm:prSet/>
      <dgm:spPr/>
      <dgm:t>
        <a:bodyPr/>
        <a:lstStyle/>
        <a:p>
          <a:endParaRPr lang="zh-CN" altLang="en-US"/>
        </a:p>
      </dgm:t>
    </dgm:pt>
    <dgm:pt modelId="{A5DCE844-1DF7-4C57-B49C-F5483708E8C5}">
      <dgm:prSet phldrT="[文本]"/>
      <dgm:spPr/>
      <dgm:t>
        <a:bodyPr/>
        <a:lstStyle/>
        <a:p>
          <a:r>
            <a:rPr lang="zh-CN" altLang="en-US" dirty="0">
              <a:solidFill>
                <a:schemeClr val="accent4">
                  <a:lumMod val="75000"/>
                </a:schemeClr>
              </a:solidFill>
              <a:latin typeface="微软雅黑" panose="020B0503020204020204" pitchFamily="34" charset="-122"/>
              <a:ea typeface="微软雅黑" panose="020B0503020204020204" pitchFamily="34" charset="-122"/>
              <a:cs typeface="+mj-cs"/>
            </a:rPr>
            <a:t>可以灵活地加入各种节假日等特殊日期的时间信息，并对每一种节假日估计一个节假日效应，对节假日效应历年都很相似的序列很有作用；</a:t>
          </a:r>
          <a:endParaRPr lang="zh-CN" altLang="en-US" dirty="0">
            <a:solidFill>
              <a:schemeClr val="accent4">
                <a:lumMod val="75000"/>
              </a:schemeClr>
            </a:solidFill>
          </a:endParaRPr>
        </a:p>
      </dgm:t>
    </dgm:pt>
    <dgm:pt modelId="{BE68BCDD-68A4-400F-8D05-7E9384A8B388}" type="parTrans" cxnId="{7D5774DE-CADD-4A86-97CC-B2462733ED57}">
      <dgm:prSet/>
      <dgm:spPr/>
      <dgm:t>
        <a:bodyPr/>
        <a:lstStyle/>
        <a:p>
          <a:endParaRPr lang="zh-CN" altLang="en-US"/>
        </a:p>
      </dgm:t>
    </dgm:pt>
    <dgm:pt modelId="{5F190CE6-2E9B-4551-A5F4-4065B5010ADF}" type="sibTrans" cxnId="{7D5774DE-CADD-4A86-97CC-B2462733ED57}">
      <dgm:prSet/>
      <dgm:spPr/>
      <dgm:t>
        <a:bodyPr/>
        <a:lstStyle/>
        <a:p>
          <a:endParaRPr lang="zh-CN" altLang="en-US"/>
        </a:p>
      </dgm:t>
    </dgm:pt>
    <dgm:pt modelId="{FE365505-CF32-44B8-819E-62E8265CE036}">
      <dgm:prSet phldrT="[文本]"/>
      <dgm:spPr/>
      <dgm:t>
        <a:bodyPr/>
        <a:lstStyle/>
        <a:p>
          <a:r>
            <a:rPr lang="zh-CN" altLang="en-US" dirty="0">
              <a:solidFill>
                <a:schemeClr val="accent4">
                  <a:lumMod val="75000"/>
                </a:schemeClr>
              </a:solidFill>
              <a:latin typeface="微软雅黑" panose="020B0503020204020204" pitchFamily="34" charset="-122"/>
              <a:ea typeface="微软雅黑" panose="020B0503020204020204" pitchFamily="34" charset="-122"/>
              <a:cs typeface="+mj-cs"/>
            </a:rPr>
            <a:t>代码开源，可以根据数据的场景进行源代码的修改，比如除年，周，月的周期外添加新的周期。</a:t>
          </a:r>
          <a:endParaRPr lang="zh-CN" altLang="en-US" dirty="0">
            <a:solidFill>
              <a:schemeClr val="accent4">
                <a:lumMod val="75000"/>
              </a:schemeClr>
            </a:solidFill>
          </a:endParaRPr>
        </a:p>
      </dgm:t>
    </dgm:pt>
    <dgm:pt modelId="{ED98ED28-68D3-4467-9BBF-15DE70EA59BF}" type="parTrans" cxnId="{DE5EFC5D-0D18-4B33-BF91-558DDFC6937F}">
      <dgm:prSet/>
      <dgm:spPr/>
      <dgm:t>
        <a:bodyPr/>
        <a:lstStyle/>
        <a:p>
          <a:endParaRPr lang="zh-CN" altLang="en-US"/>
        </a:p>
      </dgm:t>
    </dgm:pt>
    <dgm:pt modelId="{DC6B36E7-9683-4CBB-B67D-6B1BA1B75078}" type="sibTrans" cxnId="{DE5EFC5D-0D18-4B33-BF91-558DDFC6937F}">
      <dgm:prSet/>
      <dgm:spPr/>
      <dgm:t>
        <a:bodyPr/>
        <a:lstStyle/>
        <a:p>
          <a:endParaRPr lang="zh-CN" altLang="en-US"/>
        </a:p>
      </dgm:t>
    </dgm:pt>
    <dgm:pt modelId="{461C2917-257C-4055-8375-2CCC9350ECB9}">
      <dgm:prSet phldrT="[文本]" custT="1"/>
      <dgm:spPr>
        <a:solidFill>
          <a:schemeClr val="accent4">
            <a:lumMod val="20000"/>
            <a:lumOff val="80000"/>
          </a:schemeClr>
        </a:solidFill>
      </dgm:spPr>
      <dgm:t>
        <a:bodyPr/>
        <a:lstStyle/>
        <a:p>
          <a:r>
            <a:rPr lang="zh-CN" altLang="en-US" sz="2800" dirty="0">
              <a:solidFill>
                <a:schemeClr val="accent5">
                  <a:lumMod val="75000"/>
                </a:schemeClr>
              </a:solidFill>
            </a:rPr>
            <a:t>缺点</a:t>
          </a:r>
        </a:p>
      </dgm:t>
    </dgm:pt>
    <dgm:pt modelId="{BE2EC727-050D-4943-890D-03CBE9515131}" type="parTrans" cxnId="{135E2816-9CA2-4332-8B20-B1A57B27DE84}">
      <dgm:prSet/>
      <dgm:spPr/>
      <dgm:t>
        <a:bodyPr/>
        <a:lstStyle/>
        <a:p>
          <a:endParaRPr lang="zh-CN" altLang="en-US"/>
        </a:p>
      </dgm:t>
    </dgm:pt>
    <dgm:pt modelId="{F9E72145-9798-4966-8FF5-6270D073707B}" type="sibTrans" cxnId="{135E2816-9CA2-4332-8B20-B1A57B27DE84}">
      <dgm:prSet/>
      <dgm:spPr/>
      <dgm:t>
        <a:bodyPr/>
        <a:lstStyle/>
        <a:p>
          <a:endParaRPr lang="zh-CN" altLang="en-US"/>
        </a:p>
      </dgm:t>
    </dgm:pt>
    <dgm:pt modelId="{9A7106BD-1B16-459D-94A7-87C469FC7FB8}">
      <dgm:prSet phldrT="[文本]"/>
      <dgm:spPr/>
      <dgm:t>
        <a:bodyPr/>
        <a:lstStyle/>
        <a:p>
          <a:r>
            <a:rPr lang="zh-CN" altLang="en-US" dirty="0">
              <a:solidFill>
                <a:schemeClr val="accent5">
                  <a:lumMod val="75000"/>
                </a:schemeClr>
              </a:solidFill>
              <a:latin typeface="微软雅黑" panose="020B0503020204020204" pitchFamily="34" charset="-122"/>
              <a:ea typeface="微软雅黑" panose="020B0503020204020204" pitchFamily="34" charset="-122"/>
              <a:cs typeface="+mj-cs"/>
            </a:rPr>
            <a:t>时序模型，能添加的影响因素有限，故对多变量同时作用的时序，模型的效果有限。</a:t>
          </a:r>
          <a:endParaRPr lang="zh-CN" altLang="en-US" dirty="0">
            <a:solidFill>
              <a:schemeClr val="accent5">
                <a:lumMod val="75000"/>
              </a:schemeClr>
            </a:solidFill>
          </a:endParaRPr>
        </a:p>
      </dgm:t>
    </dgm:pt>
    <dgm:pt modelId="{3B6E9AE9-3FE5-4033-9AA1-11F9FEE7EABA}" type="parTrans" cxnId="{BC11F703-FB49-40FA-B71D-CC268E84C172}">
      <dgm:prSet/>
      <dgm:spPr/>
      <dgm:t>
        <a:bodyPr/>
        <a:lstStyle/>
        <a:p>
          <a:endParaRPr lang="zh-CN" altLang="en-US"/>
        </a:p>
      </dgm:t>
    </dgm:pt>
    <dgm:pt modelId="{63F390C6-7032-44F1-9948-5C1385EAC7AD}" type="sibTrans" cxnId="{BC11F703-FB49-40FA-B71D-CC268E84C172}">
      <dgm:prSet/>
      <dgm:spPr/>
      <dgm:t>
        <a:bodyPr/>
        <a:lstStyle/>
        <a:p>
          <a:endParaRPr lang="zh-CN" altLang="en-US"/>
        </a:p>
      </dgm:t>
    </dgm:pt>
    <dgm:pt modelId="{21156DFD-56E4-4895-95CB-0F3ED00B3D24}" type="pres">
      <dgm:prSet presAssocID="{13ED7BEE-A08F-4E02-8151-532360D39B7A}" presName="Name0" presStyleCnt="0">
        <dgm:presLayoutVars>
          <dgm:dir/>
          <dgm:animLvl val="lvl"/>
          <dgm:resizeHandles val="exact"/>
        </dgm:presLayoutVars>
      </dgm:prSet>
      <dgm:spPr/>
    </dgm:pt>
    <dgm:pt modelId="{04488BB0-51CE-4CC8-884A-9894D2539294}" type="pres">
      <dgm:prSet presAssocID="{8AD82C25-6D8D-4231-818D-1A930FAC2D25}" presName="compositeNode" presStyleCnt="0">
        <dgm:presLayoutVars>
          <dgm:bulletEnabled val="1"/>
        </dgm:presLayoutVars>
      </dgm:prSet>
      <dgm:spPr/>
    </dgm:pt>
    <dgm:pt modelId="{F6478EB2-A937-435E-8591-E2F13FD19D4D}" type="pres">
      <dgm:prSet presAssocID="{8AD82C25-6D8D-4231-818D-1A930FAC2D25}" presName="bgRect" presStyleLbl="node1" presStyleIdx="0" presStyleCnt="2"/>
      <dgm:spPr/>
    </dgm:pt>
    <dgm:pt modelId="{A4F42521-0F35-46EF-A20C-46EA2F70E97A}" type="pres">
      <dgm:prSet presAssocID="{8AD82C25-6D8D-4231-818D-1A930FAC2D25}" presName="parentNode" presStyleLbl="node1" presStyleIdx="0" presStyleCnt="2">
        <dgm:presLayoutVars>
          <dgm:chMax val="0"/>
          <dgm:bulletEnabled val="1"/>
        </dgm:presLayoutVars>
      </dgm:prSet>
      <dgm:spPr/>
    </dgm:pt>
    <dgm:pt modelId="{EBA549E7-8B66-4BDD-BFF6-DF05D8559492}" type="pres">
      <dgm:prSet presAssocID="{8AD82C25-6D8D-4231-818D-1A930FAC2D25}" presName="childNode" presStyleLbl="node1" presStyleIdx="0" presStyleCnt="2">
        <dgm:presLayoutVars>
          <dgm:bulletEnabled val="1"/>
        </dgm:presLayoutVars>
      </dgm:prSet>
      <dgm:spPr/>
    </dgm:pt>
    <dgm:pt modelId="{97B9F3EC-AEEC-4A59-8358-A58591E92468}" type="pres">
      <dgm:prSet presAssocID="{D2607659-55B0-457C-A174-B58D9D9FB030}" presName="hSp" presStyleCnt="0"/>
      <dgm:spPr/>
    </dgm:pt>
    <dgm:pt modelId="{9D5C5E70-41D9-40C8-A76F-881E56B147D5}" type="pres">
      <dgm:prSet presAssocID="{D2607659-55B0-457C-A174-B58D9D9FB030}" presName="vProcSp" presStyleCnt="0"/>
      <dgm:spPr/>
    </dgm:pt>
    <dgm:pt modelId="{849409E3-679D-444F-9639-61C66AFAA70B}" type="pres">
      <dgm:prSet presAssocID="{D2607659-55B0-457C-A174-B58D9D9FB030}" presName="vSp1" presStyleCnt="0"/>
      <dgm:spPr/>
    </dgm:pt>
    <dgm:pt modelId="{BB93433D-2D90-4A5D-A006-4225DA04EE4C}" type="pres">
      <dgm:prSet presAssocID="{D2607659-55B0-457C-A174-B58D9D9FB030}" presName="simulatedConn" presStyleLbl="solidFgAcc1" presStyleIdx="0" presStyleCnt="1"/>
      <dgm:spPr/>
    </dgm:pt>
    <dgm:pt modelId="{F4D0F4FE-34CB-46AE-AA3A-CDEB2307B89E}" type="pres">
      <dgm:prSet presAssocID="{D2607659-55B0-457C-A174-B58D9D9FB030}" presName="vSp2" presStyleCnt="0"/>
      <dgm:spPr/>
    </dgm:pt>
    <dgm:pt modelId="{598BD15E-CB8E-4D37-8279-F2B8BF581233}" type="pres">
      <dgm:prSet presAssocID="{D2607659-55B0-457C-A174-B58D9D9FB030}" presName="sibTrans" presStyleCnt="0"/>
      <dgm:spPr/>
    </dgm:pt>
    <dgm:pt modelId="{1B586379-B73C-4142-A513-ABCE15368E51}" type="pres">
      <dgm:prSet presAssocID="{461C2917-257C-4055-8375-2CCC9350ECB9}" presName="compositeNode" presStyleCnt="0">
        <dgm:presLayoutVars>
          <dgm:bulletEnabled val="1"/>
        </dgm:presLayoutVars>
      </dgm:prSet>
      <dgm:spPr/>
    </dgm:pt>
    <dgm:pt modelId="{90BE7560-2E9C-4408-8FED-3A48F246DAAF}" type="pres">
      <dgm:prSet presAssocID="{461C2917-257C-4055-8375-2CCC9350ECB9}" presName="bgRect" presStyleLbl="node1" presStyleIdx="1" presStyleCnt="2"/>
      <dgm:spPr/>
    </dgm:pt>
    <dgm:pt modelId="{C60C78A2-0D82-4164-9D29-11D6ACECD05B}" type="pres">
      <dgm:prSet presAssocID="{461C2917-257C-4055-8375-2CCC9350ECB9}" presName="parentNode" presStyleLbl="node1" presStyleIdx="1" presStyleCnt="2">
        <dgm:presLayoutVars>
          <dgm:chMax val="0"/>
          <dgm:bulletEnabled val="1"/>
        </dgm:presLayoutVars>
      </dgm:prSet>
      <dgm:spPr/>
    </dgm:pt>
    <dgm:pt modelId="{BC25929C-81E0-46E3-8AF3-E7FA0D9812B0}" type="pres">
      <dgm:prSet presAssocID="{461C2917-257C-4055-8375-2CCC9350ECB9}" presName="childNode" presStyleLbl="node1" presStyleIdx="1" presStyleCnt="2">
        <dgm:presLayoutVars>
          <dgm:bulletEnabled val="1"/>
        </dgm:presLayoutVars>
      </dgm:prSet>
      <dgm:spPr/>
    </dgm:pt>
  </dgm:ptLst>
  <dgm:cxnLst>
    <dgm:cxn modelId="{BC11F703-FB49-40FA-B71D-CC268E84C172}" srcId="{461C2917-257C-4055-8375-2CCC9350ECB9}" destId="{9A7106BD-1B16-459D-94A7-87C469FC7FB8}" srcOrd="0" destOrd="0" parTransId="{3B6E9AE9-3FE5-4033-9AA1-11F9FEE7EABA}" sibTransId="{63F390C6-7032-44F1-9948-5C1385EAC7AD}"/>
    <dgm:cxn modelId="{6AC89307-3E00-45CA-A518-0B14E5B17005}" srcId="{13ED7BEE-A08F-4E02-8151-532360D39B7A}" destId="{8AD82C25-6D8D-4231-818D-1A930FAC2D25}" srcOrd="0" destOrd="0" parTransId="{B2B5B6C3-3FF3-458B-8D9D-B20BF06107C1}" sibTransId="{D2607659-55B0-457C-A174-B58D9D9FB030}"/>
    <dgm:cxn modelId="{135E2816-9CA2-4332-8B20-B1A57B27DE84}" srcId="{13ED7BEE-A08F-4E02-8151-532360D39B7A}" destId="{461C2917-257C-4055-8375-2CCC9350ECB9}" srcOrd="1" destOrd="0" parTransId="{BE2EC727-050D-4943-890D-03CBE9515131}" sibTransId="{F9E72145-9798-4966-8FF5-6270D073707B}"/>
    <dgm:cxn modelId="{C86F3A2F-DCC3-4A5E-8717-93FE92F0BC77}" type="presOf" srcId="{A5DCE844-1DF7-4C57-B49C-F5483708E8C5}" destId="{EBA549E7-8B66-4BDD-BFF6-DF05D8559492}" srcOrd="0" destOrd="0" presId="urn:microsoft.com/office/officeart/2005/8/layout/hProcess7"/>
    <dgm:cxn modelId="{CBFEA32F-5EB5-43EF-B41E-C76B407C1495}" type="presOf" srcId="{FE365505-CF32-44B8-819E-62E8265CE036}" destId="{EBA549E7-8B66-4BDD-BFF6-DF05D8559492}" srcOrd="0" destOrd="1" presId="urn:microsoft.com/office/officeart/2005/8/layout/hProcess7"/>
    <dgm:cxn modelId="{DE5EFC5D-0D18-4B33-BF91-558DDFC6937F}" srcId="{8AD82C25-6D8D-4231-818D-1A930FAC2D25}" destId="{FE365505-CF32-44B8-819E-62E8265CE036}" srcOrd="1" destOrd="0" parTransId="{ED98ED28-68D3-4467-9BBF-15DE70EA59BF}" sibTransId="{DC6B36E7-9683-4CBB-B67D-6B1BA1B75078}"/>
    <dgm:cxn modelId="{BD287E62-2C46-4C7E-AC7E-CCEF27398E13}" type="presOf" srcId="{13ED7BEE-A08F-4E02-8151-532360D39B7A}" destId="{21156DFD-56E4-4895-95CB-0F3ED00B3D24}" srcOrd="0" destOrd="0" presId="urn:microsoft.com/office/officeart/2005/8/layout/hProcess7"/>
    <dgm:cxn modelId="{3A93FD46-8542-48B6-B8AF-D0792470F0A5}" type="presOf" srcId="{8AD82C25-6D8D-4231-818D-1A930FAC2D25}" destId="{A4F42521-0F35-46EF-A20C-46EA2F70E97A}" srcOrd="1" destOrd="0" presId="urn:microsoft.com/office/officeart/2005/8/layout/hProcess7"/>
    <dgm:cxn modelId="{05180171-7F57-4765-A9AB-26F7327E2027}" type="presOf" srcId="{461C2917-257C-4055-8375-2CCC9350ECB9}" destId="{C60C78A2-0D82-4164-9D29-11D6ACECD05B}" srcOrd="1" destOrd="0" presId="urn:microsoft.com/office/officeart/2005/8/layout/hProcess7"/>
    <dgm:cxn modelId="{8F0D8058-880B-4066-ABE2-866986B92526}" type="presOf" srcId="{9A7106BD-1B16-459D-94A7-87C469FC7FB8}" destId="{BC25929C-81E0-46E3-8AF3-E7FA0D9812B0}" srcOrd="0" destOrd="0" presId="urn:microsoft.com/office/officeart/2005/8/layout/hProcess7"/>
    <dgm:cxn modelId="{CE1AFF7D-CC41-4CF1-857A-D17ADABCF731}" type="presOf" srcId="{8AD82C25-6D8D-4231-818D-1A930FAC2D25}" destId="{F6478EB2-A937-435E-8591-E2F13FD19D4D}" srcOrd="0" destOrd="0" presId="urn:microsoft.com/office/officeart/2005/8/layout/hProcess7"/>
    <dgm:cxn modelId="{DBC67A82-773B-4E2C-BBD3-EA85FDA50F7C}" type="presOf" srcId="{461C2917-257C-4055-8375-2CCC9350ECB9}" destId="{90BE7560-2E9C-4408-8FED-3A48F246DAAF}" srcOrd="0" destOrd="0" presId="urn:microsoft.com/office/officeart/2005/8/layout/hProcess7"/>
    <dgm:cxn modelId="{7D5774DE-CADD-4A86-97CC-B2462733ED57}" srcId="{8AD82C25-6D8D-4231-818D-1A930FAC2D25}" destId="{A5DCE844-1DF7-4C57-B49C-F5483708E8C5}" srcOrd="0" destOrd="0" parTransId="{BE68BCDD-68A4-400F-8D05-7E9384A8B388}" sibTransId="{5F190CE6-2E9B-4551-A5F4-4065B5010ADF}"/>
    <dgm:cxn modelId="{45E3A1DC-FF19-4BC7-B0DB-6AD42B999BAE}" type="presParOf" srcId="{21156DFD-56E4-4895-95CB-0F3ED00B3D24}" destId="{04488BB0-51CE-4CC8-884A-9894D2539294}" srcOrd="0" destOrd="0" presId="urn:microsoft.com/office/officeart/2005/8/layout/hProcess7"/>
    <dgm:cxn modelId="{A45C30CA-D2BA-42CD-88BA-C7956B5F4BC1}" type="presParOf" srcId="{04488BB0-51CE-4CC8-884A-9894D2539294}" destId="{F6478EB2-A937-435E-8591-E2F13FD19D4D}" srcOrd="0" destOrd="0" presId="urn:microsoft.com/office/officeart/2005/8/layout/hProcess7"/>
    <dgm:cxn modelId="{99C547D7-CFCD-46EB-BEAB-44D3CA9662B8}" type="presParOf" srcId="{04488BB0-51CE-4CC8-884A-9894D2539294}" destId="{A4F42521-0F35-46EF-A20C-46EA2F70E97A}" srcOrd="1" destOrd="0" presId="urn:microsoft.com/office/officeart/2005/8/layout/hProcess7"/>
    <dgm:cxn modelId="{BD2A69D7-FF0E-40E3-91EE-1D2574A52E89}" type="presParOf" srcId="{04488BB0-51CE-4CC8-884A-9894D2539294}" destId="{EBA549E7-8B66-4BDD-BFF6-DF05D8559492}" srcOrd="2" destOrd="0" presId="urn:microsoft.com/office/officeart/2005/8/layout/hProcess7"/>
    <dgm:cxn modelId="{62DF2646-33DF-46EB-AA69-96757B361242}" type="presParOf" srcId="{21156DFD-56E4-4895-95CB-0F3ED00B3D24}" destId="{97B9F3EC-AEEC-4A59-8358-A58591E92468}" srcOrd="1" destOrd="0" presId="urn:microsoft.com/office/officeart/2005/8/layout/hProcess7"/>
    <dgm:cxn modelId="{090271CA-7D1D-4D52-A97C-2E84D2096AEF}" type="presParOf" srcId="{21156DFD-56E4-4895-95CB-0F3ED00B3D24}" destId="{9D5C5E70-41D9-40C8-A76F-881E56B147D5}" srcOrd="2" destOrd="0" presId="urn:microsoft.com/office/officeart/2005/8/layout/hProcess7"/>
    <dgm:cxn modelId="{6F91C510-2E3E-401C-920B-49AE5E83AEE3}" type="presParOf" srcId="{9D5C5E70-41D9-40C8-A76F-881E56B147D5}" destId="{849409E3-679D-444F-9639-61C66AFAA70B}" srcOrd="0" destOrd="0" presId="urn:microsoft.com/office/officeart/2005/8/layout/hProcess7"/>
    <dgm:cxn modelId="{5D90F97B-E8B3-46ED-ADDD-D4F82EFDE8F6}" type="presParOf" srcId="{9D5C5E70-41D9-40C8-A76F-881E56B147D5}" destId="{BB93433D-2D90-4A5D-A006-4225DA04EE4C}" srcOrd="1" destOrd="0" presId="urn:microsoft.com/office/officeart/2005/8/layout/hProcess7"/>
    <dgm:cxn modelId="{8175C471-F2B3-4429-A22B-E659B98BE75E}" type="presParOf" srcId="{9D5C5E70-41D9-40C8-A76F-881E56B147D5}" destId="{F4D0F4FE-34CB-46AE-AA3A-CDEB2307B89E}" srcOrd="2" destOrd="0" presId="urn:microsoft.com/office/officeart/2005/8/layout/hProcess7"/>
    <dgm:cxn modelId="{46D835D4-A21E-4F62-8E02-88BE43B2F093}" type="presParOf" srcId="{21156DFD-56E4-4895-95CB-0F3ED00B3D24}" destId="{598BD15E-CB8E-4D37-8279-F2B8BF581233}" srcOrd="3" destOrd="0" presId="urn:microsoft.com/office/officeart/2005/8/layout/hProcess7"/>
    <dgm:cxn modelId="{A8FABA99-53F3-4D8A-BEA8-C6D079296F8B}" type="presParOf" srcId="{21156DFD-56E4-4895-95CB-0F3ED00B3D24}" destId="{1B586379-B73C-4142-A513-ABCE15368E51}" srcOrd="4" destOrd="0" presId="urn:microsoft.com/office/officeart/2005/8/layout/hProcess7"/>
    <dgm:cxn modelId="{FD0BB9B2-5DFA-4608-A056-B0D36F5D305F}" type="presParOf" srcId="{1B586379-B73C-4142-A513-ABCE15368E51}" destId="{90BE7560-2E9C-4408-8FED-3A48F246DAAF}" srcOrd="0" destOrd="0" presId="urn:microsoft.com/office/officeart/2005/8/layout/hProcess7"/>
    <dgm:cxn modelId="{374A0610-BF0C-4907-ADC7-BDB6C2962103}" type="presParOf" srcId="{1B586379-B73C-4142-A513-ABCE15368E51}" destId="{C60C78A2-0D82-4164-9D29-11D6ACECD05B}" srcOrd="1" destOrd="0" presId="urn:microsoft.com/office/officeart/2005/8/layout/hProcess7"/>
    <dgm:cxn modelId="{1D7EAE80-50AA-45EC-9D50-44BABF8941BB}" type="presParOf" srcId="{1B586379-B73C-4142-A513-ABCE15368E51}" destId="{BC25929C-81E0-46E3-8AF3-E7FA0D9812B0}" srcOrd="2" destOrd="0" presId="urn:microsoft.com/office/officeart/2005/8/layout/hProcess7"/>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6A024D-A315-4F3C-9024-53F53442638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9252D7AC-930C-481D-B03B-4C9F24E8DD11}">
      <dgm:prSet phldrT="[文本]"/>
      <dgm:spPr>
        <a:solidFill>
          <a:srgbClr val="FFC000"/>
        </a:solidFill>
      </dgm:spPr>
      <dgm:t>
        <a:bodyPr/>
        <a:lstStyle/>
        <a:p>
          <a:r>
            <a:rPr lang="zh-CN" altLang="en-US" dirty="0"/>
            <a:t>活动</a:t>
          </a:r>
        </a:p>
      </dgm:t>
    </dgm:pt>
    <dgm:pt modelId="{4C92D7F3-7C8D-4D98-88B5-B48B3A64DB7F}" type="parTrans" cxnId="{2A0F8F57-69AB-48D5-8FAE-F4C42C5A1B2D}">
      <dgm:prSet/>
      <dgm:spPr/>
      <dgm:t>
        <a:bodyPr/>
        <a:lstStyle/>
        <a:p>
          <a:endParaRPr lang="zh-CN" altLang="en-US"/>
        </a:p>
      </dgm:t>
    </dgm:pt>
    <dgm:pt modelId="{B42BA6A7-471F-43AC-8FAF-02D25D2D547A}" type="sibTrans" cxnId="{2A0F8F57-69AB-48D5-8FAE-F4C42C5A1B2D}">
      <dgm:prSet/>
      <dgm:spPr/>
      <dgm:t>
        <a:bodyPr/>
        <a:lstStyle/>
        <a:p>
          <a:endParaRPr lang="zh-CN" altLang="en-US"/>
        </a:p>
      </dgm:t>
    </dgm:pt>
    <dgm:pt modelId="{5C7C1EF4-3505-4E8D-BE59-F1C90B06BA53}">
      <dgm:prSet phldrT="[文本]"/>
      <dgm:spPr>
        <a:solidFill>
          <a:srgbClr val="7030A0">
            <a:alpha val="90000"/>
          </a:srgbClr>
        </a:solidFill>
      </dgm:spPr>
      <dgm:t>
        <a:bodyPr/>
        <a:lstStyle/>
        <a:p>
          <a:r>
            <a:rPr lang="zh-CN" altLang="en-US" dirty="0"/>
            <a:t>大促</a:t>
          </a:r>
        </a:p>
      </dgm:t>
    </dgm:pt>
    <dgm:pt modelId="{8DD22F8B-0E5B-4481-8486-C53605265424}" type="parTrans" cxnId="{CA81D4CC-B4B0-4992-8AFB-835B9E8DAF54}">
      <dgm:prSet/>
      <dgm:spPr/>
      <dgm:t>
        <a:bodyPr/>
        <a:lstStyle/>
        <a:p>
          <a:endParaRPr lang="zh-CN" altLang="en-US"/>
        </a:p>
      </dgm:t>
    </dgm:pt>
    <dgm:pt modelId="{ACAE013C-5389-4449-8D13-22666C8F0552}" type="sibTrans" cxnId="{CA81D4CC-B4B0-4992-8AFB-835B9E8DAF54}">
      <dgm:prSet/>
      <dgm:spPr/>
      <dgm:t>
        <a:bodyPr/>
        <a:lstStyle/>
        <a:p>
          <a:endParaRPr lang="zh-CN" altLang="en-US"/>
        </a:p>
      </dgm:t>
    </dgm:pt>
    <dgm:pt modelId="{F4F57369-8ABE-4D72-B934-423512FA668D}">
      <dgm:prSet phldrT="[文本]" custT="1"/>
      <dgm:spPr>
        <a:solidFill>
          <a:schemeClr val="accent4">
            <a:lumMod val="40000"/>
            <a:lumOff val="60000"/>
            <a:alpha val="90000"/>
          </a:schemeClr>
        </a:solidFill>
      </dgm:spPr>
      <dgm:t>
        <a:bodyPr/>
        <a:lstStyle/>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latin typeface="Calibri"/>
              <a:ea typeface="宋体" panose="02010600030101010101" pitchFamily="2" charset="-122"/>
              <a:cs typeface="+mn-cs"/>
            </a:rPr>
            <a:t>大促等级整合（见下图）</a:t>
          </a:r>
        </a:p>
      </dgm:t>
    </dgm:pt>
    <dgm:pt modelId="{6AFE0C4D-59D5-4FEF-96BA-23802E4B99C1}" type="parTrans" cxnId="{FBF87E53-F921-4E47-801F-A6B0D3D3380B}">
      <dgm:prSet/>
      <dgm:spPr/>
      <dgm:t>
        <a:bodyPr/>
        <a:lstStyle/>
        <a:p>
          <a:endParaRPr lang="zh-CN" altLang="en-US"/>
        </a:p>
      </dgm:t>
    </dgm:pt>
    <dgm:pt modelId="{CEB324A5-E997-40F2-880A-C860D26CD0F5}" type="sibTrans" cxnId="{FBF87E53-F921-4E47-801F-A6B0D3D3380B}">
      <dgm:prSet/>
      <dgm:spPr/>
      <dgm:t>
        <a:bodyPr/>
        <a:lstStyle/>
        <a:p>
          <a:endParaRPr lang="zh-CN" altLang="en-US"/>
        </a:p>
      </dgm:t>
    </dgm:pt>
    <dgm:pt modelId="{28E47FB7-47E3-4F95-9A2C-C132C8C4E0A6}">
      <dgm:prSet phldrT="[文本]"/>
      <dgm:spPr>
        <a:solidFill>
          <a:srgbClr val="00B050"/>
        </a:solidFill>
      </dgm:spPr>
      <dgm:t>
        <a:bodyPr/>
        <a:lstStyle/>
        <a:p>
          <a:r>
            <a:rPr lang="zh-CN" altLang="en-US" dirty="0"/>
            <a:t>竞品</a:t>
          </a:r>
          <a:r>
            <a:rPr lang="en-US" altLang="zh-CN" dirty="0"/>
            <a:t>&amp;</a:t>
          </a:r>
          <a:r>
            <a:rPr lang="zh-CN" altLang="en-US" dirty="0"/>
            <a:t>评论</a:t>
          </a:r>
        </a:p>
      </dgm:t>
    </dgm:pt>
    <dgm:pt modelId="{02C1ED01-8CD0-4F22-9350-1243DFD78F86}" type="parTrans" cxnId="{2EF29CE1-CB70-4EFD-97B0-79044297CDD7}">
      <dgm:prSet/>
      <dgm:spPr/>
      <dgm:t>
        <a:bodyPr/>
        <a:lstStyle/>
        <a:p>
          <a:endParaRPr lang="zh-CN" altLang="en-US"/>
        </a:p>
      </dgm:t>
    </dgm:pt>
    <dgm:pt modelId="{21D2979D-B02B-49BE-BB5D-400169B2DC4F}" type="sibTrans" cxnId="{2EF29CE1-CB70-4EFD-97B0-79044297CDD7}">
      <dgm:prSet/>
      <dgm:spPr/>
      <dgm:t>
        <a:bodyPr/>
        <a:lstStyle/>
        <a:p>
          <a:endParaRPr lang="zh-CN" altLang="en-US"/>
        </a:p>
      </dgm:t>
    </dgm:pt>
    <dgm:pt modelId="{70944FA0-FE76-45F4-AC05-410F7DCFBD9C}">
      <dgm:prSet phldrT="[文本]" custT="1"/>
      <dgm:spPr>
        <a:solidFill>
          <a:schemeClr val="accent3">
            <a:lumMod val="20000"/>
            <a:lumOff val="80000"/>
            <a:alpha val="90000"/>
          </a:schemeClr>
        </a:solidFill>
      </dgm:spPr>
      <dgm:t>
        <a:bodyPr/>
        <a:lstStyle/>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latin typeface="Calibri"/>
              <a:ea typeface="宋体" panose="02010600030101010101" pitchFamily="2" charset="-122"/>
              <a:cs typeface="+mn-cs"/>
            </a:rPr>
            <a:t>一个四级类目内的商品算作竞品，参加活动的竞品的数量及所有竞品的数量</a:t>
          </a:r>
        </a:p>
      </dgm:t>
    </dgm:pt>
    <dgm:pt modelId="{62E2A464-A2A6-44CD-AC51-CB329DD56F48}" type="parTrans" cxnId="{4E438DC1-2DAD-4032-ABB4-DB624CA42822}">
      <dgm:prSet/>
      <dgm:spPr/>
      <dgm:t>
        <a:bodyPr/>
        <a:lstStyle/>
        <a:p>
          <a:endParaRPr lang="zh-CN" altLang="en-US"/>
        </a:p>
      </dgm:t>
    </dgm:pt>
    <dgm:pt modelId="{72CAD257-E2B6-4C7D-A06E-4806AE3CCF5F}" type="sibTrans" cxnId="{4E438DC1-2DAD-4032-ABB4-DB624CA42822}">
      <dgm:prSet/>
      <dgm:spPr/>
      <dgm:t>
        <a:bodyPr/>
        <a:lstStyle/>
        <a:p>
          <a:endParaRPr lang="zh-CN" altLang="en-US"/>
        </a:p>
      </dgm:t>
    </dgm:pt>
    <dgm:pt modelId="{A7270DB2-8CA1-44B4-8F95-900C8F0C71EB}">
      <dgm:prSet phldrT="[文本]" custT="1"/>
      <dgm:spPr>
        <a:solidFill>
          <a:schemeClr val="accent3">
            <a:lumMod val="20000"/>
            <a:lumOff val="80000"/>
            <a:alpha val="90000"/>
          </a:schemeClr>
        </a:solidFill>
      </dgm:spPr>
      <dgm:t>
        <a:bodyPr/>
        <a:lstStyle/>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latin typeface="Calibri"/>
              <a:ea typeface="宋体" panose="02010600030101010101" pitchFamily="2" charset="-122"/>
              <a:cs typeface="+mn-cs"/>
            </a:rPr>
            <a:t>商品的差评比率，总差评条数（分展示在页面上的和全部的）</a:t>
          </a:r>
        </a:p>
      </dgm:t>
    </dgm:pt>
    <dgm:pt modelId="{D764AC7D-35E1-4423-89AC-AB162C29C8A6}" type="parTrans" cxnId="{D9ACB3D8-5C74-4171-859E-77548A45A1ED}">
      <dgm:prSet/>
      <dgm:spPr/>
      <dgm:t>
        <a:bodyPr/>
        <a:lstStyle/>
        <a:p>
          <a:endParaRPr lang="zh-CN" altLang="en-US"/>
        </a:p>
      </dgm:t>
    </dgm:pt>
    <dgm:pt modelId="{2AB7063C-796F-4F10-91EA-AB06D1155D9E}" type="sibTrans" cxnId="{D9ACB3D8-5C74-4171-859E-77548A45A1ED}">
      <dgm:prSet/>
      <dgm:spPr/>
      <dgm:t>
        <a:bodyPr/>
        <a:lstStyle/>
        <a:p>
          <a:endParaRPr lang="zh-CN" altLang="en-US"/>
        </a:p>
      </dgm:t>
    </dgm:pt>
    <dgm:pt modelId="{A8DFE9EC-50A7-4441-B8AA-DBB882F24560}">
      <dgm:prSet phldrT="[文本]"/>
      <dgm:spPr/>
      <dgm:t>
        <a:bodyPr/>
        <a:lstStyle/>
        <a:p>
          <a:r>
            <a:rPr lang="zh-CN" altLang="en-US" dirty="0"/>
            <a:t>其他</a:t>
          </a:r>
        </a:p>
      </dgm:t>
    </dgm:pt>
    <dgm:pt modelId="{EA973CE5-B1B0-410A-BC71-EA925B8E2D76}" type="parTrans" cxnId="{A2AA9640-3807-4C56-8478-CB4D9CAAA97A}">
      <dgm:prSet/>
      <dgm:spPr/>
      <dgm:t>
        <a:bodyPr/>
        <a:lstStyle/>
        <a:p>
          <a:endParaRPr lang="zh-CN" altLang="en-US"/>
        </a:p>
      </dgm:t>
    </dgm:pt>
    <dgm:pt modelId="{6E145C64-E5D5-4E8C-BA72-02E38332C4B1}" type="sibTrans" cxnId="{A2AA9640-3807-4C56-8478-CB4D9CAAA97A}">
      <dgm:prSet/>
      <dgm:spPr/>
      <dgm:t>
        <a:bodyPr/>
        <a:lstStyle/>
        <a:p>
          <a:endParaRPr lang="zh-CN" altLang="en-US"/>
        </a:p>
      </dgm:t>
    </dgm:pt>
    <dgm:pt modelId="{D67C599A-CC9B-4D25-8152-BD2E79D8A3EA}">
      <dgm:prSet phldrT="[文本]" custT="1"/>
      <dgm:spPr/>
      <dgm:t>
        <a:bodyPr/>
        <a:lstStyle/>
        <a:p>
          <a:pPr marL="114300" lvl="1" indent="-114300" algn="l" defTabSz="533400">
            <a:lnSpc>
              <a:spcPct val="90000"/>
            </a:lnSpc>
            <a:spcBef>
              <a:spcPct val="0"/>
            </a:spcBef>
            <a:spcAft>
              <a:spcPct val="15000"/>
            </a:spcAft>
            <a:buFont typeface="Wingdings" panose="05000000000000000000" pitchFamily="2" charset="2"/>
            <a:buChar char="p"/>
          </a:pPr>
          <a:r>
            <a:rPr lang="zh-CN" altLang="en-US" sz="1200" b="0" i="0" u="none" kern="1200" baseline="0" dirty="0">
              <a:solidFill>
                <a:schemeClr val="accent4">
                  <a:lumMod val="75000"/>
                </a:schemeClr>
              </a:solidFill>
              <a:latin typeface="Calibri"/>
              <a:ea typeface="宋体" panose="02010600030101010101" pitchFamily="2" charset="-122"/>
              <a:cs typeface="+mn-cs"/>
            </a:rPr>
            <a:t>资源投放系统（展位安排）</a:t>
          </a:r>
        </a:p>
      </dgm:t>
    </dgm:pt>
    <dgm:pt modelId="{D463F3B4-81C1-4462-8A60-2A096523F166}" type="parTrans" cxnId="{CA90F93E-E62B-4B76-ADF4-7DEE2AC4EC63}">
      <dgm:prSet/>
      <dgm:spPr/>
      <dgm:t>
        <a:bodyPr/>
        <a:lstStyle/>
        <a:p>
          <a:endParaRPr lang="zh-CN" altLang="en-US"/>
        </a:p>
      </dgm:t>
    </dgm:pt>
    <dgm:pt modelId="{C2849A57-873A-4E48-9F6F-2EE4D8E4741F}" type="sibTrans" cxnId="{CA90F93E-E62B-4B76-ADF4-7DEE2AC4EC63}">
      <dgm:prSet/>
      <dgm:spPr/>
      <dgm:t>
        <a:bodyPr/>
        <a:lstStyle/>
        <a:p>
          <a:endParaRPr lang="zh-CN" altLang="en-US"/>
        </a:p>
      </dgm:t>
    </dgm:pt>
    <dgm:pt modelId="{176F9056-0432-436C-AC9C-E259ACFAFDC4}">
      <dgm:prSet phldrT="[文本]" custT="1"/>
      <dgm:spPr/>
      <dgm:t>
        <a:bodyPr/>
        <a:lstStyle/>
        <a:p>
          <a:pPr marL="114300" lvl="1" indent="-114300" algn="l" defTabSz="533400">
            <a:lnSpc>
              <a:spcPct val="90000"/>
            </a:lnSpc>
            <a:spcBef>
              <a:spcPct val="0"/>
            </a:spcBef>
            <a:spcAft>
              <a:spcPct val="15000"/>
            </a:spcAft>
            <a:buFont typeface="Wingdings" panose="05000000000000000000" pitchFamily="2" charset="2"/>
            <a:buChar char="p"/>
          </a:pPr>
          <a:r>
            <a:rPr lang="zh-CN" altLang="en-US" sz="1200" b="0" i="0" u="none" kern="1200" baseline="0" dirty="0">
              <a:solidFill>
                <a:schemeClr val="accent4">
                  <a:lumMod val="75000"/>
                </a:schemeClr>
              </a:solidFill>
              <a:latin typeface="Calibri"/>
              <a:ea typeface="宋体" panose="02010600030101010101" pitchFamily="2" charset="-122"/>
              <a:cs typeface="+mn-cs"/>
            </a:rPr>
            <a:t>用户画像，分析现有用户的性别占比和年龄分段占比，黑卡用户数</a:t>
          </a:r>
        </a:p>
      </dgm:t>
    </dgm:pt>
    <dgm:pt modelId="{92D5719E-1E76-42FA-9256-0F87A4B36CF6}" type="parTrans" cxnId="{D7411834-D8A6-454F-B6D8-4C393224B04C}">
      <dgm:prSet/>
      <dgm:spPr/>
      <dgm:t>
        <a:bodyPr/>
        <a:lstStyle/>
        <a:p>
          <a:endParaRPr lang="zh-CN" altLang="en-US"/>
        </a:p>
      </dgm:t>
    </dgm:pt>
    <dgm:pt modelId="{D8C72CE7-0F02-439D-928E-48BE92B6FF69}" type="sibTrans" cxnId="{D7411834-D8A6-454F-B6D8-4C393224B04C}">
      <dgm:prSet/>
      <dgm:spPr/>
      <dgm:t>
        <a:bodyPr/>
        <a:lstStyle/>
        <a:p>
          <a:endParaRPr lang="zh-CN" altLang="en-US"/>
        </a:p>
      </dgm:t>
    </dgm:pt>
    <dgm:pt modelId="{1DB07DEE-A102-45A9-BA11-DD0EECF9A9E6}">
      <dgm:prSet custT="1"/>
      <dgm:spPr>
        <a:solidFill>
          <a:schemeClr val="accent6">
            <a:lumMod val="40000"/>
            <a:lumOff val="60000"/>
            <a:alpha val="90000"/>
          </a:schemeClr>
        </a:solidFill>
      </dgm:spPr>
      <dgm:t>
        <a:bodyPr/>
        <a:lstStyle/>
        <a:p>
          <a:pPr>
            <a:buFontTx/>
            <a:buNone/>
          </a:pPr>
          <a:r>
            <a:rPr lang="zh-CN" altLang="en-US" sz="1200" b="0" i="0" u="none" baseline="0" dirty="0">
              <a:solidFill>
                <a:srgbClr val="DB234F"/>
              </a:solidFill>
            </a:rPr>
            <a:t>    </a:t>
          </a:r>
          <a:r>
            <a:rPr lang="zh-CN" altLang="en-US" sz="1200" b="0" i="0" u="none" baseline="0" dirty="0">
              <a:solidFill>
                <a:schemeClr val="accent4">
                  <a:lumMod val="75000"/>
                </a:schemeClr>
              </a:solidFill>
            </a:rPr>
            <a:t>名称	       百分比      累积百分比</a:t>
          </a:r>
          <a:endParaRPr lang="zh-CN" altLang="en-US" sz="1200" baseline="0" dirty="0">
            <a:solidFill>
              <a:schemeClr val="accent4">
                <a:lumMod val="75000"/>
              </a:schemeClr>
            </a:solidFill>
          </a:endParaRPr>
        </a:p>
      </dgm:t>
    </dgm:pt>
    <dgm:pt modelId="{0F4D6892-701A-4449-9C0E-DCCE34768295}" type="parTrans" cxnId="{2D1B2E64-EAFE-469D-86B5-A26E1FECDF56}">
      <dgm:prSet/>
      <dgm:spPr/>
      <dgm:t>
        <a:bodyPr/>
        <a:lstStyle/>
        <a:p>
          <a:endParaRPr lang="zh-CN" altLang="en-US"/>
        </a:p>
      </dgm:t>
    </dgm:pt>
    <dgm:pt modelId="{8E151D29-1B39-46A9-ACA8-001DD4AB783B}" type="sibTrans" cxnId="{2D1B2E64-EAFE-469D-86B5-A26E1FECDF56}">
      <dgm:prSet/>
      <dgm:spPr/>
      <dgm:t>
        <a:bodyPr/>
        <a:lstStyle/>
        <a:p>
          <a:endParaRPr lang="zh-CN" altLang="en-US"/>
        </a:p>
      </dgm:t>
    </dgm:pt>
    <dgm:pt modelId="{D066ECF0-F654-4FE8-AD09-A80A89985B50}">
      <dgm:prSet custT="1"/>
      <dgm:spPr>
        <a:solidFill>
          <a:schemeClr val="accent6">
            <a:lumMod val="40000"/>
            <a:lumOff val="60000"/>
            <a:alpha val="90000"/>
          </a:schemeClr>
        </a:solidFill>
      </dgm:spPr>
      <dgm:t>
        <a:bodyPr/>
        <a:lstStyle/>
        <a:p>
          <a:pPr>
            <a:buFont typeface="Wingdings" panose="05000000000000000000" pitchFamily="2" charset="2"/>
            <a:buChar char="u"/>
          </a:pPr>
          <a:r>
            <a:rPr lang="zh-CN" altLang="en-US" sz="1200" b="0" i="0" u="none" baseline="0" dirty="0">
              <a:solidFill>
                <a:schemeClr val="accent4">
                  <a:lumMod val="75000"/>
                </a:schemeClr>
              </a:solidFill>
            </a:rPr>
            <a:t>直降	        </a:t>
          </a:r>
          <a:r>
            <a:rPr lang="en-US" altLang="zh-CN" sz="1200" b="0" i="0" u="none" baseline="0" dirty="0">
              <a:solidFill>
                <a:schemeClr val="accent4">
                  <a:lumMod val="75000"/>
                </a:schemeClr>
              </a:solidFill>
            </a:rPr>
            <a:t>36.29% 	36.29%</a:t>
          </a:r>
          <a:endParaRPr lang="zh-CN" altLang="en-US" sz="1200" baseline="0" dirty="0">
            <a:solidFill>
              <a:schemeClr val="accent4">
                <a:lumMod val="75000"/>
              </a:schemeClr>
            </a:solidFill>
          </a:endParaRPr>
        </a:p>
      </dgm:t>
    </dgm:pt>
    <dgm:pt modelId="{B11135BE-4EC9-45F1-9260-707F4A53AB8E}" type="parTrans" cxnId="{9D67C437-CBCD-4A4E-84AF-30230BEFCB60}">
      <dgm:prSet/>
      <dgm:spPr/>
      <dgm:t>
        <a:bodyPr/>
        <a:lstStyle/>
        <a:p>
          <a:endParaRPr lang="zh-CN" altLang="en-US"/>
        </a:p>
      </dgm:t>
    </dgm:pt>
    <dgm:pt modelId="{93431431-B9F6-4249-BCEF-D2327CA0E843}" type="sibTrans" cxnId="{9D67C437-CBCD-4A4E-84AF-30230BEFCB60}">
      <dgm:prSet/>
      <dgm:spPr/>
      <dgm:t>
        <a:bodyPr/>
        <a:lstStyle/>
        <a:p>
          <a:endParaRPr lang="zh-CN" altLang="en-US"/>
        </a:p>
      </dgm:t>
    </dgm:pt>
    <dgm:pt modelId="{62114DF5-A792-4056-B68C-A0F8FDFD1C67}">
      <dgm:prSet custT="1"/>
      <dgm:spPr>
        <a:solidFill>
          <a:schemeClr val="accent6">
            <a:lumMod val="40000"/>
            <a:lumOff val="60000"/>
            <a:alpha val="90000"/>
          </a:schemeClr>
        </a:solidFill>
      </dgm:spPr>
      <dgm:t>
        <a:bodyPr/>
        <a:lstStyle/>
        <a:p>
          <a:pPr>
            <a:buFont typeface="Wingdings" panose="05000000000000000000" pitchFamily="2" charset="2"/>
            <a:buChar char="u"/>
          </a:pPr>
          <a:r>
            <a:rPr lang="zh-CN" altLang="en-US" sz="1200" b="0" i="0" u="none" baseline="0" dirty="0">
              <a:solidFill>
                <a:schemeClr val="accent4">
                  <a:lumMod val="75000"/>
                </a:schemeClr>
              </a:solidFill>
            </a:rPr>
            <a:t>单品包税  </a:t>
          </a:r>
          <a:r>
            <a:rPr lang="en-US" altLang="zh-CN" sz="1200" b="0" i="0" u="none" baseline="0" dirty="0">
              <a:solidFill>
                <a:schemeClr val="accent4">
                  <a:lumMod val="75000"/>
                </a:schemeClr>
              </a:solidFill>
            </a:rPr>
            <a:t>17.60%	53.89%</a:t>
          </a:r>
          <a:endParaRPr lang="zh-CN" altLang="en-US" sz="1200" baseline="0" dirty="0">
            <a:solidFill>
              <a:schemeClr val="accent4">
                <a:lumMod val="75000"/>
              </a:schemeClr>
            </a:solidFill>
          </a:endParaRPr>
        </a:p>
      </dgm:t>
    </dgm:pt>
    <dgm:pt modelId="{FD2A21D5-EA6E-4E28-A160-7C5F3E6865A2}" type="parTrans" cxnId="{BAA8BF22-7262-4E43-97B8-37DC375ACCBC}">
      <dgm:prSet/>
      <dgm:spPr/>
      <dgm:t>
        <a:bodyPr/>
        <a:lstStyle/>
        <a:p>
          <a:endParaRPr lang="zh-CN" altLang="en-US"/>
        </a:p>
      </dgm:t>
    </dgm:pt>
    <dgm:pt modelId="{CA05B9DA-F481-41F8-899C-2A68BB8940F7}" type="sibTrans" cxnId="{BAA8BF22-7262-4E43-97B8-37DC375ACCBC}">
      <dgm:prSet/>
      <dgm:spPr/>
      <dgm:t>
        <a:bodyPr/>
        <a:lstStyle/>
        <a:p>
          <a:endParaRPr lang="zh-CN" altLang="en-US"/>
        </a:p>
      </dgm:t>
    </dgm:pt>
    <dgm:pt modelId="{129B8DF1-D467-42AE-844C-614F8F10F3BE}">
      <dgm:prSet custT="1"/>
      <dgm:spPr>
        <a:solidFill>
          <a:schemeClr val="accent6">
            <a:lumMod val="40000"/>
            <a:lumOff val="60000"/>
            <a:alpha val="90000"/>
          </a:schemeClr>
        </a:solidFill>
      </dgm:spPr>
      <dgm:t>
        <a:bodyPr/>
        <a:lstStyle/>
        <a:p>
          <a:pPr>
            <a:buFont typeface="Wingdings" panose="05000000000000000000" pitchFamily="2" charset="2"/>
            <a:buChar char="u"/>
          </a:pPr>
          <a:r>
            <a:rPr lang="en-US" sz="1200" b="0" i="0" u="none" baseline="0" dirty="0">
              <a:solidFill>
                <a:schemeClr val="accent4">
                  <a:lumMod val="75000"/>
                </a:schemeClr>
              </a:solidFill>
            </a:rPr>
            <a:t>N</a:t>
          </a:r>
          <a:r>
            <a:rPr lang="zh-CN" altLang="en-US" sz="1200" b="0" i="0" u="none" baseline="0" dirty="0">
              <a:solidFill>
                <a:schemeClr val="accent4">
                  <a:lumMod val="75000"/>
                </a:schemeClr>
              </a:solidFill>
            </a:rPr>
            <a:t>元任选    </a:t>
          </a:r>
          <a:r>
            <a:rPr lang="en-US" altLang="zh-CN" sz="1200" b="0" i="0" u="none" baseline="0" dirty="0">
              <a:solidFill>
                <a:schemeClr val="accent4">
                  <a:lumMod val="75000"/>
                </a:schemeClr>
              </a:solidFill>
            </a:rPr>
            <a:t>15.41%	69.31%</a:t>
          </a:r>
          <a:endParaRPr lang="zh-CN" altLang="en-US" sz="1200" baseline="0" dirty="0">
            <a:solidFill>
              <a:schemeClr val="accent4">
                <a:lumMod val="75000"/>
              </a:schemeClr>
            </a:solidFill>
          </a:endParaRPr>
        </a:p>
      </dgm:t>
    </dgm:pt>
    <dgm:pt modelId="{3C11A600-7B7B-494F-A043-2DDDDAF43F64}" type="parTrans" cxnId="{176B499F-BF7A-4245-802A-8A17AAAF3419}">
      <dgm:prSet/>
      <dgm:spPr/>
      <dgm:t>
        <a:bodyPr/>
        <a:lstStyle/>
        <a:p>
          <a:endParaRPr lang="zh-CN" altLang="en-US"/>
        </a:p>
      </dgm:t>
    </dgm:pt>
    <dgm:pt modelId="{F2CDBE79-C09A-4FEF-A7A7-A1D8A2C442E3}" type="sibTrans" cxnId="{176B499F-BF7A-4245-802A-8A17AAAF3419}">
      <dgm:prSet/>
      <dgm:spPr/>
      <dgm:t>
        <a:bodyPr/>
        <a:lstStyle/>
        <a:p>
          <a:endParaRPr lang="zh-CN" altLang="en-US"/>
        </a:p>
      </dgm:t>
    </dgm:pt>
    <dgm:pt modelId="{C6926A3F-187C-41F4-B208-AED45D635107}">
      <dgm:prSet custT="1"/>
      <dgm:spPr>
        <a:solidFill>
          <a:schemeClr val="accent6">
            <a:lumMod val="40000"/>
            <a:lumOff val="60000"/>
            <a:alpha val="90000"/>
          </a:schemeClr>
        </a:solidFill>
      </dgm:spPr>
      <dgm:t>
        <a:bodyPr/>
        <a:lstStyle/>
        <a:p>
          <a:pPr>
            <a:buFont typeface="Wingdings" panose="05000000000000000000" pitchFamily="2" charset="2"/>
            <a:buChar char="u"/>
          </a:pPr>
          <a:r>
            <a:rPr lang="zh-CN" altLang="en-US" sz="1200" b="0" i="0" u="none" baseline="0" dirty="0">
              <a:solidFill>
                <a:schemeClr val="accent4">
                  <a:lumMod val="75000"/>
                </a:schemeClr>
              </a:solidFill>
            </a:rPr>
            <a:t>按时秒杀  </a:t>
          </a:r>
          <a:r>
            <a:rPr lang="en-US" altLang="zh-CN" sz="1200" b="0" i="0" u="none" baseline="0" dirty="0">
              <a:solidFill>
                <a:schemeClr val="accent4">
                  <a:lumMod val="75000"/>
                </a:schemeClr>
              </a:solidFill>
            </a:rPr>
            <a:t>10.42%	79.73%</a:t>
          </a:r>
          <a:endParaRPr lang="zh-CN" altLang="en-US" sz="1200" baseline="0" dirty="0">
            <a:solidFill>
              <a:schemeClr val="accent4">
                <a:lumMod val="75000"/>
              </a:schemeClr>
            </a:solidFill>
          </a:endParaRPr>
        </a:p>
      </dgm:t>
    </dgm:pt>
    <dgm:pt modelId="{8D9A2311-9E97-454A-838D-37A01B8F01D3}" type="parTrans" cxnId="{AF261E53-EAF4-4E61-9A8F-7CFCE62CAF19}">
      <dgm:prSet/>
      <dgm:spPr/>
      <dgm:t>
        <a:bodyPr/>
        <a:lstStyle/>
        <a:p>
          <a:endParaRPr lang="zh-CN" altLang="en-US"/>
        </a:p>
      </dgm:t>
    </dgm:pt>
    <dgm:pt modelId="{EF8F987B-F211-4483-85CD-809611285CE9}" type="sibTrans" cxnId="{AF261E53-EAF4-4E61-9A8F-7CFCE62CAF19}">
      <dgm:prSet/>
      <dgm:spPr/>
      <dgm:t>
        <a:bodyPr/>
        <a:lstStyle/>
        <a:p>
          <a:endParaRPr lang="zh-CN" altLang="en-US"/>
        </a:p>
      </dgm:t>
    </dgm:pt>
    <dgm:pt modelId="{52AD2AC8-5933-479D-A27D-BE9ED2B3AF6E}">
      <dgm:prSet custT="1"/>
      <dgm:spPr>
        <a:solidFill>
          <a:schemeClr val="accent6">
            <a:lumMod val="40000"/>
            <a:lumOff val="60000"/>
            <a:alpha val="90000"/>
          </a:schemeClr>
        </a:solidFill>
      </dgm:spPr>
      <dgm:t>
        <a:bodyPr/>
        <a:lstStyle/>
        <a:p>
          <a:pPr>
            <a:buFont typeface="Wingdings" panose="05000000000000000000" pitchFamily="2" charset="2"/>
            <a:buChar char="u"/>
          </a:pPr>
          <a:r>
            <a:rPr lang="zh-CN" altLang="en-US" sz="1200" b="0" i="0" u="none" baseline="0" dirty="0">
              <a:solidFill>
                <a:schemeClr val="accent4">
                  <a:lumMod val="75000"/>
                </a:schemeClr>
              </a:solidFill>
            </a:rPr>
            <a:t>满额减       </a:t>
          </a:r>
          <a:r>
            <a:rPr lang="en-US" altLang="zh-CN" sz="1200" b="0" i="0" u="none" baseline="0" dirty="0">
              <a:solidFill>
                <a:schemeClr val="accent4">
                  <a:lumMod val="75000"/>
                </a:schemeClr>
              </a:solidFill>
            </a:rPr>
            <a:t>7.30%	87.02%</a:t>
          </a:r>
          <a:endParaRPr lang="zh-CN" altLang="en-US" sz="1200" baseline="0" dirty="0">
            <a:solidFill>
              <a:schemeClr val="accent4">
                <a:lumMod val="75000"/>
              </a:schemeClr>
            </a:solidFill>
          </a:endParaRPr>
        </a:p>
      </dgm:t>
    </dgm:pt>
    <dgm:pt modelId="{20CBA81B-F7D4-4B9A-B09A-0C5CCB49AB69}" type="parTrans" cxnId="{D51204BE-6035-4DC0-8230-891E40BBF889}">
      <dgm:prSet/>
      <dgm:spPr/>
      <dgm:t>
        <a:bodyPr/>
        <a:lstStyle/>
        <a:p>
          <a:endParaRPr lang="zh-CN" altLang="en-US"/>
        </a:p>
      </dgm:t>
    </dgm:pt>
    <dgm:pt modelId="{8016B5FB-B9F9-4988-A3BC-A604AE1C2E3D}" type="sibTrans" cxnId="{D51204BE-6035-4DC0-8230-891E40BBF889}">
      <dgm:prSet/>
      <dgm:spPr/>
      <dgm:t>
        <a:bodyPr/>
        <a:lstStyle/>
        <a:p>
          <a:endParaRPr lang="zh-CN" altLang="en-US"/>
        </a:p>
      </dgm:t>
    </dgm:pt>
    <dgm:pt modelId="{2181C7E8-BA01-498B-9AA3-087AC88F10E9}">
      <dgm:prSet custT="1"/>
      <dgm:spPr>
        <a:solidFill>
          <a:schemeClr val="accent6">
            <a:lumMod val="40000"/>
            <a:lumOff val="60000"/>
            <a:alpha val="90000"/>
          </a:schemeClr>
        </a:solidFill>
      </dgm:spPr>
      <dgm:t>
        <a:bodyPr/>
        <a:lstStyle/>
        <a:p>
          <a:pPr>
            <a:buFont typeface="Wingdings" panose="05000000000000000000" pitchFamily="2" charset="2"/>
            <a:buChar char="u"/>
          </a:pPr>
          <a:r>
            <a:rPr lang="zh-CN" altLang="en-US" sz="1200" b="0" i="0" u="none" baseline="0" dirty="0">
              <a:solidFill>
                <a:schemeClr val="accent4">
                  <a:lumMod val="75000"/>
                </a:schemeClr>
              </a:solidFill>
            </a:rPr>
            <a:t>满件减       </a:t>
          </a:r>
          <a:r>
            <a:rPr lang="en-US" altLang="zh-CN" sz="1200" b="0" i="0" u="none" baseline="0" dirty="0">
              <a:solidFill>
                <a:schemeClr val="accent4">
                  <a:lumMod val="75000"/>
                </a:schemeClr>
              </a:solidFill>
            </a:rPr>
            <a:t>6.15%	93.17%</a:t>
          </a:r>
          <a:endParaRPr lang="zh-CN" altLang="en-US" sz="1200" baseline="0" dirty="0">
            <a:solidFill>
              <a:schemeClr val="accent4">
                <a:lumMod val="75000"/>
              </a:schemeClr>
            </a:solidFill>
          </a:endParaRPr>
        </a:p>
      </dgm:t>
    </dgm:pt>
    <dgm:pt modelId="{6D4AE56A-DD88-45C4-B0CB-77C34CBB7305}" type="parTrans" cxnId="{1BADE4B6-AC7A-4729-8E74-D839D0334186}">
      <dgm:prSet/>
      <dgm:spPr/>
      <dgm:t>
        <a:bodyPr/>
        <a:lstStyle/>
        <a:p>
          <a:endParaRPr lang="zh-CN" altLang="en-US"/>
        </a:p>
      </dgm:t>
    </dgm:pt>
    <dgm:pt modelId="{8B2B86BD-BA73-4FEB-923B-681705B33953}" type="sibTrans" cxnId="{1BADE4B6-AC7A-4729-8E74-D839D0334186}">
      <dgm:prSet/>
      <dgm:spPr/>
      <dgm:t>
        <a:bodyPr/>
        <a:lstStyle/>
        <a:p>
          <a:endParaRPr lang="zh-CN" altLang="en-US"/>
        </a:p>
      </dgm:t>
    </dgm:pt>
    <dgm:pt modelId="{5D28A05D-27E5-4A5C-BD7F-BD12B5A5F1ED}">
      <dgm:prSet phldrT="[文本]" custT="1"/>
      <dgm:spPr>
        <a:solidFill>
          <a:schemeClr val="accent4">
            <a:lumMod val="40000"/>
            <a:lumOff val="60000"/>
            <a:alpha val="90000"/>
          </a:schemeClr>
        </a:solidFill>
      </dgm:spPr>
      <dgm:t>
        <a:bodyPr/>
        <a:lstStyle/>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latin typeface="Calibri"/>
              <a:ea typeface="宋体" panose="02010600030101010101" pitchFamily="2" charset="-122"/>
              <a:cs typeface="+mn-cs"/>
            </a:rPr>
            <a:t>位于大促时间段第几天</a:t>
          </a:r>
        </a:p>
      </dgm:t>
    </dgm:pt>
    <dgm:pt modelId="{680A0454-B357-4E91-8A11-169E13D09F95}" type="parTrans" cxnId="{8F97F20D-BBB0-46AB-8FA3-20D40B991F60}">
      <dgm:prSet/>
      <dgm:spPr/>
      <dgm:t>
        <a:bodyPr/>
        <a:lstStyle/>
        <a:p>
          <a:endParaRPr lang="zh-CN" altLang="en-US"/>
        </a:p>
      </dgm:t>
    </dgm:pt>
    <dgm:pt modelId="{9E1EBF86-93A2-4DBA-8046-95DF1FB35E0C}" type="sibTrans" cxnId="{8F97F20D-BBB0-46AB-8FA3-20D40B991F60}">
      <dgm:prSet/>
      <dgm:spPr/>
      <dgm:t>
        <a:bodyPr/>
        <a:lstStyle/>
        <a:p>
          <a:endParaRPr lang="zh-CN" altLang="en-US"/>
        </a:p>
      </dgm:t>
    </dgm:pt>
    <dgm:pt modelId="{03D6C56D-9BEB-4BF0-8E4A-4F7289219BB4}">
      <dgm:prSet phldrT="[文本]" custT="1"/>
      <dgm:spPr>
        <a:solidFill>
          <a:schemeClr val="accent4">
            <a:lumMod val="40000"/>
            <a:lumOff val="60000"/>
            <a:alpha val="90000"/>
          </a:schemeClr>
        </a:solidFill>
      </dgm:spPr>
      <dgm:t>
        <a:bodyPr/>
        <a:lstStyle/>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latin typeface="Calibri"/>
              <a:ea typeface="宋体" panose="02010600030101010101" pitchFamily="2" charset="-122"/>
              <a:cs typeface="+mn-cs"/>
            </a:rPr>
            <a:t>大促前后期的效应（前多少天，后多少天）</a:t>
          </a:r>
        </a:p>
      </dgm:t>
    </dgm:pt>
    <dgm:pt modelId="{9260C7E3-E946-4127-98E5-8DB635D6BC92}" type="parTrans" cxnId="{8AFFBEBA-4171-4BDF-90FF-5F72C05B625B}">
      <dgm:prSet/>
      <dgm:spPr/>
      <dgm:t>
        <a:bodyPr/>
        <a:lstStyle/>
        <a:p>
          <a:endParaRPr lang="zh-CN" altLang="en-US"/>
        </a:p>
      </dgm:t>
    </dgm:pt>
    <dgm:pt modelId="{3996CF25-5716-440A-BB1F-865997FF8FB3}" type="sibTrans" cxnId="{8AFFBEBA-4171-4BDF-90FF-5F72C05B625B}">
      <dgm:prSet/>
      <dgm:spPr/>
      <dgm:t>
        <a:bodyPr/>
        <a:lstStyle/>
        <a:p>
          <a:endParaRPr lang="zh-CN" altLang="en-US"/>
        </a:p>
      </dgm:t>
    </dgm:pt>
    <dgm:pt modelId="{51576C5C-D429-4216-8896-3B1C0FC9DB37}">
      <dgm:prSet phldrT="[文本]"/>
      <dgm:spPr/>
      <dgm:t>
        <a:bodyPr/>
        <a:lstStyle/>
        <a:p>
          <a:pPr marL="114300" lvl="1" indent="0" algn="l" defTabSz="666750">
            <a:lnSpc>
              <a:spcPct val="90000"/>
            </a:lnSpc>
            <a:spcBef>
              <a:spcPct val="0"/>
            </a:spcBef>
            <a:spcAft>
              <a:spcPct val="15000"/>
            </a:spcAft>
          </a:pPr>
          <a:endParaRPr lang="zh-CN" altLang="en-US" sz="1500" kern="1200" dirty="0"/>
        </a:p>
      </dgm:t>
    </dgm:pt>
    <dgm:pt modelId="{917A25D5-9B62-4A29-8C7A-2B93CEE8A5C0}" type="parTrans" cxnId="{213C71FB-3C33-499F-ADCC-1396192CE768}">
      <dgm:prSet/>
      <dgm:spPr/>
      <dgm:t>
        <a:bodyPr/>
        <a:lstStyle/>
        <a:p>
          <a:endParaRPr lang="zh-CN" altLang="en-US"/>
        </a:p>
      </dgm:t>
    </dgm:pt>
    <dgm:pt modelId="{2578A3F1-7B3B-4176-AFA1-A97BD9DB3FAE}" type="sibTrans" cxnId="{213C71FB-3C33-499F-ADCC-1396192CE768}">
      <dgm:prSet/>
      <dgm:spPr/>
      <dgm:t>
        <a:bodyPr/>
        <a:lstStyle/>
        <a:p>
          <a:endParaRPr lang="zh-CN" altLang="en-US"/>
        </a:p>
      </dgm:t>
    </dgm:pt>
    <dgm:pt modelId="{547B2A2C-11F7-4B1F-94C5-1DB0D64E1F4E}">
      <dgm:prSet phldrT="[文本]" custT="1"/>
      <dgm:spPr/>
      <dgm:t>
        <a:bodyPr/>
        <a:lstStyle/>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latin typeface="Calibri"/>
              <a:ea typeface="宋体" panose="02010600030101010101" pitchFamily="2" charset="-122"/>
              <a:cs typeface="+mn-cs"/>
            </a:rPr>
            <a:t>类目，品牌，产地，周几，几月，税额，类目</a:t>
          </a:r>
          <a:r>
            <a:rPr lang="en-US" altLang="zh-CN" sz="1200" b="0" i="0" u="none" kern="1200" baseline="0" dirty="0" err="1">
              <a:solidFill>
                <a:schemeClr val="accent4">
                  <a:lumMod val="75000"/>
                </a:schemeClr>
              </a:solidFill>
              <a:latin typeface="Calibri"/>
              <a:ea typeface="宋体" panose="02010600030101010101" pitchFamily="2" charset="-122"/>
              <a:cs typeface="+mn-cs"/>
            </a:rPr>
            <a:t>kpi</a:t>
          </a:r>
          <a:endParaRPr lang="zh-CN" altLang="en-US" sz="1200" b="0" i="0" u="none" kern="1200" baseline="0" dirty="0">
            <a:solidFill>
              <a:schemeClr val="accent4">
                <a:lumMod val="75000"/>
              </a:schemeClr>
            </a:solidFill>
            <a:latin typeface="Calibri"/>
            <a:ea typeface="宋体" panose="02010600030101010101" pitchFamily="2" charset="-122"/>
            <a:cs typeface="+mn-cs"/>
          </a:endParaRPr>
        </a:p>
      </dgm:t>
    </dgm:pt>
    <dgm:pt modelId="{784D7902-286B-424A-A4EC-A1FBFCC8A410}" type="parTrans" cxnId="{C5A3C462-1228-44B8-9491-29A6081F482F}">
      <dgm:prSet/>
      <dgm:spPr/>
      <dgm:t>
        <a:bodyPr/>
        <a:lstStyle/>
        <a:p>
          <a:endParaRPr lang="zh-CN" altLang="en-US"/>
        </a:p>
      </dgm:t>
    </dgm:pt>
    <dgm:pt modelId="{529ADE89-11FB-477E-A141-81C2B348E64E}" type="sibTrans" cxnId="{C5A3C462-1228-44B8-9491-29A6081F482F}">
      <dgm:prSet/>
      <dgm:spPr/>
      <dgm:t>
        <a:bodyPr/>
        <a:lstStyle/>
        <a:p>
          <a:endParaRPr lang="zh-CN" altLang="en-US"/>
        </a:p>
      </dgm:t>
    </dgm:pt>
    <dgm:pt modelId="{C9712077-8317-4453-8889-DE6FA40916A5}">
      <dgm:prSet phldrT="[文本]" custT="1"/>
      <dgm:spPr/>
      <dgm:t>
        <a:bodyPr/>
        <a:lstStyle/>
        <a:p>
          <a:pPr marL="114300" lvl="1" indent="-114300" algn="l" defTabSz="533400">
            <a:lnSpc>
              <a:spcPct val="90000"/>
            </a:lnSpc>
            <a:spcBef>
              <a:spcPct val="0"/>
            </a:spcBef>
            <a:spcAft>
              <a:spcPct val="15000"/>
            </a:spcAft>
            <a:buFont typeface="Wingdings" panose="05000000000000000000" pitchFamily="2" charset="2"/>
            <a:buChar char="p"/>
          </a:pPr>
          <a:r>
            <a:rPr lang="zh-CN" altLang="en-US" sz="1200" b="0" i="0" u="none" kern="1200" baseline="0" dirty="0">
              <a:solidFill>
                <a:schemeClr val="accent4">
                  <a:lumMod val="75000"/>
                </a:schemeClr>
              </a:solidFill>
              <a:latin typeface="Calibri"/>
              <a:ea typeface="宋体" panose="02010600030101010101" pitchFamily="2" charset="-122"/>
              <a:cs typeface="+mn-cs"/>
            </a:rPr>
            <a:t>商品在多少用户的购物车内（筛掉加购物车时间过长的）</a:t>
          </a:r>
        </a:p>
      </dgm:t>
    </dgm:pt>
    <dgm:pt modelId="{061C25A7-4E4A-4FDE-AE34-CF4EA1ED6C4A}" type="parTrans" cxnId="{B5020335-2DE6-42AD-BE17-28EB1376F0A6}">
      <dgm:prSet/>
      <dgm:spPr/>
      <dgm:t>
        <a:bodyPr/>
        <a:lstStyle/>
        <a:p>
          <a:endParaRPr lang="zh-CN" altLang="en-US"/>
        </a:p>
      </dgm:t>
    </dgm:pt>
    <dgm:pt modelId="{766D084D-1BAB-4F86-9EE0-52EC0D72A6C7}" type="sibTrans" cxnId="{B5020335-2DE6-42AD-BE17-28EB1376F0A6}">
      <dgm:prSet/>
      <dgm:spPr/>
      <dgm:t>
        <a:bodyPr/>
        <a:lstStyle/>
        <a:p>
          <a:endParaRPr lang="zh-CN" altLang="en-US"/>
        </a:p>
      </dgm:t>
    </dgm:pt>
    <dgm:pt modelId="{9CAA5D56-81AE-442D-AF82-9D0DA0AFC502}">
      <dgm:prSet phldrT="[文本]" custT="1"/>
      <dgm:spPr/>
      <dgm:t>
        <a:bodyPr/>
        <a:lstStyle/>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latin typeface="Calibri"/>
              <a:ea typeface="宋体" panose="02010600030101010101" pitchFamily="2" charset="-122"/>
              <a:cs typeface="+mn-cs"/>
            </a:rPr>
            <a:t>活动池内商品的总数量及</a:t>
          </a:r>
          <a:r>
            <a:rPr lang="en-US" altLang="zh-CN" sz="1200" b="0" i="0" u="none" kern="1200" baseline="0" dirty="0">
              <a:solidFill>
                <a:schemeClr val="accent4">
                  <a:lumMod val="75000"/>
                </a:schemeClr>
              </a:solidFill>
              <a:latin typeface="Calibri"/>
              <a:ea typeface="宋体" panose="02010600030101010101" pitchFamily="2" charset="-122"/>
              <a:cs typeface="+mn-cs"/>
            </a:rPr>
            <a:t>AB</a:t>
          </a:r>
          <a:r>
            <a:rPr lang="zh-CN" altLang="en-US" sz="1200" b="0" i="0" u="none" kern="1200" baseline="0" dirty="0">
              <a:solidFill>
                <a:schemeClr val="accent4">
                  <a:lumMod val="75000"/>
                </a:schemeClr>
              </a:solidFill>
              <a:latin typeface="Calibri"/>
              <a:ea typeface="宋体" panose="02010600030101010101" pitchFamily="2" charset="-122"/>
              <a:cs typeface="+mn-cs"/>
            </a:rPr>
            <a:t>类商品的数量</a:t>
          </a:r>
        </a:p>
      </dgm:t>
    </dgm:pt>
    <dgm:pt modelId="{499DF67E-1AA2-457B-AF1B-F9D2B037CCCC}" type="parTrans" cxnId="{A97FF973-7567-475D-87FC-B8CDB0DCCF9C}">
      <dgm:prSet/>
      <dgm:spPr/>
      <dgm:t>
        <a:bodyPr/>
        <a:lstStyle/>
        <a:p>
          <a:endParaRPr lang="zh-CN" altLang="en-US"/>
        </a:p>
      </dgm:t>
    </dgm:pt>
    <dgm:pt modelId="{4D880127-DEFD-4BD4-A824-40DE6007C6E1}" type="sibTrans" cxnId="{A97FF973-7567-475D-87FC-B8CDB0DCCF9C}">
      <dgm:prSet/>
      <dgm:spPr/>
      <dgm:t>
        <a:bodyPr/>
        <a:lstStyle/>
        <a:p>
          <a:endParaRPr lang="zh-CN" altLang="en-US"/>
        </a:p>
      </dgm:t>
    </dgm:pt>
    <dgm:pt modelId="{B906D2FB-446A-451F-B1A9-69C7C557A0B4}" type="pres">
      <dgm:prSet presAssocID="{E16A024D-A315-4F3C-9024-53F534426389}" presName="Name0" presStyleCnt="0">
        <dgm:presLayoutVars>
          <dgm:dir/>
          <dgm:animLvl val="lvl"/>
          <dgm:resizeHandles val="exact"/>
        </dgm:presLayoutVars>
      </dgm:prSet>
      <dgm:spPr/>
    </dgm:pt>
    <dgm:pt modelId="{5B047C12-45B6-470E-BB0F-BC1CCB4406BC}" type="pres">
      <dgm:prSet presAssocID="{9252D7AC-930C-481D-B03B-4C9F24E8DD11}" presName="composite" presStyleCnt="0"/>
      <dgm:spPr/>
    </dgm:pt>
    <dgm:pt modelId="{16AF8426-53B9-4451-B3CA-52D3FB2586EF}" type="pres">
      <dgm:prSet presAssocID="{9252D7AC-930C-481D-B03B-4C9F24E8DD11}" presName="parTx" presStyleLbl="alignNode1" presStyleIdx="0" presStyleCnt="4" custScaleX="123556" custScaleY="105079">
        <dgm:presLayoutVars>
          <dgm:chMax val="0"/>
          <dgm:chPref val="0"/>
          <dgm:bulletEnabled val="1"/>
        </dgm:presLayoutVars>
      </dgm:prSet>
      <dgm:spPr/>
    </dgm:pt>
    <dgm:pt modelId="{F908B130-7EB7-4917-BE7A-FA2F0F52B3CF}" type="pres">
      <dgm:prSet presAssocID="{9252D7AC-930C-481D-B03B-4C9F24E8DD11}" presName="desTx" presStyleLbl="alignAccFollowNode1" presStyleIdx="0" presStyleCnt="4" custScaleX="123886">
        <dgm:presLayoutVars>
          <dgm:bulletEnabled val="1"/>
        </dgm:presLayoutVars>
      </dgm:prSet>
      <dgm:spPr/>
    </dgm:pt>
    <dgm:pt modelId="{0F0DE55A-4D4B-4A33-8197-CA3DD5024C90}" type="pres">
      <dgm:prSet presAssocID="{B42BA6A7-471F-43AC-8FAF-02D25D2D547A}" presName="space" presStyleCnt="0"/>
      <dgm:spPr/>
    </dgm:pt>
    <dgm:pt modelId="{6E17919B-112D-497E-813C-FBA4C8AD36F5}" type="pres">
      <dgm:prSet presAssocID="{5C7C1EF4-3505-4E8D-BE59-F1C90B06BA53}" presName="composite" presStyleCnt="0"/>
      <dgm:spPr/>
    </dgm:pt>
    <dgm:pt modelId="{743454A0-407A-4461-BA26-0EC9BCEEFB97}" type="pres">
      <dgm:prSet presAssocID="{5C7C1EF4-3505-4E8D-BE59-F1C90B06BA53}" presName="parTx" presStyleLbl="alignNode1" presStyleIdx="1" presStyleCnt="4">
        <dgm:presLayoutVars>
          <dgm:chMax val="0"/>
          <dgm:chPref val="0"/>
          <dgm:bulletEnabled val="1"/>
        </dgm:presLayoutVars>
      </dgm:prSet>
      <dgm:spPr/>
    </dgm:pt>
    <dgm:pt modelId="{854E9520-5525-4846-9F52-E252FAE458BB}" type="pres">
      <dgm:prSet presAssocID="{5C7C1EF4-3505-4E8D-BE59-F1C90B06BA53}" presName="desTx" presStyleLbl="alignAccFollowNode1" presStyleIdx="1" presStyleCnt="4">
        <dgm:presLayoutVars>
          <dgm:bulletEnabled val="1"/>
        </dgm:presLayoutVars>
      </dgm:prSet>
      <dgm:spPr/>
    </dgm:pt>
    <dgm:pt modelId="{29679C59-C1CA-4DF3-B069-B9F38AE2B22D}" type="pres">
      <dgm:prSet presAssocID="{ACAE013C-5389-4449-8D13-22666C8F0552}" presName="space" presStyleCnt="0"/>
      <dgm:spPr/>
    </dgm:pt>
    <dgm:pt modelId="{2236DD75-ECCD-4C19-A2CC-74ACDB02F13D}" type="pres">
      <dgm:prSet presAssocID="{28E47FB7-47E3-4F95-9A2C-C132C8C4E0A6}" presName="composite" presStyleCnt="0"/>
      <dgm:spPr/>
    </dgm:pt>
    <dgm:pt modelId="{2FA17C0F-91AA-4EEA-9FB7-BDCEF775B171}" type="pres">
      <dgm:prSet presAssocID="{28E47FB7-47E3-4F95-9A2C-C132C8C4E0A6}" presName="parTx" presStyleLbl="alignNode1" presStyleIdx="2" presStyleCnt="4">
        <dgm:presLayoutVars>
          <dgm:chMax val="0"/>
          <dgm:chPref val="0"/>
          <dgm:bulletEnabled val="1"/>
        </dgm:presLayoutVars>
      </dgm:prSet>
      <dgm:spPr/>
    </dgm:pt>
    <dgm:pt modelId="{B5645B7D-93DC-409A-B7A6-8C8492EDEE25}" type="pres">
      <dgm:prSet presAssocID="{28E47FB7-47E3-4F95-9A2C-C132C8C4E0A6}" presName="desTx" presStyleLbl="alignAccFollowNode1" presStyleIdx="2" presStyleCnt="4">
        <dgm:presLayoutVars>
          <dgm:bulletEnabled val="1"/>
        </dgm:presLayoutVars>
      </dgm:prSet>
      <dgm:spPr/>
    </dgm:pt>
    <dgm:pt modelId="{057FBF91-9533-4F5C-86A9-4B3DBE09458B}" type="pres">
      <dgm:prSet presAssocID="{21D2979D-B02B-49BE-BB5D-400169B2DC4F}" presName="space" presStyleCnt="0"/>
      <dgm:spPr/>
    </dgm:pt>
    <dgm:pt modelId="{29F1A5B9-7573-4940-9312-81B70E238837}" type="pres">
      <dgm:prSet presAssocID="{A8DFE9EC-50A7-4441-B8AA-DBB882F24560}" presName="composite" presStyleCnt="0"/>
      <dgm:spPr/>
    </dgm:pt>
    <dgm:pt modelId="{19A7B5EC-A709-4345-88F0-E92DBCCC371B}" type="pres">
      <dgm:prSet presAssocID="{A8DFE9EC-50A7-4441-B8AA-DBB882F24560}" presName="parTx" presStyleLbl="alignNode1" presStyleIdx="3" presStyleCnt="4">
        <dgm:presLayoutVars>
          <dgm:chMax val="0"/>
          <dgm:chPref val="0"/>
          <dgm:bulletEnabled val="1"/>
        </dgm:presLayoutVars>
      </dgm:prSet>
      <dgm:spPr/>
    </dgm:pt>
    <dgm:pt modelId="{121A0B67-4D56-49B5-9E47-BA93A873A221}" type="pres">
      <dgm:prSet presAssocID="{A8DFE9EC-50A7-4441-B8AA-DBB882F24560}" presName="desTx" presStyleLbl="alignAccFollowNode1" presStyleIdx="3" presStyleCnt="4">
        <dgm:presLayoutVars>
          <dgm:bulletEnabled val="1"/>
        </dgm:presLayoutVars>
      </dgm:prSet>
      <dgm:spPr/>
    </dgm:pt>
  </dgm:ptLst>
  <dgm:cxnLst>
    <dgm:cxn modelId="{8F97F20D-BBB0-46AB-8FA3-20D40B991F60}" srcId="{5C7C1EF4-3505-4E8D-BE59-F1C90B06BA53}" destId="{5D28A05D-27E5-4A5C-BD7F-BD12B5A5F1ED}" srcOrd="1" destOrd="0" parTransId="{680A0454-B357-4E91-8A11-169E13D09F95}" sibTransId="{9E1EBF86-93A2-4DBA-8046-95DF1FB35E0C}"/>
    <dgm:cxn modelId="{00735918-3F4D-4ADB-9831-B810C7D079C4}" type="presOf" srcId="{A8DFE9EC-50A7-4441-B8AA-DBB882F24560}" destId="{19A7B5EC-A709-4345-88F0-E92DBCCC371B}" srcOrd="0" destOrd="0" presId="urn:microsoft.com/office/officeart/2005/8/layout/hList1"/>
    <dgm:cxn modelId="{271BD521-7187-4D08-9909-43171FC73D94}" type="presOf" srcId="{C9712077-8317-4453-8889-DE6FA40916A5}" destId="{121A0B67-4D56-49B5-9E47-BA93A873A221}" srcOrd="0" destOrd="3" presId="urn:microsoft.com/office/officeart/2005/8/layout/hList1"/>
    <dgm:cxn modelId="{BAA8BF22-7262-4E43-97B8-37DC375ACCBC}" srcId="{9252D7AC-930C-481D-B03B-4C9F24E8DD11}" destId="{62114DF5-A792-4056-B68C-A0F8FDFD1C67}" srcOrd="2" destOrd="0" parTransId="{FD2A21D5-EA6E-4E28-A160-7C5F3E6865A2}" sibTransId="{CA05B9DA-F481-41F8-899C-2A68BB8940F7}"/>
    <dgm:cxn modelId="{D7411834-D8A6-454F-B6D8-4C393224B04C}" srcId="{A8DFE9EC-50A7-4441-B8AA-DBB882F24560}" destId="{176F9056-0432-436C-AC9C-E259ACFAFDC4}" srcOrd="1" destOrd="0" parTransId="{92D5719E-1E76-42FA-9256-0F87A4B36CF6}" sibTransId="{D8C72CE7-0F02-439D-928E-48BE92B6FF69}"/>
    <dgm:cxn modelId="{3A649F34-FC1A-44E1-80D5-3E4A062E48BB}" type="presOf" srcId="{D67C599A-CC9B-4D25-8152-BD2E79D8A3EA}" destId="{121A0B67-4D56-49B5-9E47-BA93A873A221}" srcOrd="0" destOrd="0" presId="urn:microsoft.com/office/officeart/2005/8/layout/hList1"/>
    <dgm:cxn modelId="{B5020335-2DE6-42AD-BE17-28EB1376F0A6}" srcId="{A8DFE9EC-50A7-4441-B8AA-DBB882F24560}" destId="{C9712077-8317-4453-8889-DE6FA40916A5}" srcOrd="3" destOrd="0" parTransId="{061C25A7-4E4A-4FDE-AE34-CF4EA1ED6C4A}" sibTransId="{766D084D-1BAB-4F86-9EE0-52EC0D72A6C7}"/>
    <dgm:cxn modelId="{653A3E37-7180-453A-9E3E-9DDD088336DB}" type="presOf" srcId="{A7270DB2-8CA1-44B4-8F95-900C8F0C71EB}" destId="{B5645B7D-93DC-409A-B7A6-8C8492EDEE25}" srcOrd="0" destOrd="1" presId="urn:microsoft.com/office/officeart/2005/8/layout/hList1"/>
    <dgm:cxn modelId="{9D67C437-CBCD-4A4E-84AF-30230BEFCB60}" srcId="{9252D7AC-930C-481D-B03B-4C9F24E8DD11}" destId="{D066ECF0-F654-4FE8-AD09-A80A89985B50}" srcOrd="1" destOrd="0" parTransId="{B11135BE-4EC9-45F1-9260-707F4A53AB8E}" sibTransId="{93431431-B9F6-4249-BCEF-D2327CA0E843}"/>
    <dgm:cxn modelId="{CA90F93E-E62B-4B76-ADF4-7DEE2AC4EC63}" srcId="{A8DFE9EC-50A7-4441-B8AA-DBB882F24560}" destId="{D67C599A-CC9B-4D25-8152-BD2E79D8A3EA}" srcOrd="0" destOrd="0" parTransId="{D463F3B4-81C1-4462-8A60-2A096523F166}" sibTransId="{C2849A57-873A-4E48-9F6F-2EE4D8E4741F}"/>
    <dgm:cxn modelId="{A2AA9640-3807-4C56-8478-CB4D9CAAA97A}" srcId="{E16A024D-A315-4F3C-9024-53F534426389}" destId="{A8DFE9EC-50A7-4441-B8AA-DBB882F24560}" srcOrd="3" destOrd="0" parTransId="{EA973CE5-B1B0-410A-BC71-EA925B8E2D76}" sibTransId="{6E145C64-E5D5-4E8C-BA72-02E38332C4B1}"/>
    <dgm:cxn modelId="{3637A760-1C4F-4674-8CD9-6FFCEAAD965E}" type="presOf" srcId="{1DB07DEE-A102-45A9-BA11-DD0EECF9A9E6}" destId="{F908B130-7EB7-4917-BE7A-FA2F0F52B3CF}" srcOrd="0" destOrd="0" presId="urn:microsoft.com/office/officeart/2005/8/layout/hList1"/>
    <dgm:cxn modelId="{C5A3C462-1228-44B8-9491-29A6081F482F}" srcId="{A8DFE9EC-50A7-4441-B8AA-DBB882F24560}" destId="{547B2A2C-11F7-4B1F-94C5-1DB0D64E1F4E}" srcOrd="2" destOrd="0" parTransId="{784D7902-286B-424A-A4EC-A1FBFCC8A410}" sibTransId="{529ADE89-11FB-477E-A141-81C2B348E64E}"/>
    <dgm:cxn modelId="{2D1B2E64-EAFE-469D-86B5-A26E1FECDF56}" srcId="{9252D7AC-930C-481D-B03B-4C9F24E8DD11}" destId="{1DB07DEE-A102-45A9-BA11-DD0EECF9A9E6}" srcOrd="0" destOrd="0" parTransId="{0F4D6892-701A-4449-9C0E-DCCE34768295}" sibTransId="{8E151D29-1B39-46A9-ACA8-001DD4AB783B}"/>
    <dgm:cxn modelId="{8D934A68-DC72-48DD-B364-60293E58B6BA}" type="presOf" srcId="{5D28A05D-27E5-4A5C-BD7F-BD12B5A5F1ED}" destId="{854E9520-5525-4846-9F52-E252FAE458BB}" srcOrd="0" destOrd="1" presId="urn:microsoft.com/office/officeart/2005/8/layout/hList1"/>
    <dgm:cxn modelId="{AF261E53-EAF4-4E61-9A8F-7CFCE62CAF19}" srcId="{9252D7AC-930C-481D-B03B-4C9F24E8DD11}" destId="{C6926A3F-187C-41F4-B208-AED45D635107}" srcOrd="4" destOrd="0" parTransId="{8D9A2311-9E97-454A-838D-37A01B8F01D3}" sibTransId="{EF8F987B-F211-4483-85CD-809611285CE9}"/>
    <dgm:cxn modelId="{FBF87E53-F921-4E47-801F-A6B0D3D3380B}" srcId="{5C7C1EF4-3505-4E8D-BE59-F1C90B06BA53}" destId="{F4F57369-8ABE-4D72-B934-423512FA668D}" srcOrd="0" destOrd="0" parTransId="{6AFE0C4D-59D5-4FEF-96BA-23802E4B99C1}" sibTransId="{CEB324A5-E997-40F2-880A-C860D26CD0F5}"/>
    <dgm:cxn modelId="{A97FF973-7567-475D-87FC-B8CDB0DCCF9C}" srcId="{A8DFE9EC-50A7-4441-B8AA-DBB882F24560}" destId="{9CAA5D56-81AE-442D-AF82-9D0DA0AFC502}" srcOrd="4" destOrd="0" parTransId="{499DF67E-1AA2-457B-AF1B-F9D2B037CCCC}" sibTransId="{4D880127-DEFD-4BD4-A824-40DE6007C6E1}"/>
    <dgm:cxn modelId="{2A0F8F57-69AB-48D5-8FAE-F4C42C5A1B2D}" srcId="{E16A024D-A315-4F3C-9024-53F534426389}" destId="{9252D7AC-930C-481D-B03B-4C9F24E8DD11}" srcOrd="0" destOrd="0" parTransId="{4C92D7F3-7C8D-4D98-88B5-B48B3A64DB7F}" sibTransId="{B42BA6A7-471F-43AC-8FAF-02D25D2D547A}"/>
    <dgm:cxn modelId="{E2617F86-4ECF-4954-9DB6-5F3BF59302B3}" type="presOf" srcId="{70944FA0-FE76-45F4-AC05-410F7DCFBD9C}" destId="{B5645B7D-93DC-409A-B7A6-8C8492EDEE25}" srcOrd="0" destOrd="0" presId="urn:microsoft.com/office/officeart/2005/8/layout/hList1"/>
    <dgm:cxn modelId="{ADB16088-1728-43F8-9F2F-26E18C02F064}" type="presOf" srcId="{9CAA5D56-81AE-442D-AF82-9D0DA0AFC502}" destId="{121A0B67-4D56-49B5-9E47-BA93A873A221}" srcOrd="0" destOrd="4" presId="urn:microsoft.com/office/officeart/2005/8/layout/hList1"/>
    <dgm:cxn modelId="{CEA60A8B-567B-4FFF-8892-FCAB982984D1}" type="presOf" srcId="{F4F57369-8ABE-4D72-B934-423512FA668D}" destId="{854E9520-5525-4846-9F52-E252FAE458BB}" srcOrd="0" destOrd="0" presId="urn:microsoft.com/office/officeart/2005/8/layout/hList1"/>
    <dgm:cxn modelId="{C8A4C68B-6783-41AF-A0C0-8A355D142D7A}" type="presOf" srcId="{9252D7AC-930C-481D-B03B-4C9F24E8DD11}" destId="{16AF8426-53B9-4451-B3CA-52D3FB2586EF}" srcOrd="0" destOrd="0" presId="urn:microsoft.com/office/officeart/2005/8/layout/hList1"/>
    <dgm:cxn modelId="{F197FB9C-4F84-4F0C-9457-B22DCF22C3C5}" type="presOf" srcId="{03D6C56D-9BEB-4BF0-8E4A-4F7289219BB4}" destId="{854E9520-5525-4846-9F52-E252FAE458BB}" srcOrd="0" destOrd="2" presId="urn:microsoft.com/office/officeart/2005/8/layout/hList1"/>
    <dgm:cxn modelId="{176B499F-BF7A-4245-802A-8A17AAAF3419}" srcId="{9252D7AC-930C-481D-B03B-4C9F24E8DD11}" destId="{129B8DF1-D467-42AE-844C-614F8F10F3BE}" srcOrd="3" destOrd="0" parTransId="{3C11A600-7B7B-494F-A043-2DDDDAF43F64}" sibTransId="{F2CDBE79-C09A-4FEF-A7A7-A1D8A2C442E3}"/>
    <dgm:cxn modelId="{DE635FA0-04AC-4EF3-BDFE-BC60CD04E991}" type="presOf" srcId="{E16A024D-A315-4F3C-9024-53F534426389}" destId="{B906D2FB-446A-451F-B1A9-69C7C557A0B4}" srcOrd="0" destOrd="0" presId="urn:microsoft.com/office/officeart/2005/8/layout/hList1"/>
    <dgm:cxn modelId="{3C1DD2AB-1C70-47C8-9314-DCC266742C39}" type="presOf" srcId="{176F9056-0432-436C-AC9C-E259ACFAFDC4}" destId="{121A0B67-4D56-49B5-9E47-BA93A873A221}" srcOrd="0" destOrd="1" presId="urn:microsoft.com/office/officeart/2005/8/layout/hList1"/>
    <dgm:cxn modelId="{D7435AAF-DAAB-4BC7-8F5F-3BD0D2F99932}" type="presOf" srcId="{62114DF5-A792-4056-B68C-A0F8FDFD1C67}" destId="{F908B130-7EB7-4917-BE7A-FA2F0F52B3CF}" srcOrd="0" destOrd="2" presId="urn:microsoft.com/office/officeart/2005/8/layout/hList1"/>
    <dgm:cxn modelId="{ADDC2EB6-AE9B-4DBC-928E-2BFA4862F721}" type="presOf" srcId="{2181C7E8-BA01-498B-9AA3-087AC88F10E9}" destId="{F908B130-7EB7-4917-BE7A-FA2F0F52B3CF}" srcOrd="0" destOrd="6" presId="urn:microsoft.com/office/officeart/2005/8/layout/hList1"/>
    <dgm:cxn modelId="{1BADE4B6-AC7A-4729-8E74-D839D0334186}" srcId="{9252D7AC-930C-481D-B03B-4C9F24E8DD11}" destId="{2181C7E8-BA01-498B-9AA3-087AC88F10E9}" srcOrd="6" destOrd="0" parTransId="{6D4AE56A-DD88-45C4-B0CB-77C34CBB7305}" sibTransId="{8B2B86BD-BA73-4FEB-923B-681705B33953}"/>
    <dgm:cxn modelId="{8AFFBEBA-4171-4BDF-90FF-5F72C05B625B}" srcId="{5C7C1EF4-3505-4E8D-BE59-F1C90B06BA53}" destId="{03D6C56D-9BEB-4BF0-8E4A-4F7289219BB4}" srcOrd="2" destOrd="0" parTransId="{9260C7E3-E946-4127-98E5-8DB635D6BC92}" sibTransId="{3996CF25-5716-440A-BB1F-865997FF8FB3}"/>
    <dgm:cxn modelId="{D51204BE-6035-4DC0-8230-891E40BBF889}" srcId="{9252D7AC-930C-481D-B03B-4C9F24E8DD11}" destId="{52AD2AC8-5933-479D-A27D-BE9ED2B3AF6E}" srcOrd="5" destOrd="0" parTransId="{20CBA81B-F7D4-4B9A-B09A-0C5CCB49AB69}" sibTransId="{8016B5FB-B9F9-4988-A3BC-A604AE1C2E3D}"/>
    <dgm:cxn modelId="{4E438DC1-2DAD-4032-ABB4-DB624CA42822}" srcId="{28E47FB7-47E3-4F95-9A2C-C132C8C4E0A6}" destId="{70944FA0-FE76-45F4-AC05-410F7DCFBD9C}" srcOrd="0" destOrd="0" parTransId="{62E2A464-A2A6-44CD-AC51-CB329DD56F48}" sibTransId="{72CAD257-E2B6-4C7D-A06E-4806AE3CCF5F}"/>
    <dgm:cxn modelId="{D35A21C2-BBC5-4BD5-83DD-3D02269FD35F}" type="presOf" srcId="{547B2A2C-11F7-4B1F-94C5-1DB0D64E1F4E}" destId="{121A0B67-4D56-49B5-9E47-BA93A873A221}" srcOrd="0" destOrd="2" presId="urn:microsoft.com/office/officeart/2005/8/layout/hList1"/>
    <dgm:cxn modelId="{40A6CBC9-6D2E-4415-B059-CF9F93C1D603}" type="presOf" srcId="{129B8DF1-D467-42AE-844C-614F8F10F3BE}" destId="{F908B130-7EB7-4917-BE7A-FA2F0F52B3CF}" srcOrd="0" destOrd="3" presId="urn:microsoft.com/office/officeart/2005/8/layout/hList1"/>
    <dgm:cxn modelId="{CA81D4CC-B4B0-4992-8AFB-835B9E8DAF54}" srcId="{E16A024D-A315-4F3C-9024-53F534426389}" destId="{5C7C1EF4-3505-4E8D-BE59-F1C90B06BA53}" srcOrd="1" destOrd="0" parTransId="{8DD22F8B-0E5B-4481-8486-C53605265424}" sibTransId="{ACAE013C-5389-4449-8D13-22666C8F0552}"/>
    <dgm:cxn modelId="{E86A81D4-7615-41C7-B9B2-8326E4ECD50D}" type="presOf" srcId="{D066ECF0-F654-4FE8-AD09-A80A89985B50}" destId="{F908B130-7EB7-4917-BE7A-FA2F0F52B3CF}" srcOrd="0" destOrd="1" presId="urn:microsoft.com/office/officeart/2005/8/layout/hList1"/>
    <dgm:cxn modelId="{D9ACB3D8-5C74-4171-859E-77548A45A1ED}" srcId="{28E47FB7-47E3-4F95-9A2C-C132C8C4E0A6}" destId="{A7270DB2-8CA1-44B4-8F95-900C8F0C71EB}" srcOrd="1" destOrd="0" parTransId="{D764AC7D-35E1-4423-89AC-AB162C29C8A6}" sibTransId="{2AB7063C-796F-4F10-91EA-AB06D1155D9E}"/>
    <dgm:cxn modelId="{2EBBEFDA-3A1D-4DC9-9115-1808A762B227}" type="presOf" srcId="{C6926A3F-187C-41F4-B208-AED45D635107}" destId="{F908B130-7EB7-4917-BE7A-FA2F0F52B3CF}" srcOrd="0" destOrd="4" presId="urn:microsoft.com/office/officeart/2005/8/layout/hList1"/>
    <dgm:cxn modelId="{629D84E0-B42F-4D44-B5F2-4D8FF9269C8B}" type="presOf" srcId="{51576C5C-D429-4216-8896-3B1C0FC9DB37}" destId="{121A0B67-4D56-49B5-9E47-BA93A873A221}" srcOrd="0" destOrd="5" presId="urn:microsoft.com/office/officeart/2005/8/layout/hList1"/>
    <dgm:cxn modelId="{9542EAE0-36D7-4F54-9A32-E56DB1A014A8}" type="presOf" srcId="{52AD2AC8-5933-479D-A27D-BE9ED2B3AF6E}" destId="{F908B130-7EB7-4917-BE7A-FA2F0F52B3CF}" srcOrd="0" destOrd="5" presId="urn:microsoft.com/office/officeart/2005/8/layout/hList1"/>
    <dgm:cxn modelId="{2EF29CE1-CB70-4EFD-97B0-79044297CDD7}" srcId="{E16A024D-A315-4F3C-9024-53F534426389}" destId="{28E47FB7-47E3-4F95-9A2C-C132C8C4E0A6}" srcOrd="2" destOrd="0" parTransId="{02C1ED01-8CD0-4F22-9350-1243DFD78F86}" sibTransId="{21D2979D-B02B-49BE-BB5D-400169B2DC4F}"/>
    <dgm:cxn modelId="{631961E8-CD6F-4904-953C-B088269847BC}" type="presOf" srcId="{5C7C1EF4-3505-4E8D-BE59-F1C90B06BA53}" destId="{743454A0-407A-4461-BA26-0EC9BCEEFB97}" srcOrd="0" destOrd="0" presId="urn:microsoft.com/office/officeart/2005/8/layout/hList1"/>
    <dgm:cxn modelId="{D3D587F7-A734-4244-B6A3-C247141A6C69}" type="presOf" srcId="{28E47FB7-47E3-4F95-9A2C-C132C8C4E0A6}" destId="{2FA17C0F-91AA-4EEA-9FB7-BDCEF775B171}" srcOrd="0" destOrd="0" presId="urn:microsoft.com/office/officeart/2005/8/layout/hList1"/>
    <dgm:cxn modelId="{213C71FB-3C33-499F-ADCC-1396192CE768}" srcId="{A8DFE9EC-50A7-4441-B8AA-DBB882F24560}" destId="{51576C5C-D429-4216-8896-3B1C0FC9DB37}" srcOrd="5" destOrd="0" parTransId="{917A25D5-9B62-4A29-8C7A-2B93CEE8A5C0}" sibTransId="{2578A3F1-7B3B-4176-AFA1-A97BD9DB3FAE}"/>
    <dgm:cxn modelId="{2E024315-0439-4198-91BD-C9CF5B028843}" type="presParOf" srcId="{B906D2FB-446A-451F-B1A9-69C7C557A0B4}" destId="{5B047C12-45B6-470E-BB0F-BC1CCB4406BC}" srcOrd="0" destOrd="0" presId="urn:microsoft.com/office/officeart/2005/8/layout/hList1"/>
    <dgm:cxn modelId="{9E87BD58-5948-402A-AAFD-AB1F94B6323A}" type="presParOf" srcId="{5B047C12-45B6-470E-BB0F-BC1CCB4406BC}" destId="{16AF8426-53B9-4451-B3CA-52D3FB2586EF}" srcOrd="0" destOrd="0" presId="urn:microsoft.com/office/officeart/2005/8/layout/hList1"/>
    <dgm:cxn modelId="{0A80FC56-8521-4AF6-9180-67D2EFEFCB64}" type="presParOf" srcId="{5B047C12-45B6-470E-BB0F-BC1CCB4406BC}" destId="{F908B130-7EB7-4917-BE7A-FA2F0F52B3CF}" srcOrd="1" destOrd="0" presId="urn:microsoft.com/office/officeart/2005/8/layout/hList1"/>
    <dgm:cxn modelId="{876FB3B8-23AC-4FB7-A508-54E476E88170}" type="presParOf" srcId="{B906D2FB-446A-451F-B1A9-69C7C557A0B4}" destId="{0F0DE55A-4D4B-4A33-8197-CA3DD5024C90}" srcOrd="1" destOrd="0" presId="urn:microsoft.com/office/officeart/2005/8/layout/hList1"/>
    <dgm:cxn modelId="{450ABA88-F3FF-4B3D-9A6C-1E23DA661684}" type="presParOf" srcId="{B906D2FB-446A-451F-B1A9-69C7C557A0B4}" destId="{6E17919B-112D-497E-813C-FBA4C8AD36F5}" srcOrd="2" destOrd="0" presId="urn:microsoft.com/office/officeart/2005/8/layout/hList1"/>
    <dgm:cxn modelId="{18609B48-E51D-4C94-8DA0-D30CB7AF06AA}" type="presParOf" srcId="{6E17919B-112D-497E-813C-FBA4C8AD36F5}" destId="{743454A0-407A-4461-BA26-0EC9BCEEFB97}" srcOrd="0" destOrd="0" presId="urn:microsoft.com/office/officeart/2005/8/layout/hList1"/>
    <dgm:cxn modelId="{F1CC9B52-0D11-4A54-8684-0638444875FC}" type="presParOf" srcId="{6E17919B-112D-497E-813C-FBA4C8AD36F5}" destId="{854E9520-5525-4846-9F52-E252FAE458BB}" srcOrd="1" destOrd="0" presId="urn:microsoft.com/office/officeart/2005/8/layout/hList1"/>
    <dgm:cxn modelId="{5B9EB826-CC99-4F2B-8F57-87C0F7A9B028}" type="presParOf" srcId="{B906D2FB-446A-451F-B1A9-69C7C557A0B4}" destId="{29679C59-C1CA-4DF3-B069-B9F38AE2B22D}" srcOrd="3" destOrd="0" presId="urn:microsoft.com/office/officeart/2005/8/layout/hList1"/>
    <dgm:cxn modelId="{00C43203-CD6A-4E8F-B5D0-15701ED1E8C6}" type="presParOf" srcId="{B906D2FB-446A-451F-B1A9-69C7C557A0B4}" destId="{2236DD75-ECCD-4C19-A2CC-74ACDB02F13D}" srcOrd="4" destOrd="0" presId="urn:microsoft.com/office/officeart/2005/8/layout/hList1"/>
    <dgm:cxn modelId="{B633BB7F-DF9F-48E3-8098-AD7A596923A8}" type="presParOf" srcId="{2236DD75-ECCD-4C19-A2CC-74ACDB02F13D}" destId="{2FA17C0F-91AA-4EEA-9FB7-BDCEF775B171}" srcOrd="0" destOrd="0" presId="urn:microsoft.com/office/officeart/2005/8/layout/hList1"/>
    <dgm:cxn modelId="{A253D515-7744-4F4B-B5EC-B103AB2C0514}" type="presParOf" srcId="{2236DD75-ECCD-4C19-A2CC-74ACDB02F13D}" destId="{B5645B7D-93DC-409A-B7A6-8C8492EDEE25}" srcOrd="1" destOrd="0" presId="urn:microsoft.com/office/officeart/2005/8/layout/hList1"/>
    <dgm:cxn modelId="{B596AD99-7310-45AC-A661-5062EFB4159B}" type="presParOf" srcId="{B906D2FB-446A-451F-B1A9-69C7C557A0B4}" destId="{057FBF91-9533-4F5C-86A9-4B3DBE09458B}" srcOrd="5" destOrd="0" presId="urn:microsoft.com/office/officeart/2005/8/layout/hList1"/>
    <dgm:cxn modelId="{B310F28C-E29C-4040-B0DE-5759FC7000C7}" type="presParOf" srcId="{B906D2FB-446A-451F-B1A9-69C7C557A0B4}" destId="{29F1A5B9-7573-4940-9312-81B70E238837}" srcOrd="6" destOrd="0" presId="urn:microsoft.com/office/officeart/2005/8/layout/hList1"/>
    <dgm:cxn modelId="{083FF60B-E93A-4068-A7AA-CF75541FBFA9}" type="presParOf" srcId="{29F1A5B9-7573-4940-9312-81B70E238837}" destId="{19A7B5EC-A709-4345-88F0-E92DBCCC371B}" srcOrd="0" destOrd="0" presId="urn:microsoft.com/office/officeart/2005/8/layout/hList1"/>
    <dgm:cxn modelId="{6693D7A2-D594-46D9-B9DB-93BCA4CE24E0}" type="presParOf" srcId="{29F1A5B9-7573-4940-9312-81B70E238837}" destId="{121A0B67-4D56-49B5-9E47-BA93A873A22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E12861-40E1-46B0-9CF6-15C3D6F994FD}" type="doc">
      <dgm:prSet loTypeId="urn:microsoft.com/office/officeart/2005/8/layout/process1" loCatId="process" qsTypeId="urn:microsoft.com/office/officeart/2005/8/quickstyle/simple1" qsCatId="simple" csTypeId="urn:microsoft.com/office/officeart/2005/8/colors/colorful5" csCatId="colorful" phldr="1"/>
      <dgm:spPr/>
    </dgm:pt>
    <dgm:pt modelId="{40D546AC-764C-48AC-A617-A6AC6E908B9C}">
      <dgm:prSet phldrT="[文本]" custT="1"/>
      <dgm:spPr/>
      <dgm:t>
        <a:bodyPr/>
        <a:lstStyle/>
        <a:p>
          <a:pPr marL="0" lvl="0" indent="0" algn="ctr" defTabSz="711200">
            <a:lnSpc>
              <a:spcPct val="90000"/>
            </a:lnSpc>
            <a:spcBef>
              <a:spcPct val="0"/>
            </a:spcBef>
            <a:spcAft>
              <a:spcPct val="35000"/>
            </a:spcAft>
            <a:buClrTx/>
            <a:buSzTx/>
            <a:buNone/>
          </a:pPr>
          <a:r>
            <a:rPr lang="zh-CN" altLang="en-US" sz="1600" kern="1200" baseline="0" dirty="0">
              <a:solidFill>
                <a:prstClr val="white"/>
              </a:solidFill>
              <a:latin typeface="Calibri"/>
              <a:ea typeface="宋体" panose="02010600030101010101" pitchFamily="2" charset="-122"/>
              <a:cs typeface="+mn-cs"/>
            </a:rPr>
            <a:t>月销量序列 </a:t>
          </a:r>
          <a:r>
            <a:rPr lang="en-US" altLang="zh-CN" sz="1600" kern="1200" baseline="0" dirty="0">
              <a:solidFill>
                <a:prstClr val="white"/>
              </a:solidFill>
              <a:latin typeface="Calibri"/>
              <a:ea typeface="宋体" panose="02010600030101010101" pitchFamily="2" charset="-122"/>
              <a:cs typeface="+mn-cs"/>
            </a:rPr>
            <a:t>= </a:t>
          </a:r>
        </a:p>
        <a:p>
          <a:pPr marL="0" lvl="0" indent="0" algn="ctr" defTabSz="711200">
            <a:lnSpc>
              <a:spcPct val="90000"/>
            </a:lnSpc>
            <a:spcBef>
              <a:spcPct val="0"/>
            </a:spcBef>
            <a:spcAft>
              <a:spcPct val="35000"/>
            </a:spcAft>
            <a:buClrTx/>
            <a:buSzTx/>
            <a:buNone/>
          </a:pPr>
          <a:r>
            <a:rPr lang="zh-CN" altLang="en-US" sz="1600" kern="1200" baseline="0" dirty="0">
              <a:solidFill>
                <a:prstClr val="white"/>
              </a:solidFill>
              <a:latin typeface="Calibri"/>
              <a:ea typeface="宋体" panose="02010600030101010101" pitchFamily="2" charset="-122"/>
              <a:cs typeface="+mn-cs"/>
            </a:rPr>
            <a:t>季节*趋势 </a:t>
          </a:r>
          <a:r>
            <a:rPr lang="en-US" altLang="zh-CN" sz="1600" kern="1200" baseline="0" dirty="0">
              <a:solidFill>
                <a:prstClr val="white"/>
              </a:solidFill>
              <a:latin typeface="Calibri"/>
              <a:ea typeface="宋体" panose="02010600030101010101" pitchFamily="2" charset="-122"/>
              <a:cs typeface="+mn-cs"/>
            </a:rPr>
            <a:t>+ </a:t>
          </a:r>
          <a:r>
            <a:rPr lang="zh-CN" altLang="en-US" sz="1600" kern="1200" baseline="0" dirty="0">
              <a:solidFill>
                <a:prstClr val="white"/>
              </a:solidFill>
              <a:latin typeface="Calibri"/>
              <a:ea typeface="宋体" panose="02010600030101010101" pitchFamily="2" charset="-122"/>
              <a:cs typeface="+mn-cs"/>
            </a:rPr>
            <a:t>随机误差</a:t>
          </a:r>
        </a:p>
      </dgm:t>
    </dgm:pt>
    <dgm:pt modelId="{1CD6642C-45F3-4BC7-A11C-422B78CDA1B2}" type="parTrans" cxnId="{56D1D5CD-19C5-4851-88FA-082A085B74C4}">
      <dgm:prSet/>
      <dgm:spPr/>
      <dgm:t>
        <a:bodyPr/>
        <a:lstStyle/>
        <a:p>
          <a:endParaRPr lang="zh-CN" altLang="en-US"/>
        </a:p>
      </dgm:t>
    </dgm:pt>
    <dgm:pt modelId="{6EF2BBD2-B16B-47CD-B66E-AD82905C006D}" type="sibTrans" cxnId="{56D1D5CD-19C5-4851-88FA-082A085B74C4}">
      <dgm:prSet/>
      <dgm:spPr/>
      <dgm:t>
        <a:bodyPr/>
        <a:lstStyle/>
        <a:p>
          <a:endParaRPr lang="zh-CN" altLang="en-US"/>
        </a:p>
      </dgm:t>
    </dgm:pt>
    <dgm:pt modelId="{7D261E92-DE93-431B-A368-08D8A90123C4}">
      <dgm:prSet phldrT="[文本]" custT="1"/>
      <dgm:spPr/>
      <dgm:t>
        <a:bodyPr/>
        <a:lstStyle/>
        <a:p>
          <a:pPr marL="0" lvl="0" indent="0" algn="ctr" defTabSz="711200">
            <a:lnSpc>
              <a:spcPct val="90000"/>
            </a:lnSpc>
            <a:spcBef>
              <a:spcPct val="0"/>
            </a:spcBef>
            <a:spcAft>
              <a:spcPct val="35000"/>
            </a:spcAft>
            <a:buClrTx/>
            <a:buSzTx/>
            <a:buNone/>
          </a:pPr>
          <a:r>
            <a:rPr lang="zh-CN" altLang="en-US" sz="1600" kern="1200" baseline="0" dirty="0">
              <a:solidFill>
                <a:prstClr val="white"/>
              </a:solidFill>
              <a:latin typeface="Calibri"/>
              <a:ea typeface="宋体" panose="02010600030101010101" pitchFamily="2" charset="-122"/>
              <a:cs typeface="+mn-cs"/>
            </a:rPr>
            <a:t>趋势性</a:t>
          </a:r>
          <a:r>
            <a:rPr lang="en-US" altLang="zh-CN" sz="1600" kern="1200" baseline="0" dirty="0">
              <a:solidFill>
                <a:prstClr val="white"/>
              </a:solidFill>
              <a:latin typeface="Calibri"/>
              <a:ea typeface="宋体" panose="02010600030101010101" pitchFamily="2" charset="-122"/>
              <a:cs typeface="+mn-cs"/>
            </a:rPr>
            <a:t>: </a:t>
          </a:r>
          <a:r>
            <a:rPr lang="zh-CN" altLang="en-US" sz="1600" kern="1200" baseline="0" dirty="0">
              <a:solidFill>
                <a:prstClr val="white"/>
              </a:solidFill>
              <a:latin typeface="Calibri"/>
              <a:ea typeface="宋体" panose="02010600030101010101" pitchFamily="2" charset="-122"/>
              <a:cs typeface="+mn-cs"/>
            </a:rPr>
            <a:t>局部多项式回归预测此商品的销量序列未来六个月的趋势性；</a:t>
          </a:r>
        </a:p>
      </dgm:t>
    </dgm:pt>
    <dgm:pt modelId="{6BC6DF85-6675-4D47-954E-B5B99D481436}" type="parTrans" cxnId="{AA6E7104-7ADA-4446-B0DA-407BE1A68EDA}">
      <dgm:prSet/>
      <dgm:spPr/>
      <dgm:t>
        <a:bodyPr/>
        <a:lstStyle/>
        <a:p>
          <a:endParaRPr lang="zh-CN" altLang="en-US"/>
        </a:p>
      </dgm:t>
    </dgm:pt>
    <dgm:pt modelId="{F39210BE-4DB7-4A6D-94E1-51F2CF4EDF66}" type="sibTrans" cxnId="{AA6E7104-7ADA-4446-B0DA-407BE1A68EDA}">
      <dgm:prSet/>
      <dgm:spPr/>
      <dgm:t>
        <a:bodyPr/>
        <a:lstStyle/>
        <a:p>
          <a:endParaRPr lang="zh-CN" altLang="en-US"/>
        </a:p>
      </dgm:t>
    </dgm:pt>
    <dgm:pt modelId="{9209722B-E552-4C06-AA1C-3B930E563614}">
      <dgm:prSet phldrT="[文本]" custT="1"/>
      <dgm:spPr/>
      <dgm:t>
        <a:bodyPr/>
        <a:lstStyle/>
        <a:p>
          <a:r>
            <a:rPr lang="zh-CN" altLang="en-US" sz="1600" baseline="0" dirty="0">
              <a:solidFill>
                <a:schemeClr val="bg1"/>
              </a:solidFill>
            </a:rPr>
            <a:t>季节性：</a:t>
          </a:r>
          <a:r>
            <a:rPr lang="zh-CN" altLang="en-US" sz="1600" baseline="0" dirty="0">
              <a:solidFill>
                <a:schemeClr val="bg1"/>
              </a:solidFill>
              <a:latin typeface="Calibri"/>
              <a:ea typeface="宋体" panose="02010600030101010101" pitchFamily="2" charset="-122"/>
            </a:rPr>
            <a:t>提取同末级类目的长期售卖的所有商品的综合季节性因子，季节性因子</a:t>
          </a:r>
          <a:r>
            <a:rPr lang="en-US" altLang="zh-CN" sz="1600" baseline="0" dirty="0">
              <a:solidFill>
                <a:schemeClr val="bg1"/>
              </a:solidFill>
              <a:latin typeface="Calibri"/>
              <a:ea typeface="宋体" panose="02010600030101010101" pitchFamily="2" charset="-122"/>
            </a:rPr>
            <a:t>=</a:t>
          </a:r>
          <a:r>
            <a:rPr lang="zh-CN" altLang="en-US" sz="1600" baseline="0" dirty="0">
              <a:solidFill>
                <a:schemeClr val="bg1"/>
              </a:solidFill>
              <a:latin typeface="Calibri"/>
              <a:ea typeface="宋体" panose="02010600030101010101" pitchFamily="2" charset="-122"/>
            </a:rPr>
            <a:t>去趋势的月销量</a:t>
          </a:r>
          <a:r>
            <a:rPr lang="en-US" altLang="zh-CN" sz="1600" baseline="0" dirty="0">
              <a:solidFill>
                <a:schemeClr val="bg1"/>
              </a:solidFill>
              <a:latin typeface="Calibri"/>
              <a:ea typeface="宋体" panose="02010600030101010101" pitchFamily="2" charset="-122"/>
            </a:rPr>
            <a:t>/</a:t>
          </a:r>
          <a:r>
            <a:rPr lang="zh-CN" altLang="en-US" sz="1600" baseline="0" dirty="0">
              <a:solidFill>
                <a:schemeClr val="bg1"/>
              </a:solidFill>
              <a:latin typeface="Calibri"/>
              <a:ea typeface="宋体" panose="02010600030101010101" pitchFamily="2" charset="-122"/>
            </a:rPr>
            <a:t>去趋势的年销量按月平均</a:t>
          </a:r>
          <a:endParaRPr lang="zh-CN" altLang="en-US" sz="1600" baseline="0" dirty="0">
            <a:solidFill>
              <a:schemeClr val="bg1"/>
            </a:solidFill>
          </a:endParaRPr>
        </a:p>
      </dgm:t>
    </dgm:pt>
    <dgm:pt modelId="{021F7DE7-6233-4FB2-A655-BCF1EBFF57A4}" type="parTrans" cxnId="{AB726E72-4987-4934-8A97-A5CD793CCE27}">
      <dgm:prSet/>
      <dgm:spPr/>
      <dgm:t>
        <a:bodyPr/>
        <a:lstStyle/>
        <a:p>
          <a:endParaRPr lang="zh-CN" altLang="en-US"/>
        </a:p>
      </dgm:t>
    </dgm:pt>
    <dgm:pt modelId="{8B1DB9DD-2C01-43FE-9ACE-A924BBC60B03}" type="sibTrans" cxnId="{AB726E72-4987-4934-8A97-A5CD793CCE27}">
      <dgm:prSet/>
      <dgm:spPr/>
      <dgm:t>
        <a:bodyPr/>
        <a:lstStyle/>
        <a:p>
          <a:endParaRPr lang="zh-CN" altLang="en-US"/>
        </a:p>
      </dgm:t>
    </dgm:pt>
    <dgm:pt modelId="{DE1448EF-72C3-4339-8867-9753E1BFAF71}" type="pres">
      <dgm:prSet presAssocID="{89E12861-40E1-46B0-9CF6-15C3D6F994FD}" presName="Name0" presStyleCnt="0">
        <dgm:presLayoutVars>
          <dgm:dir/>
          <dgm:resizeHandles val="exact"/>
        </dgm:presLayoutVars>
      </dgm:prSet>
      <dgm:spPr/>
    </dgm:pt>
    <dgm:pt modelId="{31FA0A47-5AD3-4F69-B4A0-95061C011386}" type="pres">
      <dgm:prSet presAssocID="{40D546AC-764C-48AC-A617-A6AC6E908B9C}" presName="node" presStyleLbl="node1" presStyleIdx="0" presStyleCnt="3">
        <dgm:presLayoutVars>
          <dgm:bulletEnabled val="1"/>
        </dgm:presLayoutVars>
      </dgm:prSet>
      <dgm:spPr/>
    </dgm:pt>
    <dgm:pt modelId="{F091B154-908E-44C2-B0ED-C6278D174EDB}" type="pres">
      <dgm:prSet presAssocID="{6EF2BBD2-B16B-47CD-B66E-AD82905C006D}" presName="sibTrans" presStyleLbl="sibTrans2D1" presStyleIdx="0" presStyleCnt="2"/>
      <dgm:spPr/>
    </dgm:pt>
    <dgm:pt modelId="{2056B708-7597-4282-BF70-F85DA7D22B85}" type="pres">
      <dgm:prSet presAssocID="{6EF2BBD2-B16B-47CD-B66E-AD82905C006D}" presName="connectorText" presStyleLbl="sibTrans2D1" presStyleIdx="0" presStyleCnt="2"/>
      <dgm:spPr/>
    </dgm:pt>
    <dgm:pt modelId="{6CC253ED-BC9C-4CED-9924-2308D7A04908}" type="pres">
      <dgm:prSet presAssocID="{7D261E92-DE93-431B-A368-08D8A90123C4}" presName="node" presStyleLbl="node1" presStyleIdx="1" presStyleCnt="3">
        <dgm:presLayoutVars>
          <dgm:bulletEnabled val="1"/>
        </dgm:presLayoutVars>
      </dgm:prSet>
      <dgm:spPr/>
    </dgm:pt>
    <dgm:pt modelId="{4754419E-F161-4521-90F2-BD480641ABD7}" type="pres">
      <dgm:prSet presAssocID="{F39210BE-4DB7-4A6D-94E1-51F2CF4EDF66}" presName="sibTrans" presStyleLbl="sibTrans2D1" presStyleIdx="1" presStyleCnt="2"/>
      <dgm:spPr/>
    </dgm:pt>
    <dgm:pt modelId="{F058379D-6FC2-45C5-A354-084012AE6BBF}" type="pres">
      <dgm:prSet presAssocID="{F39210BE-4DB7-4A6D-94E1-51F2CF4EDF66}" presName="connectorText" presStyleLbl="sibTrans2D1" presStyleIdx="1" presStyleCnt="2"/>
      <dgm:spPr/>
    </dgm:pt>
    <dgm:pt modelId="{8A10FDA8-81CA-4E27-AA70-5D6BE5DF87EC}" type="pres">
      <dgm:prSet presAssocID="{9209722B-E552-4C06-AA1C-3B930E563614}" presName="node" presStyleLbl="node1" presStyleIdx="2" presStyleCnt="3">
        <dgm:presLayoutVars>
          <dgm:bulletEnabled val="1"/>
        </dgm:presLayoutVars>
      </dgm:prSet>
      <dgm:spPr/>
    </dgm:pt>
  </dgm:ptLst>
  <dgm:cxnLst>
    <dgm:cxn modelId="{AA6E7104-7ADA-4446-B0DA-407BE1A68EDA}" srcId="{89E12861-40E1-46B0-9CF6-15C3D6F994FD}" destId="{7D261E92-DE93-431B-A368-08D8A90123C4}" srcOrd="1" destOrd="0" parTransId="{6BC6DF85-6675-4D47-954E-B5B99D481436}" sibTransId="{F39210BE-4DB7-4A6D-94E1-51F2CF4EDF66}"/>
    <dgm:cxn modelId="{3FCEE91D-F6AF-4756-965C-3D62D8F7A22E}" type="presOf" srcId="{40D546AC-764C-48AC-A617-A6AC6E908B9C}" destId="{31FA0A47-5AD3-4F69-B4A0-95061C011386}" srcOrd="0" destOrd="0" presId="urn:microsoft.com/office/officeart/2005/8/layout/process1"/>
    <dgm:cxn modelId="{AA590236-2699-43A0-AB5F-245E02A33D52}" type="presOf" srcId="{9209722B-E552-4C06-AA1C-3B930E563614}" destId="{8A10FDA8-81CA-4E27-AA70-5D6BE5DF87EC}" srcOrd="0" destOrd="0" presId="urn:microsoft.com/office/officeart/2005/8/layout/process1"/>
    <dgm:cxn modelId="{8BAE4B6B-7E66-44F0-835E-B48634FCAF5B}" type="presOf" srcId="{6EF2BBD2-B16B-47CD-B66E-AD82905C006D}" destId="{F091B154-908E-44C2-B0ED-C6278D174EDB}" srcOrd="0" destOrd="0" presId="urn:microsoft.com/office/officeart/2005/8/layout/process1"/>
    <dgm:cxn modelId="{AB726E72-4987-4934-8A97-A5CD793CCE27}" srcId="{89E12861-40E1-46B0-9CF6-15C3D6F994FD}" destId="{9209722B-E552-4C06-AA1C-3B930E563614}" srcOrd="2" destOrd="0" parTransId="{021F7DE7-6233-4FB2-A655-BCF1EBFF57A4}" sibTransId="{8B1DB9DD-2C01-43FE-9ACE-A924BBC60B03}"/>
    <dgm:cxn modelId="{1067AB72-D831-49AA-B706-42670D4092EA}" type="presOf" srcId="{6EF2BBD2-B16B-47CD-B66E-AD82905C006D}" destId="{2056B708-7597-4282-BF70-F85DA7D22B85}" srcOrd="1" destOrd="0" presId="urn:microsoft.com/office/officeart/2005/8/layout/process1"/>
    <dgm:cxn modelId="{B08D0054-F04E-4B1D-BCFA-8147BCF932DC}" type="presOf" srcId="{7D261E92-DE93-431B-A368-08D8A90123C4}" destId="{6CC253ED-BC9C-4CED-9924-2308D7A04908}" srcOrd="0" destOrd="0" presId="urn:microsoft.com/office/officeart/2005/8/layout/process1"/>
    <dgm:cxn modelId="{48255C93-598E-450C-AB73-ECC2B945E5FF}" type="presOf" srcId="{F39210BE-4DB7-4A6D-94E1-51F2CF4EDF66}" destId="{4754419E-F161-4521-90F2-BD480641ABD7}" srcOrd="0" destOrd="0" presId="urn:microsoft.com/office/officeart/2005/8/layout/process1"/>
    <dgm:cxn modelId="{3691CC96-0916-4BC8-84AC-9E2BCF7FA684}" type="presOf" srcId="{89E12861-40E1-46B0-9CF6-15C3D6F994FD}" destId="{DE1448EF-72C3-4339-8867-9753E1BFAF71}" srcOrd="0" destOrd="0" presId="urn:microsoft.com/office/officeart/2005/8/layout/process1"/>
    <dgm:cxn modelId="{79F055A2-1FA2-4633-A713-A8DA4A5E2326}" type="presOf" srcId="{F39210BE-4DB7-4A6D-94E1-51F2CF4EDF66}" destId="{F058379D-6FC2-45C5-A354-084012AE6BBF}" srcOrd="1" destOrd="0" presId="urn:microsoft.com/office/officeart/2005/8/layout/process1"/>
    <dgm:cxn modelId="{56D1D5CD-19C5-4851-88FA-082A085B74C4}" srcId="{89E12861-40E1-46B0-9CF6-15C3D6F994FD}" destId="{40D546AC-764C-48AC-A617-A6AC6E908B9C}" srcOrd="0" destOrd="0" parTransId="{1CD6642C-45F3-4BC7-A11C-422B78CDA1B2}" sibTransId="{6EF2BBD2-B16B-47CD-B66E-AD82905C006D}"/>
    <dgm:cxn modelId="{E2D594B0-549A-4243-9DAE-589718A10424}" type="presParOf" srcId="{DE1448EF-72C3-4339-8867-9753E1BFAF71}" destId="{31FA0A47-5AD3-4F69-B4A0-95061C011386}" srcOrd="0" destOrd="0" presId="urn:microsoft.com/office/officeart/2005/8/layout/process1"/>
    <dgm:cxn modelId="{07BDD7F4-8F8E-4A19-B535-3BAC440BCE5B}" type="presParOf" srcId="{DE1448EF-72C3-4339-8867-9753E1BFAF71}" destId="{F091B154-908E-44C2-B0ED-C6278D174EDB}" srcOrd="1" destOrd="0" presId="urn:microsoft.com/office/officeart/2005/8/layout/process1"/>
    <dgm:cxn modelId="{E50121BB-2958-44B7-B822-F2372F08C8C2}" type="presParOf" srcId="{F091B154-908E-44C2-B0ED-C6278D174EDB}" destId="{2056B708-7597-4282-BF70-F85DA7D22B85}" srcOrd="0" destOrd="0" presId="urn:microsoft.com/office/officeart/2005/8/layout/process1"/>
    <dgm:cxn modelId="{6706B88A-03BB-4407-A8AE-7FE2B3F0CA7B}" type="presParOf" srcId="{DE1448EF-72C3-4339-8867-9753E1BFAF71}" destId="{6CC253ED-BC9C-4CED-9924-2308D7A04908}" srcOrd="2" destOrd="0" presId="urn:microsoft.com/office/officeart/2005/8/layout/process1"/>
    <dgm:cxn modelId="{CBFA0542-AC84-4F12-8447-945CD0D7E5A8}" type="presParOf" srcId="{DE1448EF-72C3-4339-8867-9753E1BFAF71}" destId="{4754419E-F161-4521-90F2-BD480641ABD7}" srcOrd="3" destOrd="0" presId="urn:microsoft.com/office/officeart/2005/8/layout/process1"/>
    <dgm:cxn modelId="{0ED5A16F-42D2-410A-99C2-34DBD676FD53}" type="presParOf" srcId="{4754419E-F161-4521-90F2-BD480641ABD7}" destId="{F058379D-6FC2-45C5-A354-084012AE6BBF}" srcOrd="0" destOrd="0" presId="urn:microsoft.com/office/officeart/2005/8/layout/process1"/>
    <dgm:cxn modelId="{3BE2CB09-8D84-4464-9454-59C854C70D35}" type="presParOf" srcId="{DE1448EF-72C3-4339-8867-9753E1BFAF71}" destId="{8A10FDA8-81CA-4E27-AA70-5D6BE5DF87EC}" srcOrd="4"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F16775-55AD-4EFC-8E84-3E6E37A8DD84}" type="doc">
      <dgm:prSet loTypeId="urn:microsoft.com/office/officeart/2005/8/layout/chevron2" loCatId="list" qsTypeId="urn:microsoft.com/office/officeart/2005/8/quickstyle/simple2" qsCatId="simple" csTypeId="urn:microsoft.com/office/officeart/2005/8/colors/colorful5" csCatId="colorful" phldr="1"/>
      <dgm:spPr/>
      <dgm:t>
        <a:bodyPr/>
        <a:lstStyle/>
        <a:p>
          <a:endParaRPr lang="zh-CN" altLang="en-US"/>
        </a:p>
      </dgm:t>
    </dgm:pt>
    <dgm:pt modelId="{415EE2C0-93FC-4D3E-BC4E-223FFBE87979}">
      <dgm:prSet phldrT="[文本]"/>
      <dgm:spPr/>
      <dgm:t>
        <a:bodyPr/>
        <a:lstStyle/>
        <a:p>
          <a:r>
            <a:rPr lang="zh-CN" altLang="en-US" dirty="0"/>
            <a:t>商品月度销量数据较少</a:t>
          </a:r>
        </a:p>
      </dgm:t>
    </dgm:pt>
    <dgm:pt modelId="{4A589414-DBD5-4AE0-AFAA-EFAC7E123832}" type="parTrans" cxnId="{E49F3C3A-BB56-404F-B75E-91714A8D9184}">
      <dgm:prSet/>
      <dgm:spPr/>
      <dgm:t>
        <a:bodyPr/>
        <a:lstStyle/>
        <a:p>
          <a:endParaRPr lang="zh-CN" altLang="en-US"/>
        </a:p>
      </dgm:t>
    </dgm:pt>
    <dgm:pt modelId="{D0ADD331-DB21-4C72-AF88-6E91778E5DE3}" type="sibTrans" cxnId="{E49F3C3A-BB56-404F-B75E-91714A8D9184}">
      <dgm:prSet/>
      <dgm:spPr/>
      <dgm:t>
        <a:bodyPr/>
        <a:lstStyle/>
        <a:p>
          <a:endParaRPr lang="zh-CN" altLang="en-US"/>
        </a:p>
      </dgm:t>
    </dgm:pt>
    <dgm:pt modelId="{C944F1BD-0E50-4FF9-A416-C5B7497C7727}">
      <dgm:prSet phldrT="[文本]" custT="1"/>
      <dgm:spPr/>
      <dgm:t>
        <a:bodyPr/>
        <a:lstStyle/>
        <a:p>
          <a:pPr marL="0" lvl="0" indent="0" algn="ctr" defTabSz="666750">
            <a:lnSpc>
              <a:spcPct val="90000"/>
            </a:lnSpc>
            <a:spcBef>
              <a:spcPct val="0"/>
            </a:spcBef>
            <a:spcAft>
              <a:spcPct val="35000"/>
            </a:spcAft>
            <a:buNone/>
          </a:pPr>
          <a:r>
            <a:rPr lang="zh-CN" altLang="en-US" sz="1500" kern="1200" dirty="0">
              <a:solidFill>
                <a:prstClr val="white"/>
              </a:solidFill>
              <a:latin typeface="Calibri"/>
              <a:ea typeface="宋体" panose="02010600030101010101" pitchFamily="2" charset="-122"/>
              <a:cs typeface="+mn-cs"/>
            </a:rPr>
            <a:t>长期预测活动数据缺失</a:t>
          </a:r>
        </a:p>
      </dgm:t>
    </dgm:pt>
    <dgm:pt modelId="{EEEEDEE8-1EB3-4A5A-80AA-D6E1F57B6741}" type="parTrans" cxnId="{B1525ACA-9C28-4DDB-9D3F-A1428FF2E12A}">
      <dgm:prSet/>
      <dgm:spPr/>
      <dgm:t>
        <a:bodyPr/>
        <a:lstStyle/>
        <a:p>
          <a:endParaRPr lang="zh-CN" altLang="en-US"/>
        </a:p>
      </dgm:t>
    </dgm:pt>
    <dgm:pt modelId="{5876B34E-50E9-4F73-84B9-A2ABB2170CE4}" type="sibTrans" cxnId="{B1525ACA-9C28-4DDB-9D3F-A1428FF2E12A}">
      <dgm:prSet/>
      <dgm:spPr/>
      <dgm:t>
        <a:bodyPr/>
        <a:lstStyle/>
        <a:p>
          <a:endParaRPr lang="zh-CN" altLang="en-US"/>
        </a:p>
      </dgm:t>
    </dgm:pt>
    <dgm:pt modelId="{0F301B57-DC8B-4491-B265-FD177FE48D82}">
      <dgm:prSet phldrT="[文本]"/>
      <dgm:spPr/>
      <dgm:t>
        <a:bodyPr/>
        <a:lstStyle/>
        <a:p>
          <a:r>
            <a:rPr lang="zh-CN" altLang="en-US" dirty="0"/>
            <a:t>促销提升量预测指导运营</a:t>
          </a:r>
        </a:p>
      </dgm:t>
    </dgm:pt>
    <dgm:pt modelId="{D1F7EB57-6744-47EB-9413-D2ACB2C08511}" type="parTrans" cxnId="{6AD5C7BF-3DD4-4B52-887E-51E7ECEFBE92}">
      <dgm:prSet/>
      <dgm:spPr/>
      <dgm:t>
        <a:bodyPr/>
        <a:lstStyle/>
        <a:p>
          <a:endParaRPr lang="zh-CN" altLang="en-US"/>
        </a:p>
      </dgm:t>
    </dgm:pt>
    <dgm:pt modelId="{B4EBDC97-EDED-45B8-95E2-C227B356F856}" type="sibTrans" cxnId="{6AD5C7BF-3DD4-4B52-887E-51E7ECEFBE92}">
      <dgm:prSet/>
      <dgm:spPr/>
      <dgm:t>
        <a:bodyPr/>
        <a:lstStyle/>
        <a:p>
          <a:endParaRPr lang="zh-CN" altLang="en-US"/>
        </a:p>
      </dgm:t>
    </dgm:pt>
    <dgm:pt modelId="{442007EC-696A-41C2-A417-12A35DCABE87}">
      <dgm:prSet/>
      <dgm:spPr/>
      <dgm:t>
        <a:bodyPr/>
        <a:lstStyle/>
        <a:p>
          <a:pPr>
            <a:buClrTx/>
            <a:buSzTx/>
            <a:buFont typeface="Wingdings" panose="05000000000000000000" pitchFamily="2" charset="2"/>
            <a:buChar char="u"/>
          </a:pPr>
          <a:r>
            <a:rPr lang="zh-CN" altLang="en-US" dirty="0">
              <a:solidFill>
                <a:schemeClr val="accent5">
                  <a:lumMod val="75000"/>
                </a:schemeClr>
              </a:solidFill>
              <a:latin typeface="Calibri"/>
              <a:ea typeface="宋体" panose="02010600030101010101" pitchFamily="2" charset="-122"/>
            </a:rPr>
            <a:t>为避免过拟合，计划一个三级类目里的商品做一个模型。这样做也可以借数据较为充分的长期商品的销量数据填补新品销量数据的不足。</a:t>
          </a:r>
          <a:endParaRPr lang="zh-CN" altLang="en-US" dirty="0">
            <a:solidFill>
              <a:schemeClr val="accent5">
                <a:lumMod val="75000"/>
              </a:schemeClr>
            </a:solidFill>
          </a:endParaRPr>
        </a:p>
      </dgm:t>
    </dgm:pt>
    <dgm:pt modelId="{AEC8DA0F-3F09-4170-B674-C2F6DB9B19DB}" type="parTrans" cxnId="{023E9B3E-E228-4FD5-8A29-0A14BA2AF296}">
      <dgm:prSet/>
      <dgm:spPr/>
      <dgm:t>
        <a:bodyPr/>
        <a:lstStyle/>
        <a:p>
          <a:endParaRPr lang="zh-CN" altLang="en-US"/>
        </a:p>
      </dgm:t>
    </dgm:pt>
    <dgm:pt modelId="{014B8E4B-1211-45F8-AD34-431031B5FF16}" type="sibTrans" cxnId="{023E9B3E-E228-4FD5-8A29-0A14BA2AF296}">
      <dgm:prSet/>
      <dgm:spPr/>
      <dgm:t>
        <a:bodyPr/>
        <a:lstStyle/>
        <a:p>
          <a:endParaRPr lang="zh-CN" altLang="en-US"/>
        </a:p>
      </dgm:t>
    </dgm:pt>
    <dgm:pt modelId="{818006FD-9002-4754-89E4-46642AA30E29}">
      <dgm:prSet/>
      <dgm:spPr/>
      <dgm:t>
        <a:bodyPr/>
        <a:lstStyle/>
        <a:p>
          <a:pPr>
            <a:buFont typeface="Wingdings" panose="05000000000000000000" pitchFamily="2" charset="2"/>
            <a:buChar char="u"/>
          </a:pPr>
          <a:r>
            <a:rPr lang="zh-CN" altLang="en-US" dirty="0">
              <a:solidFill>
                <a:srgbClr val="00B050"/>
              </a:solidFill>
              <a:latin typeface="Calibri"/>
              <a:ea typeface="宋体" panose="02010600030101010101" pitchFamily="2" charset="-122"/>
            </a:rPr>
            <a:t>用同（末级类目</a:t>
          </a:r>
          <a:r>
            <a:rPr lang="en-US" altLang="zh-CN" dirty="0">
              <a:solidFill>
                <a:srgbClr val="00B050"/>
              </a:solidFill>
              <a:latin typeface="Calibri"/>
              <a:ea typeface="宋体" panose="02010600030101010101" pitchFamily="2" charset="-122"/>
            </a:rPr>
            <a:t>+</a:t>
          </a:r>
          <a:r>
            <a:rPr lang="zh-CN" altLang="en-US" dirty="0">
              <a:solidFill>
                <a:srgbClr val="00B050"/>
              </a:solidFill>
              <a:latin typeface="Calibri"/>
              <a:ea typeface="宋体" panose="02010600030101010101" pitchFamily="2" charset="-122"/>
            </a:rPr>
            <a:t>商品等级）的商品的同月的活动次数的众数作为商品的未来月的活动次数</a:t>
          </a:r>
          <a:r>
            <a:rPr lang="zh-CN" altLang="en-US" dirty="0">
              <a:solidFill>
                <a:srgbClr val="DB234F"/>
              </a:solidFill>
              <a:latin typeface="Calibri"/>
              <a:ea typeface="宋体" panose="02010600030101010101" pitchFamily="2" charset="-122"/>
            </a:rPr>
            <a:t>。</a:t>
          </a:r>
          <a:endParaRPr lang="zh-CN" altLang="en-US" dirty="0"/>
        </a:p>
      </dgm:t>
    </dgm:pt>
    <dgm:pt modelId="{884FC004-1205-4B62-93EA-E058253881CA}" type="parTrans" cxnId="{698518A5-05B5-477A-B15D-7B818FA163B4}">
      <dgm:prSet/>
      <dgm:spPr/>
      <dgm:t>
        <a:bodyPr/>
        <a:lstStyle/>
        <a:p>
          <a:endParaRPr lang="zh-CN" altLang="en-US"/>
        </a:p>
      </dgm:t>
    </dgm:pt>
    <dgm:pt modelId="{4FAC1A18-E584-4D2A-996F-2EDCECC63684}" type="sibTrans" cxnId="{698518A5-05B5-477A-B15D-7B818FA163B4}">
      <dgm:prSet/>
      <dgm:spPr/>
      <dgm:t>
        <a:bodyPr/>
        <a:lstStyle/>
        <a:p>
          <a:endParaRPr lang="zh-CN" altLang="en-US"/>
        </a:p>
      </dgm:t>
    </dgm:pt>
    <dgm:pt modelId="{8DDDE068-CE22-4684-9938-643E6A11D7E0}">
      <dgm:prSet/>
      <dgm:spPr/>
      <dgm:t>
        <a:bodyPr/>
        <a:lstStyle/>
        <a:p>
          <a:pPr>
            <a:buFont typeface="Wingdings" panose="05000000000000000000" pitchFamily="2" charset="2"/>
            <a:buNone/>
          </a:pPr>
          <a:endParaRPr lang="zh-CN" altLang="en-US" dirty="0"/>
        </a:p>
      </dgm:t>
    </dgm:pt>
    <dgm:pt modelId="{1B691D37-8DFF-4909-A958-2BDC3250C6CD}" type="parTrans" cxnId="{E903A824-A116-4BBD-9892-5ED24F46F1D2}">
      <dgm:prSet/>
      <dgm:spPr/>
      <dgm:t>
        <a:bodyPr/>
        <a:lstStyle/>
        <a:p>
          <a:endParaRPr lang="zh-CN" altLang="en-US"/>
        </a:p>
      </dgm:t>
    </dgm:pt>
    <dgm:pt modelId="{07FC62E2-0B37-4A73-97D6-843CC0AC6C81}" type="sibTrans" cxnId="{E903A824-A116-4BBD-9892-5ED24F46F1D2}">
      <dgm:prSet/>
      <dgm:spPr/>
      <dgm:t>
        <a:bodyPr/>
        <a:lstStyle/>
        <a:p>
          <a:endParaRPr lang="zh-CN" altLang="en-US"/>
        </a:p>
      </dgm:t>
    </dgm:pt>
    <dgm:pt modelId="{4ACA43C2-9111-4468-A8BD-EBD9A1F865CA}">
      <dgm:prSet/>
      <dgm:spPr/>
      <dgm:t>
        <a:bodyPr/>
        <a:lstStyle/>
        <a:p>
          <a:pPr>
            <a:buFont typeface="Wingdings" panose="05000000000000000000" pitchFamily="2" charset="2"/>
            <a:buChar char="u"/>
          </a:pPr>
          <a:r>
            <a:rPr lang="zh-CN" altLang="en-US" dirty="0">
              <a:solidFill>
                <a:schemeClr val="accent6">
                  <a:lumMod val="75000"/>
                </a:schemeClr>
              </a:solidFill>
            </a:rPr>
            <a:t>预测没有任何活动（平销）及历史出现过的各种活动组合下的销量，其他特征保持不变，二者相减作为当天的活动提升量。</a:t>
          </a:r>
        </a:p>
      </dgm:t>
    </dgm:pt>
    <dgm:pt modelId="{1A028DE7-2E98-4ED6-8716-9297E278E3A6}" type="parTrans" cxnId="{3BB393D8-B0B1-4E59-AC2C-D94C14F7BB5A}">
      <dgm:prSet/>
      <dgm:spPr/>
      <dgm:t>
        <a:bodyPr/>
        <a:lstStyle/>
        <a:p>
          <a:endParaRPr lang="zh-CN" altLang="en-US"/>
        </a:p>
      </dgm:t>
    </dgm:pt>
    <dgm:pt modelId="{9E989F7C-1C67-4B4B-BB2D-5816D49E947F}" type="sibTrans" cxnId="{3BB393D8-B0B1-4E59-AC2C-D94C14F7BB5A}">
      <dgm:prSet/>
      <dgm:spPr/>
      <dgm:t>
        <a:bodyPr/>
        <a:lstStyle/>
        <a:p>
          <a:endParaRPr lang="zh-CN" altLang="en-US"/>
        </a:p>
      </dgm:t>
    </dgm:pt>
    <dgm:pt modelId="{52784D67-2EF7-4B26-9A9F-F2EA7F5AE484}" type="pres">
      <dgm:prSet presAssocID="{FDF16775-55AD-4EFC-8E84-3E6E37A8DD84}" presName="linearFlow" presStyleCnt="0">
        <dgm:presLayoutVars>
          <dgm:dir/>
          <dgm:animLvl val="lvl"/>
          <dgm:resizeHandles val="exact"/>
        </dgm:presLayoutVars>
      </dgm:prSet>
      <dgm:spPr/>
    </dgm:pt>
    <dgm:pt modelId="{FF48D507-D800-453A-9FC5-57EDF9200399}" type="pres">
      <dgm:prSet presAssocID="{415EE2C0-93FC-4D3E-BC4E-223FFBE87979}" presName="composite" presStyleCnt="0"/>
      <dgm:spPr/>
    </dgm:pt>
    <dgm:pt modelId="{F8DA0EA4-44F8-4204-8F1B-E18ACC435145}" type="pres">
      <dgm:prSet presAssocID="{415EE2C0-93FC-4D3E-BC4E-223FFBE87979}" presName="parentText" presStyleLbl="alignNode1" presStyleIdx="0" presStyleCnt="3">
        <dgm:presLayoutVars>
          <dgm:chMax val="1"/>
          <dgm:bulletEnabled val="1"/>
        </dgm:presLayoutVars>
      </dgm:prSet>
      <dgm:spPr/>
    </dgm:pt>
    <dgm:pt modelId="{9BDC4AE4-C05D-43A0-83EE-CD3B237BB55D}" type="pres">
      <dgm:prSet presAssocID="{415EE2C0-93FC-4D3E-BC4E-223FFBE87979}" presName="descendantText" presStyleLbl="alignAcc1" presStyleIdx="0" presStyleCnt="3">
        <dgm:presLayoutVars>
          <dgm:bulletEnabled val="1"/>
        </dgm:presLayoutVars>
      </dgm:prSet>
      <dgm:spPr/>
    </dgm:pt>
    <dgm:pt modelId="{B88A3C6F-83BD-4F34-9602-7C19EE67C4CE}" type="pres">
      <dgm:prSet presAssocID="{D0ADD331-DB21-4C72-AF88-6E91778E5DE3}" presName="sp" presStyleCnt="0"/>
      <dgm:spPr/>
    </dgm:pt>
    <dgm:pt modelId="{A65BA10E-92B6-464C-AD98-230283F91193}" type="pres">
      <dgm:prSet presAssocID="{C944F1BD-0E50-4FF9-A416-C5B7497C7727}" presName="composite" presStyleCnt="0"/>
      <dgm:spPr/>
    </dgm:pt>
    <dgm:pt modelId="{081677B4-4236-4C2D-B50F-0CCA4FE2575C}" type="pres">
      <dgm:prSet presAssocID="{C944F1BD-0E50-4FF9-A416-C5B7497C7727}" presName="parentText" presStyleLbl="alignNode1" presStyleIdx="1" presStyleCnt="3">
        <dgm:presLayoutVars>
          <dgm:chMax val="1"/>
          <dgm:bulletEnabled val="1"/>
        </dgm:presLayoutVars>
      </dgm:prSet>
      <dgm:spPr/>
    </dgm:pt>
    <dgm:pt modelId="{6EA2BED1-C2AE-42AF-B01E-5059048180B1}" type="pres">
      <dgm:prSet presAssocID="{C944F1BD-0E50-4FF9-A416-C5B7497C7727}" presName="descendantText" presStyleLbl="alignAcc1" presStyleIdx="1" presStyleCnt="3">
        <dgm:presLayoutVars>
          <dgm:bulletEnabled val="1"/>
        </dgm:presLayoutVars>
      </dgm:prSet>
      <dgm:spPr/>
    </dgm:pt>
    <dgm:pt modelId="{D116FEE8-F49B-4B96-8DE3-EC237D99B795}" type="pres">
      <dgm:prSet presAssocID="{5876B34E-50E9-4F73-84B9-A2ABB2170CE4}" presName="sp" presStyleCnt="0"/>
      <dgm:spPr/>
    </dgm:pt>
    <dgm:pt modelId="{4D9B5FCE-2F2B-44B3-8490-023BD73213E3}" type="pres">
      <dgm:prSet presAssocID="{0F301B57-DC8B-4491-B265-FD177FE48D82}" presName="composite" presStyleCnt="0"/>
      <dgm:spPr/>
    </dgm:pt>
    <dgm:pt modelId="{0A9C9B7E-61FB-467D-89FF-74043D7D230D}" type="pres">
      <dgm:prSet presAssocID="{0F301B57-DC8B-4491-B265-FD177FE48D82}" presName="parentText" presStyleLbl="alignNode1" presStyleIdx="2" presStyleCnt="3">
        <dgm:presLayoutVars>
          <dgm:chMax val="1"/>
          <dgm:bulletEnabled val="1"/>
        </dgm:presLayoutVars>
      </dgm:prSet>
      <dgm:spPr/>
    </dgm:pt>
    <dgm:pt modelId="{2DD98888-108B-47D8-986A-724FD07E30B1}" type="pres">
      <dgm:prSet presAssocID="{0F301B57-DC8B-4491-B265-FD177FE48D82}" presName="descendantText" presStyleLbl="alignAcc1" presStyleIdx="2" presStyleCnt="3">
        <dgm:presLayoutVars>
          <dgm:bulletEnabled val="1"/>
        </dgm:presLayoutVars>
      </dgm:prSet>
      <dgm:spPr/>
    </dgm:pt>
  </dgm:ptLst>
  <dgm:cxnLst>
    <dgm:cxn modelId="{4C4FEF12-959D-4138-B8C8-963372F21E1C}" type="presOf" srcId="{442007EC-696A-41C2-A417-12A35DCABE87}" destId="{9BDC4AE4-C05D-43A0-83EE-CD3B237BB55D}" srcOrd="0" destOrd="0" presId="urn:microsoft.com/office/officeart/2005/8/layout/chevron2"/>
    <dgm:cxn modelId="{E903A824-A116-4BBD-9892-5ED24F46F1D2}" srcId="{C944F1BD-0E50-4FF9-A416-C5B7497C7727}" destId="{8DDDE068-CE22-4684-9938-643E6A11D7E0}" srcOrd="1" destOrd="0" parTransId="{1B691D37-8DFF-4909-A958-2BDC3250C6CD}" sibTransId="{07FC62E2-0B37-4A73-97D6-843CC0AC6C81}"/>
    <dgm:cxn modelId="{73CD2F2B-9451-427D-B1E0-A4F3983F5419}" type="presOf" srcId="{8DDDE068-CE22-4684-9938-643E6A11D7E0}" destId="{6EA2BED1-C2AE-42AF-B01E-5059048180B1}" srcOrd="0" destOrd="1" presId="urn:microsoft.com/office/officeart/2005/8/layout/chevron2"/>
    <dgm:cxn modelId="{E49F3C3A-BB56-404F-B75E-91714A8D9184}" srcId="{FDF16775-55AD-4EFC-8E84-3E6E37A8DD84}" destId="{415EE2C0-93FC-4D3E-BC4E-223FFBE87979}" srcOrd="0" destOrd="0" parTransId="{4A589414-DBD5-4AE0-AFAA-EFAC7E123832}" sibTransId="{D0ADD331-DB21-4C72-AF88-6E91778E5DE3}"/>
    <dgm:cxn modelId="{023E9B3E-E228-4FD5-8A29-0A14BA2AF296}" srcId="{415EE2C0-93FC-4D3E-BC4E-223FFBE87979}" destId="{442007EC-696A-41C2-A417-12A35DCABE87}" srcOrd="0" destOrd="0" parTransId="{AEC8DA0F-3F09-4170-B674-C2F6DB9B19DB}" sibTransId="{014B8E4B-1211-45F8-AD34-431031B5FF16}"/>
    <dgm:cxn modelId="{2FC64D66-4511-454A-ACAC-1F1B7D8C61AF}" type="presOf" srcId="{818006FD-9002-4754-89E4-46642AA30E29}" destId="{6EA2BED1-C2AE-42AF-B01E-5059048180B1}" srcOrd="0" destOrd="0" presId="urn:microsoft.com/office/officeart/2005/8/layout/chevron2"/>
    <dgm:cxn modelId="{A1DF2E84-F8F1-4CFF-AEE0-07052EC41592}" type="presOf" srcId="{415EE2C0-93FC-4D3E-BC4E-223FFBE87979}" destId="{F8DA0EA4-44F8-4204-8F1B-E18ACC435145}" srcOrd="0" destOrd="0" presId="urn:microsoft.com/office/officeart/2005/8/layout/chevron2"/>
    <dgm:cxn modelId="{449AC998-8124-4157-90E8-5DA871819876}" type="presOf" srcId="{4ACA43C2-9111-4468-A8BD-EBD9A1F865CA}" destId="{2DD98888-108B-47D8-986A-724FD07E30B1}" srcOrd="0" destOrd="0" presId="urn:microsoft.com/office/officeart/2005/8/layout/chevron2"/>
    <dgm:cxn modelId="{698518A5-05B5-477A-B15D-7B818FA163B4}" srcId="{C944F1BD-0E50-4FF9-A416-C5B7497C7727}" destId="{818006FD-9002-4754-89E4-46642AA30E29}" srcOrd="0" destOrd="0" parTransId="{884FC004-1205-4B62-93EA-E058253881CA}" sibTransId="{4FAC1A18-E584-4D2A-996F-2EDCECC63684}"/>
    <dgm:cxn modelId="{572F14BB-D997-4F6D-9BF6-16BE242A6496}" type="presOf" srcId="{C944F1BD-0E50-4FF9-A416-C5B7497C7727}" destId="{081677B4-4236-4C2D-B50F-0CCA4FE2575C}" srcOrd="0" destOrd="0" presId="urn:microsoft.com/office/officeart/2005/8/layout/chevron2"/>
    <dgm:cxn modelId="{6AD5C7BF-3DD4-4B52-887E-51E7ECEFBE92}" srcId="{FDF16775-55AD-4EFC-8E84-3E6E37A8DD84}" destId="{0F301B57-DC8B-4491-B265-FD177FE48D82}" srcOrd="2" destOrd="0" parTransId="{D1F7EB57-6744-47EB-9413-D2ACB2C08511}" sibTransId="{B4EBDC97-EDED-45B8-95E2-C227B356F856}"/>
    <dgm:cxn modelId="{B1525ACA-9C28-4DDB-9D3F-A1428FF2E12A}" srcId="{FDF16775-55AD-4EFC-8E84-3E6E37A8DD84}" destId="{C944F1BD-0E50-4FF9-A416-C5B7497C7727}" srcOrd="1" destOrd="0" parTransId="{EEEEDEE8-1EB3-4A5A-80AA-D6E1F57B6741}" sibTransId="{5876B34E-50E9-4F73-84B9-A2ABB2170CE4}"/>
    <dgm:cxn modelId="{3BB393D8-B0B1-4E59-AC2C-D94C14F7BB5A}" srcId="{0F301B57-DC8B-4491-B265-FD177FE48D82}" destId="{4ACA43C2-9111-4468-A8BD-EBD9A1F865CA}" srcOrd="0" destOrd="0" parTransId="{1A028DE7-2E98-4ED6-8716-9297E278E3A6}" sibTransId="{9E989F7C-1C67-4B4B-BB2D-5816D49E947F}"/>
    <dgm:cxn modelId="{CECF50F5-6930-4464-9014-F939C5FC67A6}" type="presOf" srcId="{FDF16775-55AD-4EFC-8E84-3E6E37A8DD84}" destId="{52784D67-2EF7-4B26-9A9F-F2EA7F5AE484}" srcOrd="0" destOrd="0" presId="urn:microsoft.com/office/officeart/2005/8/layout/chevron2"/>
    <dgm:cxn modelId="{B3D4BDF9-12FD-4E97-B4A1-B6EECE2129EB}" type="presOf" srcId="{0F301B57-DC8B-4491-B265-FD177FE48D82}" destId="{0A9C9B7E-61FB-467D-89FF-74043D7D230D}" srcOrd="0" destOrd="0" presId="urn:microsoft.com/office/officeart/2005/8/layout/chevron2"/>
    <dgm:cxn modelId="{1B8F629D-C39D-4582-8505-DA4840FC0732}" type="presParOf" srcId="{52784D67-2EF7-4B26-9A9F-F2EA7F5AE484}" destId="{FF48D507-D800-453A-9FC5-57EDF9200399}" srcOrd="0" destOrd="0" presId="urn:microsoft.com/office/officeart/2005/8/layout/chevron2"/>
    <dgm:cxn modelId="{2F9354F2-5C72-4D35-A1F0-429B89B71670}" type="presParOf" srcId="{FF48D507-D800-453A-9FC5-57EDF9200399}" destId="{F8DA0EA4-44F8-4204-8F1B-E18ACC435145}" srcOrd="0" destOrd="0" presId="urn:microsoft.com/office/officeart/2005/8/layout/chevron2"/>
    <dgm:cxn modelId="{C623B53F-2E6E-4C7A-A0CE-EFF1E1E38D02}" type="presParOf" srcId="{FF48D507-D800-453A-9FC5-57EDF9200399}" destId="{9BDC4AE4-C05D-43A0-83EE-CD3B237BB55D}" srcOrd="1" destOrd="0" presId="urn:microsoft.com/office/officeart/2005/8/layout/chevron2"/>
    <dgm:cxn modelId="{22CEE0AD-0BA9-4B24-96CD-7818B66EEB11}" type="presParOf" srcId="{52784D67-2EF7-4B26-9A9F-F2EA7F5AE484}" destId="{B88A3C6F-83BD-4F34-9602-7C19EE67C4CE}" srcOrd="1" destOrd="0" presId="urn:microsoft.com/office/officeart/2005/8/layout/chevron2"/>
    <dgm:cxn modelId="{A415A610-B200-403B-9F7B-DAE7F3006A6C}" type="presParOf" srcId="{52784D67-2EF7-4B26-9A9F-F2EA7F5AE484}" destId="{A65BA10E-92B6-464C-AD98-230283F91193}" srcOrd="2" destOrd="0" presId="urn:microsoft.com/office/officeart/2005/8/layout/chevron2"/>
    <dgm:cxn modelId="{20DA7529-ED7B-458D-B630-2869534FC95B}" type="presParOf" srcId="{A65BA10E-92B6-464C-AD98-230283F91193}" destId="{081677B4-4236-4C2D-B50F-0CCA4FE2575C}" srcOrd="0" destOrd="0" presId="urn:microsoft.com/office/officeart/2005/8/layout/chevron2"/>
    <dgm:cxn modelId="{D79F24B4-9B75-4EB8-B949-D9573936ECB3}" type="presParOf" srcId="{A65BA10E-92B6-464C-AD98-230283F91193}" destId="{6EA2BED1-C2AE-42AF-B01E-5059048180B1}" srcOrd="1" destOrd="0" presId="urn:microsoft.com/office/officeart/2005/8/layout/chevron2"/>
    <dgm:cxn modelId="{1622068B-B677-44A7-937B-EC3B3A0074EE}" type="presParOf" srcId="{52784D67-2EF7-4B26-9A9F-F2EA7F5AE484}" destId="{D116FEE8-F49B-4B96-8DE3-EC237D99B795}" srcOrd="3" destOrd="0" presId="urn:microsoft.com/office/officeart/2005/8/layout/chevron2"/>
    <dgm:cxn modelId="{D1849042-8841-42CD-9B62-FC25C97F780F}" type="presParOf" srcId="{52784D67-2EF7-4B26-9A9F-F2EA7F5AE484}" destId="{4D9B5FCE-2F2B-44B3-8490-023BD73213E3}" srcOrd="4" destOrd="0" presId="urn:microsoft.com/office/officeart/2005/8/layout/chevron2"/>
    <dgm:cxn modelId="{090035B0-7700-44B3-996E-77B06F64E998}" type="presParOf" srcId="{4D9B5FCE-2F2B-44B3-8490-023BD73213E3}" destId="{0A9C9B7E-61FB-467D-89FF-74043D7D230D}" srcOrd="0" destOrd="0" presId="urn:microsoft.com/office/officeart/2005/8/layout/chevron2"/>
    <dgm:cxn modelId="{ECD281D0-1975-4980-B3F1-96D817999190}" type="presParOf" srcId="{4D9B5FCE-2F2B-44B3-8490-023BD73213E3}" destId="{2DD98888-108B-47D8-986A-724FD07E30B1}"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78EB2-A937-435E-8591-E2F13FD19D4D}">
      <dsp:nvSpPr>
        <dsp:cNvPr id="0" name=""/>
        <dsp:cNvSpPr/>
      </dsp:nvSpPr>
      <dsp:spPr>
        <a:xfrm>
          <a:off x="1721" y="0"/>
          <a:ext cx="4383660" cy="2266898"/>
        </a:xfrm>
        <a:prstGeom prst="roundRect">
          <a:avLst>
            <a:gd name="adj" fmla="val 5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zh-CN" altLang="en-US" sz="2800" kern="1200" dirty="0">
              <a:solidFill>
                <a:schemeClr val="accent4">
                  <a:lumMod val="75000"/>
                </a:schemeClr>
              </a:solidFill>
            </a:rPr>
            <a:t>优点</a:t>
          </a:r>
        </a:p>
      </dsp:txBody>
      <dsp:txXfrm rot="16200000">
        <a:off x="-489340" y="491062"/>
        <a:ext cx="1858856" cy="876732"/>
      </dsp:txXfrm>
    </dsp:sp>
    <dsp:sp modelId="{EBA549E7-8B66-4BDD-BFF6-DF05D8559492}">
      <dsp:nvSpPr>
        <dsp:cNvPr id="0" name=""/>
        <dsp:cNvSpPr/>
      </dsp:nvSpPr>
      <dsp:spPr>
        <a:xfrm>
          <a:off x="878453" y="0"/>
          <a:ext cx="3265827" cy="226689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zh-CN" altLang="en-US" sz="1500" kern="1200" dirty="0">
              <a:solidFill>
                <a:schemeClr val="accent4">
                  <a:lumMod val="75000"/>
                </a:schemeClr>
              </a:solidFill>
              <a:latin typeface="微软雅黑" panose="020B0503020204020204" pitchFamily="34" charset="-122"/>
              <a:ea typeface="微软雅黑" panose="020B0503020204020204" pitchFamily="34" charset="-122"/>
              <a:cs typeface="+mj-cs"/>
            </a:rPr>
            <a:t>可以灵活地加入各种节假日等特殊日期的时间信息，并对每一种节假日估计一个节假日效应，对节假日效应历年都很相似的序列很有作用；</a:t>
          </a:r>
          <a:endParaRPr lang="zh-CN" altLang="en-US" sz="1500" kern="1200" dirty="0">
            <a:solidFill>
              <a:schemeClr val="accent4">
                <a:lumMod val="75000"/>
              </a:schemeClr>
            </a:solidFill>
          </a:endParaRPr>
        </a:p>
        <a:p>
          <a:pPr marL="0" lvl="0" indent="0" algn="l" defTabSz="666750">
            <a:lnSpc>
              <a:spcPct val="90000"/>
            </a:lnSpc>
            <a:spcBef>
              <a:spcPct val="0"/>
            </a:spcBef>
            <a:spcAft>
              <a:spcPct val="35000"/>
            </a:spcAft>
            <a:buNone/>
          </a:pPr>
          <a:r>
            <a:rPr lang="zh-CN" altLang="en-US" sz="1500" kern="1200" dirty="0">
              <a:solidFill>
                <a:schemeClr val="accent4">
                  <a:lumMod val="75000"/>
                </a:schemeClr>
              </a:solidFill>
              <a:latin typeface="微软雅黑" panose="020B0503020204020204" pitchFamily="34" charset="-122"/>
              <a:ea typeface="微软雅黑" panose="020B0503020204020204" pitchFamily="34" charset="-122"/>
              <a:cs typeface="+mj-cs"/>
            </a:rPr>
            <a:t>代码开源，可以根据数据的场景进行源代码的修改，比如除年，周，月的周期外添加新的周期。</a:t>
          </a:r>
          <a:endParaRPr lang="zh-CN" altLang="en-US" sz="1500" kern="1200" dirty="0">
            <a:solidFill>
              <a:schemeClr val="accent4">
                <a:lumMod val="75000"/>
              </a:schemeClr>
            </a:solidFill>
          </a:endParaRPr>
        </a:p>
      </dsp:txBody>
      <dsp:txXfrm>
        <a:off x="878453" y="0"/>
        <a:ext cx="3265827" cy="2266898"/>
      </dsp:txXfrm>
    </dsp:sp>
    <dsp:sp modelId="{90BE7560-2E9C-4408-8FED-3A48F246DAAF}">
      <dsp:nvSpPr>
        <dsp:cNvPr id="0" name=""/>
        <dsp:cNvSpPr/>
      </dsp:nvSpPr>
      <dsp:spPr>
        <a:xfrm>
          <a:off x="4538810" y="0"/>
          <a:ext cx="4383660" cy="2266898"/>
        </a:xfrm>
        <a:prstGeom prst="roundRect">
          <a:avLst>
            <a:gd name="adj" fmla="val 5000"/>
          </a:avLst>
        </a:prstGeom>
        <a:solidFill>
          <a:schemeClr val="accent4">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zh-CN" altLang="en-US" sz="2800" kern="1200" dirty="0">
              <a:solidFill>
                <a:schemeClr val="accent5">
                  <a:lumMod val="75000"/>
                </a:schemeClr>
              </a:solidFill>
            </a:rPr>
            <a:t>缺点</a:t>
          </a:r>
        </a:p>
      </dsp:txBody>
      <dsp:txXfrm rot="16200000">
        <a:off x="4047747" y="491062"/>
        <a:ext cx="1858856" cy="876732"/>
      </dsp:txXfrm>
    </dsp:sp>
    <dsp:sp modelId="{BB93433D-2D90-4A5D-A006-4225DA04EE4C}">
      <dsp:nvSpPr>
        <dsp:cNvPr id="0" name=""/>
        <dsp:cNvSpPr/>
      </dsp:nvSpPr>
      <dsp:spPr>
        <a:xfrm rot="5400000">
          <a:off x="4394053" y="1615766"/>
          <a:ext cx="333349" cy="657549"/>
        </a:xfrm>
        <a:prstGeom prst="flowChartExtract">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25929C-81E0-46E3-8AF3-E7FA0D9812B0}">
      <dsp:nvSpPr>
        <dsp:cNvPr id="0" name=""/>
        <dsp:cNvSpPr/>
      </dsp:nvSpPr>
      <dsp:spPr>
        <a:xfrm>
          <a:off x="5415542" y="0"/>
          <a:ext cx="3265827" cy="226689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zh-CN" altLang="en-US" sz="1500" kern="1200" dirty="0">
              <a:solidFill>
                <a:schemeClr val="accent5">
                  <a:lumMod val="75000"/>
                </a:schemeClr>
              </a:solidFill>
              <a:latin typeface="微软雅黑" panose="020B0503020204020204" pitchFamily="34" charset="-122"/>
              <a:ea typeface="微软雅黑" panose="020B0503020204020204" pitchFamily="34" charset="-122"/>
              <a:cs typeface="+mj-cs"/>
            </a:rPr>
            <a:t>时序模型，能添加的影响因素有限，故对多变量同时作用的时序，模型的效果有限。</a:t>
          </a:r>
          <a:endParaRPr lang="zh-CN" altLang="en-US" sz="1500" kern="1200" dirty="0">
            <a:solidFill>
              <a:schemeClr val="accent5">
                <a:lumMod val="75000"/>
              </a:schemeClr>
            </a:solidFill>
          </a:endParaRPr>
        </a:p>
      </dsp:txBody>
      <dsp:txXfrm>
        <a:off x="5415542" y="0"/>
        <a:ext cx="3265827" cy="22668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F8426-53B9-4451-B3CA-52D3FB2586EF}">
      <dsp:nvSpPr>
        <dsp:cNvPr id="0" name=""/>
        <dsp:cNvSpPr/>
      </dsp:nvSpPr>
      <dsp:spPr>
        <a:xfrm>
          <a:off x="4074" y="179213"/>
          <a:ext cx="2352268" cy="756568"/>
        </a:xfrm>
        <a:prstGeom prst="rect">
          <a:avLst/>
        </a:prstGeom>
        <a:solidFill>
          <a:srgbClr val="FFC00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活动</a:t>
          </a:r>
        </a:p>
      </dsp:txBody>
      <dsp:txXfrm>
        <a:off x="4074" y="179213"/>
        <a:ext cx="2352268" cy="756568"/>
      </dsp:txXfrm>
    </dsp:sp>
    <dsp:sp modelId="{F908B130-7EB7-4917-BE7A-FA2F0F52B3CF}">
      <dsp:nvSpPr>
        <dsp:cNvPr id="0" name=""/>
        <dsp:cNvSpPr/>
      </dsp:nvSpPr>
      <dsp:spPr>
        <a:xfrm>
          <a:off x="933" y="917498"/>
          <a:ext cx="2358550" cy="2825634"/>
        </a:xfrm>
        <a:prstGeom prst="rect">
          <a:avLst/>
        </a:prstGeom>
        <a:solidFill>
          <a:schemeClr val="accent6">
            <a:lumMod val="40000"/>
            <a:lumOff val="6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Tx/>
            <a:buNone/>
          </a:pPr>
          <a:r>
            <a:rPr lang="zh-CN" altLang="en-US" sz="1200" b="0" i="0" u="none" kern="1200" baseline="0" dirty="0">
              <a:solidFill>
                <a:srgbClr val="DB234F"/>
              </a:solidFill>
            </a:rPr>
            <a:t>    </a:t>
          </a:r>
          <a:r>
            <a:rPr lang="zh-CN" altLang="en-US" sz="1200" b="0" i="0" u="none" kern="1200" baseline="0" dirty="0">
              <a:solidFill>
                <a:schemeClr val="accent4">
                  <a:lumMod val="75000"/>
                </a:schemeClr>
              </a:solidFill>
            </a:rPr>
            <a:t>名称	       百分比      累积百分比</a:t>
          </a:r>
          <a:endParaRPr lang="zh-CN" altLang="en-US" sz="1200" kern="1200" baseline="0" dirty="0">
            <a:solidFill>
              <a:schemeClr val="accent4">
                <a:lumMod val="75000"/>
              </a:schemeClr>
            </a:solidFill>
          </a:endParaRPr>
        </a:p>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rPr>
            <a:t>直降	        </a:t>
          </a:r>
          <a:r>
            <a:rPr lang="en-US" altLang="zh-CN" sz="1200" b="0" i="0" u="none" kern="1200" baseline="0" dirty="0">
              <a:solidFill>
                <a:schemeClr val="accent4">
                  <a:lumMod val="75000"/>
                </a:schemeClr>
              </a:solidFill>
            </a:rPr>
            <a:t>36.29% 	36.29%</a:t>
          </a:r>
          <a:endParaRPr lang="zh-CN" altLang="en-US" sz="1200" kern="1200" baseline="0" dirty="0">
            <a:solidFill>
              <a:schemeClr val="accent4">
                <a:lumMod val="75000"/>
              </a:schemeClr>
            </a:solidFill>
          </a:endParaRPr>
        </a:p>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rPr>
            <a:t>单品包税  </a:t>
          </a:r>
          <a:r>
            <a:rPr lang="en-US" altLang="zh-CN" sz="1200" b="0" i="0" u="none" kern="1200" baseline="0" dirty="0">
              <a:solidFill>
                <a:schemeClr val="accent4">
                  <a:lumMod val="75000"/>
                </a:schemeClr>
              </a:solidFill>
            </a:rPr>
            <a:t>17.60%	53.89%</a:t>
          </a:r>
          <a:endParaRPr lang="zh-CN" altLang="en-US" sz="1200" kern="1200" baseline="0" dirty="0">
            <a:solidFill>
              <a:schemeClr val="accent4">
                <a:lumMod val="75000"/>
              </a:schemeClr>
            </a:solidFill>
          </a:endParaRPr>
        </a:p>
        <a:p>
          <a:pPr marL="114300" lvl="1" indent="-114300" algn="l" defTabSz="533400">
            <a:lnSpc>
              <a:spcPct val="90000"/>
            </a:lnSpc>
            <a:spcBef>
              <a:spcPct val="0"/>
            </a:spcBef>
            <a:spcAft>
              <a:spcPct val="15000"/>
            </a:spcAft>
            <a:buFont typeface="Wingdings" panose="05000000000000000000" pitchFamily="2" charset="2"/>
            <a:buChar char="u"/>
          </a:pPr>
          <a:r>
            <a:rPr lang="en-US" sz="1200" b="0" i="0" u="none" kern="1200" baseline="0" dirty="0">
              <a:solidFill>
                <a:schemeClr val="accent4">
                  <a:lumMod val="75000"/>
                </a:schemeClr>
              </a:solidFill>
            </a:rPr>
            <a:t>N</a:t>
          </a:r>
          <a:r>
            <a:rPr lang="zh-CN" altLang="en-US" sz="1200" b="0" i="0" u="none" kern="1200" baseline="0" dirty="0">
              <a:solidFill>
                <a:schemeClr val="accent4">
                  <a:lumMod val="75000"/>
                </a:schemeClr>
              </a:solidFill>
            </a:rPr>
            <a:t>元任选    </a:t>
          </a:r>
          <a:r>
            <a:rPr lang="en-US" altLang="zh-CN" sz="1200" b="0" i="0" u="none" kern="1200" baseline="0" dirty="0">
              <a:solidFill>
                <a:schemeClr val="accent4">
                  <a:lumMod val="75000"/>
                </a:schemeClr>
              </a:solidFill>
            </a:rPr>
            <a:t>15.41%	69.31%</a:t>
          </a:r>
          <a:endParaRPr lang="zh-CN" altLang="en-US" sz="1200" kern="1200" baseline="0" dirty="0">
            <a:solidFill>
              <a:schemeClr val="accent4">
                <a:lumMod val="75000"/>
              </a:schemeClr>
            </a:solidFill>
          </a:endParaRPr>
        </a:p>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rPr>
            <a:t>按时秒杀  </a:t>
          </a:r>
          <a:r>
            <a:rPr lang="en-US" altLang="zh-CN" sz="1200" b="0" i="0" u="none" kern="1200" baseline="0" dirty="0">
              <a:solidFill>
                <a:schemeClr val="accent4">
                  <a:lumMod val="75000"/>
                </a:schemeClr>
              </a:solidFill>
            </a:rPr>
            <a:t>10.42%	79.73%</a:t>
          </a:r>
          <a:endParaRPr lang="zh-CN" altLang="en-US" sz="1200" kern="1200" baseline="0" dirty="0">
            <a:solidFill>
              <a:schemeClr val="accent4">
                <a:lumMod val="75000"/>
              </a:schemeClr>
            </a:solidFill>
          </a:endParaRPr>
        </a:p>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rPr>
            <a:t>满额减       </a:t>
          </a:r>
          <a:r>
            <a:rPr lang="en-US" altLang="zh-CN" sz="1200" b="0" i="0" u="none" kern="1200" baseline="0" dirty="0">
              <a:solidFill>
                <a:schemeClr val="accent4">
                  <a:lumMod val="75000"/>
                </a:schemeClr>
              </a:solidFill>
            </a:rPr>
            <a:t>7.30%	87.02%</a:t>
          </a:r>
          <a:endParaRPr lang="zh-CN" altLang="en-US" sz="1200" kern="1200" baseline="0" dirty="0">
            <a:solidFill>
              <a:schemeClr val="accent4">
                <a:lumMod val="75000"/>
              </a:schemeClr>
            </a:solidFill>
          </a:endParaRPr>
        </a:p>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rPr>
            <a:t>满件减       </a:t>
          </a:r>
          <a:r>
            <a:rPr lang="en-US" altLang="zh-CN" sz="1200" b="0" i="0" u="none" kern="1200" baseline="0" dirty="0">
              <a:solidFill>
                <a:schemeClr val="accent4">
                  <a:lumMod val="75000"/>
                </a:schemeClr>
              </a:solidFill>
            </a:rPr>
            <a:t>6.15%	93.17%</a:t>
          </a:r>
          <a:endParaRPr lang="zh-CN" altLang="en-US" sz="1200" kern="1200" baseline="0" dirty="0">
            <a:solidFill>
              <a:schemeClr val="accent4">
                <a:lumMod val="75000"/>
              </a:schemeClr>
            </a:solidFill>
          </a:endParaRPr>
        </a:p>
      </dsp:txBody>
      <dsp:txXfrm>
        <a:off x="933" y="917498"/>
        <a:ext cx="2358550" cy="2825634"/>
      </dsp:txXfrm>
    </dsp:sp>
    <dsp:sp modelId="{743454A0-407A-4461-BA26-0EC9BCEEFB97}">
      <dsp:nvSpPr>
        <dsp:cNvPr id="0" name=""/>
        <dsp:cNvSpPr/>
      </dsp:nvSpPr>
      <dsp:spPr>
        <a:xfrm>
          <a:off x="2626017" y="188355"/>
          <a:ext cx="1903807" cy="720000"/>
        </a:xfrm>
        <a:prstGeom prst="rect">
          <a:avLst/>
        </a:prstGeom>
        <a:solidFill>
          <a:srgbClr val="7030A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大促</a:t>
          </a:r>
        </a:p>
      </dsp:txBody>
      <dsp:txXfrm>
        <a:off x="2626017" y="188355"/>
        <a:ext cx="1903807" cy="720000"/>
      </dsp:txXfrm>
    </dsp:sp>
    <dsp:sp modelId="{854E9520-5525-4846-9F52-E252FAE458BB}">
      <dsp:nvSpPr>
        <dsp:cNvPr id="0" name=""/>
        <dsp:cNvSpPr/>
      </dsp:nvSpPr>
      <dsp:spPr>
        <a:xfrm>
          <a:off x="2626017" y="908355"/>
          <a:ext cx="1903807" cy="2825634"/>
        </a:xfrm>
        <a:prstGeom prst="rect">
          <a:avLst/>
        </a:prstGeom>
        <a:solidFill>
          <a:schemeClr val="accent4">
            <a:lumMod val="40000"/>
            <a:lumOff val="6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latin typeface="Calibri"/>
              <a:ea typeface="宋体" panose="02010600030101010101" pitchFamily="2" charset="-122"/>
              <a:cs typeface="+mn-cs"/>
            </a:rPr>
            <a:t>大促等级整合（见下图）</a:t>
          </a:r>
        </a:p>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latin typeface="Calibri"/>
              <a:ea typeface="宋体" panose="02010600030101010101" pitchFamily="2" charset="-122"/>
              <a:cs typeface="+mn-cs"/>
            </a:rPr>
            <a:t>位于大促时间段第几天</a:t>
          </a:r>
        </a:p>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latin typeface="Calibri"/>
              <a:ea typeface="宋体" panose="02010600030101010101" pitchFamily="2" charset="-122"/>
              <a:cs typeface="+mn-cs"/>
            </a:rPr>
            <a:t>大促前后期的效应（前多少天，后多少天）</a:t>
          </a:r>
        </a:p>
      </dsp:txBody>
      <dsp:txXfrm>
        <a:off x="2626017" y="908355"/>
        <a:ext cx="1903807" cy="2825634"/>
      </dsp:txXfrm>
    </dsp:sp>
    <dsp:sp modelId="{2FA17C0F-91AA-4EEA-9FB7-BDCEF775B171}">
      <dsp:nvSpPr>
        <dsp:cNvPr id="0" name=""/>
        <dsp:cNvSpPr/>
      </dsp:nvSpPr>
      <dsp:spPr>
        <a:xfrm>
          <a:off x="4796357" y="188355"/>
          <a:ext cx="1903807" cy="720000"/>
        </a:xfrm>
        <a:prstGeom prst="rect">
          <a:avLst/>
        </a:prstGeom>
        <a:solidFill>
          <a:srgbClr val="00B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竞品</a:t>
          </a:r>
          <a:r>
            <a:rPr lang="en-US" altLang="zh-CN" sz="2500" kern="1200" dirty="0"/>
            <a:t>&amp;</a:t>
          </a:r>
          <a:r>
            <a:rPr lang="zh-CN" altLang="en-US" sz="2500" kern="1200" dirty="0"/>
            <a:t>评论</a:t>
          </a:r>
        </a:p>
      </dsp:txBody>
      <dsp:txXfrm>
        <a:off x="4796357" y="188355"/>
        <a:ext cx="1903807" cy="720000"/>
      </dsp:txXfrm>
    </dsp:sp>
    <dsp:sp modelId="{B5645B7D-93DC-409A-B7A6-8C8492EDEE25}">
      <dsp:nvSpPr>
        <dsp:cNvPr id="0" name=""/>
        <dsp:cNvSpPr/>
      </dsp:nvSpPr>
      <dsp:spPr>
        <a:xfrm>
          <a:off x="4796357" y="908355"/>
          <a:ext cx="1903807" cy="2825634"/>
        </a:xfrm>
        <a:prstGeom prst="rect">
          <a:avLst/>
        </a:prstGeom>
        <a:solidFill>
          <a:schemeClr val="accent3">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latin typeface="Calibri"/>
              <a:ea typeface="宋体" panose="02010600030101010101" pitchFamily="2" charset="-122"/>
              <a:cs typeface="+mn-cs"/>
            </a:rPr>
            <a:t>一个四级类目内的商品算作竞品，参加活动的竞品的数量及所有竞品的数量</a:t>
          </a:r>
        </a:p>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latin typeface="Calibri"/>
              <a:ea typeface="宋体" panose="02010600030101010101" pitchFamily="2" charset="-122"/>
              <a:cs typeface="+mn-cs"/>
            </a:rPr>
            <a:t>商品的差评比率，总差评条数（分展示在页面上的和全部的）</a:t>
          </a:r>
        </a:p>
      </dsp:txBody>
      <dsp:txXfrm>
        <a:off x="4796357" y="908355"/>
        <a:ext cx="1903807" cy="2825634"/>
      </dsp:txXfrm>
    </dsp:sp>
    <dsp:sp modelId="{19A7B5EC-A709-4345-88F0-E92DBCCC371B}">
      <dsp:nvSpPr>
        <dsp:cNvPr id="0" name=""/>
        <dsp:cNvSpPr/>
      </dsp:nvSpPr>
      <dsp:spPr>
        <a:xfrm>
          <a:off x="6966698" y="188355"/>
          <a:ext cx="1903807"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其他</a:t>
          </a:r>
        </a:p>
      </dsp:txBody>
      <dsp:txXfrm>
        <a:off x="6966698" y="188355"/>
        <a:ext cx="1903807" cy="720000"/>
      </dsp:txXfrm>
    </dsp:sp>
    <dsp:sp modelId="{121A0B67-4D56-49B5-9E47-BA93A873A221}">
      <dsp:nvSpPr>
        <dsp:cNvPr id="0" name=""/>
        <dsp:cNvSpPr/>
      </dsp:nvSpPr>
      <dsp:spPr>
        <a:xfrm>
          <a:off x="6966698" y="908355"/>
          <a:ext cx="1903807" cy="282563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Wingdings" panose="05000000000000000000" pitchFamily="2" charset="2"/>
            <a:buChar char="p"/>
          </a:pPr>
          <a:r>
            <a:rPr lang="zh-CN" altLang="en-US" sz="1200" b="0" i="0" u="none" kern="1200" baseline="0" dirty="0">
              <a:solidFill>
                <a:schemeClr val="accent4">
                  <a:lumMod val="75000"/>
                </a:schemeClr>
              </a:solidFill>
              <a:latin typeface="Calibri"/>
              <a:ea typeface="宋体" panose="02010600030101010101" pitchFamily="2" charset="-122"/>
              <a:cs typeface="+mn-cs"/>
            </a:rPr>
            <a:t>资源投放系统（展位安排）</a:t>
          </a:r>
        </a:p>
        <a:p>
          <a:pPr marL="114300" lvl="1" indent="-114300" algn="l" defTabSz="533400">
            <a:lnSpc>
              <a:spcPct val="90000"/>
            </a:lnSpc>
            <a:spcBef>
              <a:spcPct val="0"/>
            </a:spcBef>
            <a:spcAft>
              <a:spcPct val="15000"/>
            </a:spcAft>
            <a:buFont typeface="Wingdings" panose="05000000000000000000" pitchFamily="2" charset="2"/>
            <a:buChar char="p"/>
          </a:pPr>
          <a:r>
            <a:rPr lang="zh-CN" altLang="en-US" sz="1200" b="0" i="0" u="none" kern="1200" baseline="0" dirty="0">
              <a:solidFill>
                <a:schemeClr val="accent4">
                  <a:lumMod val="75000"/>
                </a:schemeClr>
              </a:solidFill>
              <a:latin typeface="Calibri"/>
              <a:ea typeface="宋体" panose="02010600030101010101" pitchFamily="2" charset="-122"/>
              <a:cs typeface="+mn-cs"/>
            </a:rPr>
            <a:t>用户画像，分析现有用户的性别占比和年龄分段占比，黑卡用户数</a:t>
          </a:r>
        </a:p>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latin typeface="Calibri"/>
              <a:ea typeface="宋体" panose="02010600030101010101" pitchFamily="2" charset="-122"/>
              <a:cs typeface="+mn-cs"/>
            </a:rPr>
            <a:t>类目，品牌，产地，周几，几月，税额，类目</a:t>
          </a:r>
          <a:r>
            <a:rPr lang="en-US" altLang="zh-CN" sz="1200" b="0" i="0" u="none" kern="1200" baseline="0" dirty="0" err="1">
              <a:solidFill>
                <a:schemeClr val="accent4">
                  <a:lumMod val="75000"/>
                </a:schemeClr>
              </a:solidFill>
              <a:latin typeface="Calibri"/>
              <a:ea typeface="宋体" panose="02010600030101010101" pitchFamily="2" charset="-122"/>
              <a:cs typeface="+mn-cs"/>
            </a:rPr>
            <a:t>kpi</a:t>
          </a:r>
          <a:endParaRPr lang="zh-CN" altLang="en-US" sz="1200" b="0" i="0" u="none" kern="1200" baseline="0" dirty="0">
            <a:solidFill>
              <a:schemeClr val="accent4">
                <a:lumMod val="75000"/>
              </a:schemeClr>
            </a:solidFill>
            <a:latin typeface="Calibri"/>
            <a:ea typeface="宋体" panose="02010600030101010101" pitchFamily="2" charset="-122"/>
            <a:cs typeface="+mn-cs"/>
          </a:endParaRPr>
        </a:p>
        <a:p>
          <a:pPr marL="114300" lvl="1" indent="-114300" algn="l" defTabSz="533400">
            <a:lnSpc>
              <a:spcPct val="90000"/>
            </a:lnSpc>
            <a:spcBef>
              <a:spcPct val="0"/>
            </a:spcBef>
            <a:spcAft>
              <a:spcPct val="15000"/>
            </a:spcAft>
            <a:buFont typeface="Wingdings" panose="05000000000000000000" pitchFamily="2" charset="2"/>
            <a:buChar char="p"/>
          </a:pPr>
          <a:r>
            <a:rPr lang="zh-CN" altLang="en-US" sz="1200" b="0" i="0" u="none" kern="1200" baseline="0" dirty="0">
              <a:solidFill>
                <a:schemeClr val="accent4">
                  <a:lumMod val="75000"/>
                </a:schemeClr>
              </a:solidFill>
              <a:latin typeface="Calibri"/>
              <a:ea typeface="宋体" panose="02010600030101010101" pitchFamily="2" charset="-122"/>
              <a:cs typeface="+mn-cs"/>
            </a:rPr>
            <a:t>商品在多少用户的购物车内（筛掉加购物车时间过长的）</a:t>
          </a:r>
        </a:p>
        <a:p>
          <a:pPr marL="114300" lvl="1" indent="-114300" algn="l" defTabSz="533400">
            <a:lnSpc>
              <a:spcPct val="90000"/>
            </a:lnSpc>
            <a:spcBef>
              <a:spcPct val="0"/>
            </a:spcBef>
            <a:spcAft>
              <a:spcPct val="15000"/>
            </a:spcAft>
            <a:buFont typeface="Wingdings" panose="05000000000000000000" pitchFamily="2" charset="2"/>
            <a:buChar char="u"/>
          </a:pPr>
          <a:r>
            <a:rPr lang="zh-CN" altLang="en-US" sz="1200" b="0" i="0" u="none" kern="1200" baseline="0" dirty="0">
              <a:solidFill>
                <a:schemeClr val="accent4">
                  <a:lumMod val="75000"/>
                </a:schemeClr>
              </a:solidFill>
              <a:latin typeface="Calibri"/>
              <a:ea typeface="宋体" panose="02010600030101010101" pitchFamily="2" charset="-122"/>
              <a:cs typeface="+mn-cs"/>
            </a:rPr>
            <a:t>活动池内商品的总数量及</a:t>
          </a:r>
          <a:r>
            <a:rPr lang="en-US" altLang="zh-CN" sz="1200" b="0" i="0" u="none" kern="1200" baseline="0" dirty="0">
              <a:solidFill>
                <a:schemeClr val="accent4">
                  <a:lumMod val="75000"/>
                </a:schemeClr>
              </a:solidFill>
              <a:latin typeface="Calibri"/>
              <a:ea typeface="宋体" panose="02010600030101010101" pitchFamily="2" charset="-122"/>
              <a:cs typeface="+mn-cs"/>
            </a:rPr>
            <a:t>AB</a:t>
          </a:r>
          <a:r>
            <a:rPr lang="zh-CN" altLang="en-US" sz="1200" b="0" i="0" u="none" kern="1200" baseline="0" dirty="0">
              <a:solidFill>
                <a:schemeClr val="accent4">
                  <a:lumMod val="75000"/>
                </a:schemeClr>
              </a:solidFill>
              <a:latin typeface="Calibri"/>
              <a:ea typeface="宋体" panose="02010600030101010101" pitchFamily="2" charset="-122"/>
              <a:cs typeface="+mn-cs"/>
            </a:rPr>
            <a:t>类商品的数量</a:t>
          </a:r>
        </a:p>
        <a:p>
          <a:pPr marL="114300" lvl="1" indent="0" algn="l" defTabSz="666750">
            <a:lnSpc>
              <a:spcPct val="90000"/>
            </a:lnSpc>
            <a:spcBef>
              <a:spcPct val="0"/>
            </a:spcBef>
            <a:spcAft>
              <a:spcPct val="15000"/>
            </a:spcAft>
            <a:buChar char="•"/>
          </a:pPr>
          <a:endParaRPr lang="zh-CN" altLang="en-US" sz="1500" kern="1200" dirty="0"/>
        </a:p>
      </dsp:txBody>
      <dsp:txXfrm>
        <a:off x="6966698" y="908355"/>
        <a:ext cx="1903807" cy="28256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A0A47-5AD3-4F69-B4A0-95061C011386}">
      <dsp:nvSpPr>
        <dsp:cNvPr id="0" name=""/>
        <dsp:cNvSpPr/>
      </dsp:nvSpPr>
      <dsp:spPr>
        <a:xfrm>
          <a:off x="7377" y="1184456"/>
          <a:ext cx="2204991" cy="169508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None/>
          </a:pPr>
          <a:r>
            <a:rPr lang="zh-CN" altLang="en-US" sz="1600" kern="1200" baseline="0" dirty="0">
              <a:solidFill>
                <a:prstClr val="white"/>
              </a:solidFill>
              <a:latin typeface="Calibri"/>
              <a:ea typeface="宋体" panose="02010600030101010101" pitchFamily="2" charset="-122"/>
              <a:cs typeface="+mn-cs"/>
            </a:rPr>
            <a:t>月销量序列 </a:t>
          </a:r>
          <a:r>
            <a:rPr lang="en-US" altLang="zh-CN" sz="1600" kern="1200" baseline="0" dirty="0">
              <a:solidFill>
                <a:prstClr val="white"/>
              </a:solidFill>
              <a:latin typeface="Calibri"/>
              <a:ea typeface="宋体" panose="02010600030101010101" pitchFamily="2" charset="-122"/>
              <a:cs typeface="+mn-cs"/>
            </a:rPr>
            <a:t>= </a:t>
          </a:r>
        </a:p>
        <a:p>
          <a:pPr marL="0" lvl="0" indent="0" algn="ctr" defTabSz="711200">
            <a:lnSpc>
              <a:spcPct val="90000"/>
            </a:lnSpc>
            <a:spcBef>
              <a:spcPct val="0"/>
            </a:spcBef>
            <a:spcAft>
              <a:spcPct val="35000"/>
            </a:spcAft>
            <a:buClrTx/>
            <a:buSzTx/>
            <a:buNone/>
          </a:pPr>
          <a:r>
            <a:rPr lang="zh-CN" altLang="en-US" sz="1600" kern="1200" baseline="0" dirty="0">
              <a:solidFill>
                <a:prstClr val="white"/>
              </a:solidFill>
              <a:latin typeface="Calibri"/>
              <a:ea typeface="宋体" panose="02010600030101010101" pitchFamily="2" charset="-122"/>
              <a:cs typeface="+mn-cs"/>
            </a:rPr>
            <a:t>季节*趋势 </a:t>
          </a:r>
          <a:r>
            <a:rPr lang="en-US" altLang="zh-CN" sz="1600" kern="1200" baseline="0" dirty="0">
              <a:solidFill>
                <a:prstClr val="white"/>
              </a:solidFill>
              <a:latin typeface="Calibri"/>
              <a:ea typeface="宋体" panose="02010600030101010101" pitchFamily="2" charset="-122"/>
              <a:cs typeface="+mn-cs"/>
            </a:rPr>
            <a:t>+ </a:t>
          </a:r>
          <a:r>
            <a:rPr lang="zh-CN" altLang="en-US" sz="1600" kern="1200" baseline="0" dirty="0">
              <a:solidFill>
                <a:prstClr val="white"/>
              </a:solidFill>
              <a:latin typeface="Calibri"/>
              <a:ea typeface="宋体" panose="02010600030101010101" pitchFamily="2" charset="-122"/>
              <a:cs typeface="+mn-cs"/>
            </a:rPr>
            <a:t>随机误差</a:t>
          </a:r>
        </a:p>
      </dsp:txBody>
      <dsp:txXfrm>
        <a:off x="57024" y="1234103"/>
        <a:ext cx="2105697" cy="1595793"/>
      </dsp:txXfrm>
    </dsp:sp>
    <dsp:sp modelId="{F091B154-908E-44C2-B0ED-C6278D174EDB}">
      <dsp:nvSpPr>
        <dsp:cNvPr id="0" name=""/>
        <dsp:cNvSpPr/>
      </dsp:nvSpPr>
      <dsp:spPr>
        <a:xfrm>
          <a:off x="2432868" y="1758581"/>
          <a:ext cx="467458" cy="54683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zh-CN" altLang="en-US" sz="2300" kern="1200"/>
        </a:p>
      </dsp:txBody>
      <dsp:txXfrm>
        <a:off x="2432868" y="1867948"/>
        <a:ext cx="327221" cy="328103"/>
      </dsp:txXfrm>
    </dsp:sp>
    <dsp:sp modelId="{6CC253ED-BC9C-4CED-9924-2308D7A04908}">
      <dsp:nvSpPr>
        <dsp:cNvPr id="0" name=""/>
        <dsp:cNvSpPr/>
      </dsp:nvSpPr>
      <dsp:spPr>
        <a:xfrm>
          <a:off x="3094365" y="1184456"/>
          <a:ext cx="2204991" cy="1695087"/>
        </a:xfrm>
        <a:prstGeom prst="roundRect">
          <a:avLst>
            <a:gd name="adj" fmla="val 1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None/>
          </a:pPr>
          <a:r>
            <a:rPr lang="zh-CN" altLang="en-US" sz="1600" kern="1200" baseline="0" dirty="0">
              <a:solidFill>
                <a:prstClr val="white"/>
              </a:solidFill>
              <a:latin typeface="Calibri"/>
              <a:ea typeface="宋体" panose="02010600030101010101" pitchFamily="2" charset="-122"/>
              <a:cs typeface="+mn-cs"/>
            </a:rPr>
            <a:t>趋势性</a:t>
          </a:r>
          <a:r>
            <a:rPr lang="en-US" altLang="zh-CN" sz="1600" kern="1200" baseline="0" dirty="0">
              <a:solidFill>
                <a:prstClr val="white"/>
              </a:solidFill>
              <a:latin typeface="Calibri"/>
              <a:ea typeface="宋体" panose="02010600030101010101" pitchFamily="2" charset="-122"/>
              <a:cs typeface="+mn-cs"/>
            </a:rPr>
            <a:t>: </a:t>
          </a:r>
          <a:r>
            <a:rPr lang="zh-CN" altLang="en-US" sz="1600" kern="1200" baseline="0" dirty="0">
              <a:solidFill>
                <a:prstClr val="white"/>
              </a:solidFill>
              <a:latin typeface="Calibri"/>
              <a:ea typeface="宋体" panose="02010600030101010101" pitchFamily="2" charset="-122"/>
              <a:cs typeface="+mn-cs"/>
            </a:rPr>
            <a:t>局部多项式回归预测此商品的销量序列未来六个月的趋势性；</a:t>
          </a:r>
        </a:p>
      </dsp:txBody>
      <dsp:txXfrm>
        <a:off x="3144012" y="1234103"/>
        <a:ext cx="2105697" cy="1595793"/>
      </dsp:txXfrm>
    </dsp:sp>
    <dsp:sp modelId="{4754419E-F161-4521-90F2-BD480641ABD7}">
      <dsp:nvSpPr>
        <dsp:cNvPr id="0" name=""/>
        <dsp:cNvSpPr/>
      </dsp:nvSpPr>
      <dsp:spPr>
        <a:xfrm>
          <a:off x="5519856" y="1758581"/>
          <a:ext cx="467458" cy="546837"/>
        </a:xfrm>
        <a:prstGeom prst="rightArrow">
          <a:avLst>
            <a:gd name="adj1" fmla="val 60000"/>
            <a:gd name="adj2" fmla="val 50000"/>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zh-CN" altLang="en-US" sz="2300" kern="1200"/>
        </a:p>
      </dsp:txBody>
      <dsp:txXfrm>
        <a:off x="5519856" y="1867948"/>
        <a:ext cx="327221" cy="328103"/>
      </dsp:txXfrm>
    </dsp:sp>
    <dsp:sp modelId="{8A10FDA8-81CA-4E27-AA70-5D6BE5DF87EC}">
      <dsp:nvSpPr>
        <dsp:cNvPr id="0" name=""/>
        <dsp:cNvSpPr/>
      </dsp:nvSpPr>
      <dsp:spPr>
        <a:xfrm>
          <a:off x="6181354" y="1184456"/>
          <a:ext cx="2204991" cy="1695087"/>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baseline="0" dirty="0">
              <a:solidFill>
                <a:schemeClr val="bg1"/>
              </a:solidFill>
            </a:rPr>
            <a:t>季节性：</a:t>
          </a:r>
          <a:r>
            <a:rPr lang="zh-CN" altLang="en-US" sz="1600" kern="1200" baseline="0" dirty="0">
              <a:solidFill>
                <a:schemeClr val="bg1"/>
              </a:solidFill>
              <a:latin typeface="Calibri"/>
              <a:ea typeface="宋体" panose="02010600030101010101" pitchFamily="2" charset="-122"/>
            </a:rPr>
            <a:t>提取同末级类目的长期售卖的所有商品的综合季节性因子，季节性因子</a:t>
          </a:r>
          <a:r>
            <a:rPr lang="en-US" altLang="zh-CN" sz="1600" kern="1200" baseline="0" dirty="0">
              <a:solidFill>
                <a:schemeClr val="bg1"/>
              </a:solidFill>
              <a:latin typeface="Calibri"/>
              <a:ea typeface="宋体" panose="02010600030101010101" pitchFamily="2" charset="-122"/>
            </a:rPr>
            <a:t>=</a:t>
          </a:r>
          <a:r>
            <a:rPr lang="zh-CN" altLang="en-US" sz="1600" kern="1200" baseline="0" dirty="0">
              <a:solidFill>
                <a:schemeClr val="bg1"/>
              </a:solidFill>
              <a:latin typeface="Calibri"/>
              <a:ea typeface="宋体" panose="02010600030101010101" pitchFamily="2" charset="-122"/>
            </a:rPr>
            <a:t>去趋势的月销量</a:t>
          </a:r>
          <a:r>
            <a:rPr lang="en-US" altLang="zh-CN" sz="1600" kern="1200" baseline="0" dirty="0">
              <a:solidFill>
                <a:schemeClr val="bg1"/>
              </a:solidFill>
              <a:latin typeface="Calibri"/>
              <a:ea typeface="宋体" panose="02010600030101010101" pitchFamily="2" charset="-122"/>
            </a:rPr>
            <a:t>/</a:t>
          </a:r>
          <a:r>
            <a:rPr lang="zh-CN" altLang="en-US" sz="1600" kern="1200" baseline="0" dirty="0">
              <a:solidFill>
                <a:schemeClr val="bg1"/>
              </a:solidFill>
              <a:latin typeface="Calibri"/>
              <a:ea typeface="宋体" panose="02010600030101010101" pitchFamily="2" charset="-122"/>
            </a:rPr>
            <a:t>去趋势的年销量按月平均</a:t>
          </a:r>
          <a:endParaRPr lang="zh-CN" altLang="en-US" sz="1600" kern="1200" baseline="0" dirty="0">
            <a:solidFill>
              <a:schemeClr val="bg1"/>
            </a:solidFill>
          </a:endParaRPr>
        </a:p>
      </dsp:txBody>
      <dsp:txXfrm>
        <a:off x="6231001" y="1234103"/>
        <a:ext cx="2105697" cy="15957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A0EA4-44F8-4204-8F1B-E18ACC435145}">
      <dsp:nvSpPr>
        <dsp:cNvPr id="0" name=""/>
        <dsp:cNvSpPr/>
      </dsp:nvSpPr>
      <dsp:spPr>
        <a:xfrm rot="5400000">
          <a:off x="-258712" y="260755"/>
          <a:ext cx="1724747" cy="1207323"/>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商品月度销量数据较少</a:t>
          </a:r>
        </a:p>
      </dsp:txBody>
      <dsp:txXfrm rot="-5400000">
        <a:off x="1" y="605705"/>
        <a:ext cx="1207323" cy="517424"/>
      </dsp:txXfrm>
    </dsp:sp>
    <dsp:sp modelId="{9BDC4AE4-C05D-43A0-83EE-CD3B237BB55D}">
      <dsp:nvSpPr>
        <dsp:cNvPr id="0" name=""/>
        <dsp:cNvSpPr/>
      </dsp:nvSpPr>
      <dsp:spPr>
        <a:xfrm rot="5400000">
          <a:off x="3198091" y="-1988725"/>
          <a:ext cx="1121085" cy="5102622"/>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lrTx/>
            <a:buSzTx/>
            <a:buFont typeface="Wingdings" panose="05000000000000000000" pitchFamily="2" charset="2"/>
            <a:buChar char="u"/>
          </a:pPr>
          <a:r>
            <a:rPr lang="zh-CN" altLang="en-US" sz="1800" kern="1200" dirty="0">
              <a:solidFill>
                <a:schemeClr val="accent5">
                  <a:lumMod val="75000"/>
                </a:schemeClr>
              </a:solidFill>
              <a:latin typeface="Calibri"/>
              <a:ea typeface="宋体" panose="02010600030101010101" pitchFamily="2" charset="-122"/>
            </a:rPr>
            <a:t>为避免过拟合，计划一个三级类目里的商品做一个模型。这样做也可以借数据较为充分的长期商品的销量数据填补新品销量数据的不足。</a:t>
          </a:r>
          <a:endParaRPr lang="zh-CN" altLang="en-US" sz="1800" kern="1200" dirty="0">
            <a:solidFill>
              <a:schemeClr val="accent5">
                <a:lumMod val="75000"/>
              </a:schemeClr>
            </a:solidFill>
          </a:endParaRPr>
        </a:p>
      </dsp:txBody>
      <dsp:txXfrm rot="-5400000">
        <a:off x="1207323" y="56770"/>
        <a:ext cx="5047895" cy="1011631"/>
      </dsp:txXfrm>
    </dsp:sp>
    <dsp:sp modelId="{081677B4-4236-4C2D-B50F-0CCA4FE2575C}">
      <dsp:nvSpPr>
        <dsp:cNvPr id="0" name=""/>
        <dsp:cNvSpPr/>
      </dsp:nvSpPr>
      <dsp:spPr>
        <a:xfrm rot="5400000">
          <a:off x="-258712" y="1792730"/>
          <a:ext cx="1724747" cy="1207323"/>
        </a:xfrm>
        <a:prstGeom prst="chevron">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solidFill>
                <a:prstClr val="white"/>
              </a:solidFill>
              <a:latin typeface="Calibri"/>
              <a:ea typeface="宋体" panose="02010600030101010101" pitchFamily="2" charset="-122"/>
              <a:cs typeface="+mn-cs"/>
            </a:rPr>
            <a:t>长期预测活动数据缺失</a:t>
          </a:r>
        </a:p>
      </dsp:txBody>
      <dsp:txXfrm rot="-5400000">
        <a:off x="1" y="2137680"/>
        <a:ext cx="1207323" cy="517424"/>
      </dsp:txXfrm>
    </dsp:sp>
    <dsp:sp modelId="{6EA2BED1-C2AE-42AF-B01E-5059048180B1}">
      <dsp:nvSpPr>
        <dsp:cNvPr id="0" name=""/>
        <dsp:cNvSpPr/>
      </dsp:nvSpPr>
      <dsp:spPr>
        <a:xfrm rot="5400000">
          <a:off x="3198091" y="-456749"/>
          <a:ext cx="1121085" cy="5102622"/>
        </a:xfrm>
        <a:prstGeom prst="round2Same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Char char="u"/>
          </a:pPr>
          <a:r>
            <a:rPr lang="zh-CN" altLang="en-US" sz="1800" kern="1200" dirty="0">
              <a:solidFill>
                <a:srgbClr val="00B050"/>
              </a:solidFill>
              <a:latin typeface="Calibri"/>
              <a:ea typeface="宋体" panose="02010600030101010101" pitchFamily="2" charset="-122"/>
            </a:rPr>
            <a:t>用同（末级类目</a:t>
          </a:r>
          <a:r>
            <a:rPr lang="en-US" altLang="zh-CN" sz="1800" kern="1200" dirty="0">
              <a:solidFill>
                <a:srgbClr val="00B050"/>
              </a:solidFill>
              <a:latin typeface="Calibri"/>
              <a:ea typeface="宋体" panose="02010600030101010101" pitchFamily="2" charset="-122"/>
            </a:rPr>
            <a:t>+</a:t>
          </a:r>
          <a:r>
            <a:rPr lang="zh-CN" altLang="en-US" sz="1800" kern="1200" dirty="0">
              <a:solidFill>
                <a:srgbClr val="00B050"/>
              </a:solidFill>
              <a:latin typeface="Calibri"/>
              <a:ea typeface="宋体" panose="02010600030101010101" pitchFamily="2" charset="-122"/>
            </a:rPr>
            <a:t>商品等级）的商品的同月的活动次数的众数作为商品的未来月的活动次数</a:t>
          </a:r>
          <a:r>
            <a:rPr lang="zh-CN" altLang="en-US" sz="1800" kern="1200" dirty="0">
              <a:solidFill>
                <a:srgbClr val="DB234F"/>
              </a:solidFill>
              <a:latin typeface="Calibri"/>
              <a:ea typeface="宋体" panose="02010600030101010101" pitchFamily="2" charset="-122"/>
            </a:rPr>
            <a:t>。</a:t>
          </a:r>
          <a:endParaRPr lang="zh-CN" altLang="en-US" sz="1800" kern="1200" dirty="0"/>
        </a:p>
        <a:p>
          <a:pPr marL="171450" lvl="1" indent="-171450" algn="l" defTabSz="800100">
            <a:lnSpc>
              <a:spcPct val="90000"/>
            </a:lnSpc>
            <a:spcBef>
              <a:spcPct val="0"/>
            </a:spcBef>
            <a:spcAft>
              <a:spcPct val="15000"/>
            </a:spcAft>
            <a:buFont typeface="Wingdings" panose="05000000000000000000" pitchFamily="2" charset="2"/>
            <a:buNone/>
          </a:pPr>
          <a:endParaRPr lang="zh-CN" altLang="en-US" sz="1800" kern="1200" dirty="0"/>
        </a:p>
      </dsp:txBody>
      <dsp:txXfrm rot="-5400000">
        <a:off x="1207323" y="1588746"/>
        <a:ext cx="5047895" cy="1011631"/>
      </dsp:txXfrm>
    </dsp:sp>
    <dsp:sp modelId="{0A9C9B7E-61FB-467D-89FF-74043D7D230D}">
      <dsp:nvSpPr>
        <dsp:cNvPr id="0" name=""/>
        <dsp:cNvSpPr/>
      </dsp:nvSpPr>
      <dsp:spPr>
        <a:xfrm rot="5400000">
          <a:off x="-258712" y="3324706"/>
          <a:ext cx="1724747" cy="1207323"/>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促销提升量预测指导运营</a:t>
          </a:r>
        </a:p>
      </dsp:txBody>
      <dsp:txXfrm rot="-5400000">
        <a:off x="1" y="3669656"/>
        <a:ext cx="1207323" cy="517424"/>
      </dsp:txXfrm>
    </dsp:sp>
    <dsp:sp modelId="{2DD98888-108B-47D8-986A-724FD07E30B1}">
      <dsp:nvSpPr>
        <dsp:cNvPr id="0" name=""/>
        <dsp:cNvSpPr/>
      </dsp:nvSpPr>
      <dsp:spPr>
        <a:xfrm rot="5400000">
          <a:off x="3198091" y="1075226"/>
          <a:ext cx="1121085" cy="5102622"/>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Char char="u"/>
          </a:pPr>
          <a:r>
            <a:rPr lang="zh-CN" altLang="en-US" sz="1800" kern="1200" dirty="0">
              <a:solidFill>
                <a:schemeClr val="accent6">
                  <a:lumMod val="75000"/>
                </a:schemeClr>
              </a:solidFill>
            </a:rPr>
            <a:t>预测没有任何活动（平销）及历史出现过的各种活动组合下的销量，其他特征保持不变，二者相减作为当天的活动提升量。</a:t>
          </a:r>
        </a:p>
      </dsp:txBody>
      <dsp:txXfrm rot="-5400000">
        <a:off x="1207323" y="3120722"/>
        <a:ext cx="5047895" cy="101163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E6457-8C56-EE44-A4F1-2038156B5602}" type="datetimeFigureOut">
              <a:rPr kumimoji="1" lang="zh-CN" altLang="en-US" smtClean="0"/>
              <a:t>2018/8/21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89776-F0C1-6D42-9632-28CDBD2D093F}" type="slidenum">
              <a:rPr kumimoji="1" lang="zh-CN" altLang="en-US" smtClean="0"/>
              <a:t>‹#›</a:t>
            </a:fld>
            <a:endParaRPr kumimoji="1" lang="zh-CN" altLang="en-US"/>
          </a:p>
        </p:txBody>
      </p:sp>
    </p:spTree>
    <p:extLst>
      <p:ext uri="{BB962C8B-B14F-4D97-AF65-F5344CB8AC3E}">
        <p14:creationId xmlns:p14="http://schemas.microsoft.com/office/powerpoint/2010/main" val="60412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DC89776-F0C1-6D42-9632-28CDBD2D093F}" type="slidenum">
              <a:rPr kumimoji="1" lang="zh-CN" altLang="en-US" smtClean="0"/>
              <a:t>1</a:t>
            </a:fld>
            <a:endParaRPr kumimoji="1" lang="zh-CN" altLang="en-US"/>
          </a:p>
        </p:txBody>
      </p:sp>
    </p:spTree>
    <p:extLst>
      <p:ext uri="{BB962C8B-B14F-4D97-AF65-F5344CB8AC3E}">
        <p14:creationId xmlns:p14="http://schemas.microsoft.com/office/powerpoint/2010/main" val="958244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DC89776-F0C1-6D42-9632-28CDBD2D093F}" type="slidenum">
              <a:rPr kumimoji="1" lang="zh-CN" altLang="en-US" smtClean="0"/>
              <a:t>10</a:t>
            </a:fld>
            <a:endParaRPr kumimoji="1" lang="zh-CN" altLang="en-US"/>
          </a:p>
        </p:txBody>
      </p:sp>
    </p:spTree>
    <p:extLst>
      <p:ext uri="{BB962C8B-B14F-4D97-AF65-F5344CB8AC3E}">
        <p14:creationId xmlns:p14="http://schemas.microsoft.com/office/powerpoint/2010/main" val="1535706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C89776-F0C1-6D42-9632-28CDBD2D093F}" type="slidenum">
              <a:rPr kumimoji="1"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566689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C89776-F0C1-6D42-9632-28CDBD2D093F}" type="slidenum">
              <a:rPr kumimoji="1"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233356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C89776-F0C1-6D42-9632-28CDBD2D093F}" type="slidenum">
              <a:rPr kumimoji="1"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709085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DC89776-F0C1-6D42-9632-28CDBD2D093F}" type="slidenum">
              <a:rPr kumimoji="1" lang="zh-CN" altLang="en-US" smtClean="0"/>
              <a:t>2</a:t>
            </a:fld>
            <a:endParaRPr kumimoji="1" lang="zh-CN" altLang="en-US"/>
          </a:p>
        </p:txBody>
      </p:sp>
    </p:spTree>
    <p:extLst>
      <p:ext uri="{BB962C8B-B14F-4D97-AF65-F5344CB8AC3E}">
        <p14:creationId xmlns:p14="http://schemas.microsoft.com/office/powerpoint/2010/main" val="1074162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DC89776-F0C1-6D42-9632-28CDBD2D093F}" type="slidenum">
              <a:rPr kumimoji="1" lang="zh-CN" altLang="en-US" smtClean="0"/>
              <a:t>3</a:t>
            </a:fld>
            <a:endParaRPr kumimoji="1" lang="zh-CN" altLang="en-US"/>
          </a:p>
        </p:txBody>
      </p:sp>
    </p:spTree>
    <p:extLst>
      <p:ext uri="{BB962C8B-B14F-4D97-AF65-F5344CB8AC3E}">
        <p14:creationId xmlns:p14="http://schemas.microsoft.com/office/powerpoint/2010/main" val="737117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DC89776-F0C1-6D42-9632-28CDBD2D093F}" type="slidenum">
              <a:rPr kumimoji="1" lang="zh-CN" altLang="en-US" smtClean="0"/>
              <a:t>4</a:t>
            </a:fld>
            <a:endParaRPr kumimoji="1" lang="zh-CN" altLang="en-US"/>
          </a:p>
        </p:txBody>
      </p:sp>
    </p:spTree>
    <p:extLst>
      <p:ext uri="{BB962C8B-B14F-4D97-AF65-F5344CB8AC3E}">
        <p14:creationId xmlns:p14="http://schemas.microsoft.com/office/powerpoint/2010/main" val="35432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DC89776-F0C1-6D42-9632-28CDBD2D093F}" type="slidenum">
              <a:rPr kumimoji="1" lang="zh-CN" altLang="en-US" smtClean="0"/>
              <a:t>5</a:t>
            </a:fld>
            <a:endParaRPr kumimoji="1" lang="zh-CN" altLang="en-US"/>
          </a:p>
        </p:txBody>
      </p:sp>
    </p:spTree>
    <p:extLst>
      <p:ext uri="{BB962C8B-B14F-4D97-AF65-F5344CB8AC3E}">
        <p14:creationId xmlns:p14="http://schemas.microsoft.com/office/powerpoint/2010/main" val="741373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DC89776-F0C1-6D42-9632-28CDBD2D093F}" type="slidenum">
              <a:rPr kumimoji="1" lang="zh-CN" altLang="en-US" smtClean="0"/>
              <a:t>6</a:t>
            </a:fld>
            <a:endParaRPr kumimoji="1" lang="zh-CN" altLang="en-US"/>
          </a:p>
        </p:txBody>
      </p:sp>
    </p:spTree>
    <p:extLst>
      <p:ext uri="{BB962C8B-B14F-4D97-AF65-F5344CB8AC3E}">
        <p14:creationId xmlns:p14="http://schemas.microsoft.com/office/powerpoint/2010/main" val="1788276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DC89776-F0C1-6D42-9632-28CDBD2D093F}" type="slidenum">
              <a:rPr kumimoji="1" lang="zh-CN" altLang="en-US" smtClean="0"/>
              <a:t>7</a:t>
            </a:fld>
            <a:endParaRPr kumimoji="1" lang="zh-CN" altLang="en-US"/>
          </a:p>
        </p:txBody>
      </p:sp>
    </p:spTree>
    <p:extLst>
      <p:ext uri="{BB962C8B-B14F-4D97-AF65-F5344CB8AC3E}">
        <p14:creationId xmlns:p14="http://schemas.microsoft.com/office/powerpoint/2010/main" val="1330630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DC89776-F0C1-6D42-9632-28CDBD2D093F}" type="slidenum">
              <a:rPr kumimoji="1" lang="zh-CN" altLang="en-US" smtClean="0"/>
              <a:t>8</a:t>
            </a:fld>
            <a:endParaRPr kumimoji="1" lang="zh-CN" altLang="en-US"/>
          </a:p>
        </p:txBody>
      </p:sp>
    </p:spTree>
    <p:extLst>
      <p:ext uri="{BB962C8B-B14F-4D97-AF65-F5344CB8AC3E}">
        <p14:creationId xmlns:p14="http://schemas.microsoft.com/office/powerpoint/2010/main" val="1254362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C89776-F0C1-6D42-9632-28CDBD2D093F}" type="slidenum">
              <a:rPr kumimoji="1"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465765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9EC8FCD-2A1B-8A4E-94E0-F039BD19B85E}" type="datetimeFigureOut">
              <a:rPr kumimoji="1" lang="zh-CN" altLang="en-US" smtClean="0"/>
              <a:t>2018/8/21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7CFB495-7324-F14F-A511-C3A1F5C44546}" type="slidenum">
              <a:rPr kumimoji="1" lang="zh-CN" altLang="en-US" smtClean="0"/>
              <a:t>‹#›</a:t>
            </a:fld>
            <a:endParaRPr kumimoji="1" lang="zh-CN" altLang="en-US"/>
          </a:p>
        </p:txBody>
      </p:sp>
    </p:spTree>
    <p:extLst>
      <p:ext uri="{BB962C8B-B14F-4D97-AF65-F5344CB8AC3E}">
        <p14:creationId xmlns:p14="http://schemas.microsoft.com/office/powerpoint/2010/main" val="2177303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EC8FCD-2A1B-8A4E-94E0-F039BD19B85E}" type="datetimeFigureOut">
              <a:rPr kumimoji="1" lang="zh-CN" altLang="en-US" smtClean="0"/>
              <a:t>2018/8/21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7CFB495-7324-F14F-A511-C3A1F5C44546}" type="slidenum">
              <a:rPr kumimoji="1" lang="zh-CN" altLang="en-US" smtClean="0"/>
              <a:t>‹#›</a:t>
            </a:fld>
            <a:endParaRPr kumimoji="1" lang="zh-CN" altLang="en-US"/>
          </a:p>
        </p:txBody>
      </p:sp>
    </p:spTree>
    <p:extLst>
      <p:ext uri="{BB962C8B-B14F-4D97-AF65-F5344CB8AC3E}">
        <p14:creationId xmlns:p14="http://schemas.microsoft.com/office/powerpoint/2010/main" val="396061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EC8FCD-2A1B-8A4E-94E0-F039BD19B85E}" type="datetimeFigureOut">
              <a:rPr kumimoji="1" lang="zh-CN" altLang="en-US" smtClean="0"/>
              <a:t>2018/8/21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7CFB495-7324-F14F-A511-C3A1F5C44546}" type="slidenum">
              <a:rPr kumimoji="1" lang="zh-CN" altLang="en-US" smtClean="0"/>
              <a:t>‹#›</a:t>
            </a:fld>
            <a:endParaRPr kumimoji="1" lang="zh-CN" altLang="en-US"/>
          </a:p>
        </p:txBody>
      </p:sp>
    </p:spTree>
    <p:extLst>
      <p:ext uri="{BB962C8B-B14F-4D97-AF65-F5344CB8AC3E}">
        <p14:creationId xmlns:p14="http://schemas.microsoft.com/office/powerpoint/2010/main" val="206625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EC8FCD-2A1B-8A4E-94E0-F039BD19B85E}" type="datetimeFigureOut">
              <a:rPr kumimoji="1" lang="zh-CN" altLang="en-US" smtClean="0"/>
              <a:t>2018/8/21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7CFB495-7324-F14F-A511-C3A1F5C44546}" type="slidenum">
              <a:rPr kumimoji="1" lang="zh-CN" altLang="en-US" smtClean="0"/>
              <a:t>‹#›</a:t>
            </a:fld>
            <a:endParaRPr kumimoji="1" lang="zh-CN" altLang="en-US"/>
          </a:p>
        </p:txBody>
      </p:sp>
    </p:spTree>
    <p:extLst>
      <p:ext uri="{BB962C8B-B14F-4D97-AF65-F5344CB8AC3E}">
        <p14:creationId xmlns:p14="http://schemas.microsoft.com/office/powerpoint/2010/main" val="305304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9EC8FCD-2A1B-8A4E-94E0-F039BD19B85E}" type="datetimeFigureOut">
              <a:rPr kumimoji="1" lang="zh-CN" altLang="en-US" smtClean="0"/>
              <a:t>2018/8/21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7CFB495-7324-F14F-A511-C3A1F5C44546}" type="slidenum">
              <a:rPr kumimoji="1" lang="zh-CN" altLang="en-US" smtClean="0"/>
              <a:t>‹#›</a:t>
            </a:fld>
            <a:endParaRPr kumimoji="1" lang="zh-CN" altLang="en-US"/>
          </a:p>
        </p:txBody>
      </p:sp>
    </p:spTree>
    <p:extLst>
      <p:ext uri="{BB962C8B-B14F-4D97-AF65-F5344CB8AC3E}">
        <p14:creationId xmlns:p14="http://schemas.microsoft.com/office/powerpoint/2010/main" val="3807134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EC8FCD-2A1B-8A4E-94E0-F039BD19B85E}" type="datetimeFigureOut">
              <a:rPr kumimoji="1" lang="zh-CN" altLang="en-US" smtClean="0"/>
              <a:t>2018/8/21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7CFB495-7324-F14F-A511-C3A1F5C44546}" type="slidenum">
              <a:rPr kumimoji="1" lang="zh-CN" altLang="en-US" smtClean="0"/>
              <a:t>‹#›</a:t>
            </a:fld>
            <a:endParaRPr kumimoji="1" lang="zh-CN" altLang="en-US"/>
          </a:p>
        </p:txBody>
      </p:sp>
    </p:spTree>
    <p:extLst>
      <p:ext uri="{BB962C8B-B14F-4D97-AF65-F5344CB8AC3E}">
        <p14:creationId xmlns:p14="http://schemas.microsoft.com/office/powerpoint/2010/main" val="87907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EC8FCD-2A1B-8A4E-94E0-F039BD19B85E}" type="datetimeFigureOut">
              <a:rPr kumimoji="1" lang="zh-CN" altLang="en-US" smtClean="0"/>
              <a:t>2018/8/21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7CFB495-7324-F14F-A511-C3A1F5C44546}" type="slidenum">
              <a:rPr kumimoji="1" lang="zh-CN" altLang="en-US" smtClean="0"/>
              <a:t>‹#›</a:t>
            </a:fld>
            <a:endParaRPr kumimoji="1" lang="zh-CN" altLang="en-US"/>
          </a:p>
        </p:txBody>
      </p:sp>
    </p:spTree>
    <p:extLst>
      <p:ext uri="{BB962C8B-B14F-4D97-AF65-F5344CB8AC3E}">
        <p14:creationId xmlns:p14="http://schemas.microsoft.com/office/powerpoint/2010/main" val="179099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EC8FCD-2A1B-8A4E-94E0-F039BD19B85E}" type="datetimeFigureOut">
              <a:rPr kumimoji="1" lang="zh-CN" altLang="en-US" smtClean="0"/>
              <a:t>2018/8/21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7CFB495-7324-F14F-A511-C3A1F5C44546}" type="slidenum">
              <a:rPr kumimoji="1" lang="zh-CN" altLang="en-US" smtClean="0"/>
              <a:t>‹#›</a:t>
            </a:fld>
            <a:endParaRPr kumimoji="1" lang="zh-CN" altLang="en-US"/>
          </a:p>
        </p:txBody>
      </p:sp>
    </p:spTree>
    <p:extLst>
      <p:ext uri="{BB962C8B-B14F-4D97-AF65-F5344CB8AC3E}">
        <p14:creationId xmlns:p14="http://schemas.microsoft.com/office/powerpoint/2010/main" val="127751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EC8FCD-2A1B-8A4E-94E0-F039BD19B85E}" type="datetimeFigureOut">
              <a:rPr kumimoji="1" lang="zh-CN" altLang="en-US" smtClean="0"/>
              <a:t>2018/8/21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7CFB495-7324-F14F-A511-C3A1F5C44546}" type="slidenum">
              <a:rPr kumimoji="1" lang="zh-CN" altLang="en-US" smtClean="0"/>
              <a:t>‹#›</a:t>
            </a:fld>
            <a:endParaRPr kumimoji="1" lang="zh-CN" altLang="en-US"/>
          </a:p>
        </p:txBody>
      </p:sp>
    </p:spTree>
    <p:extLst>
      <p:ext uri="{BB962C8B-B14F-4D97-AF65-F5344CB8AC3E}">
        <p14:creationId xmlns:p14="http://schemas.microsoft.com/office/powerpoint/2010/main" val="244921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9EC8FCD-2A1B-8A4E-94E0-F039BD19B85E}" type="datetimeFigureOut">
              <a:rPr kumimoji="1" lang="zh-CN" altLang="en-US" smtClean="0"/>
              <a:t>2018/8/21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7CFB495-7324-F14F-A511-C3A1F5C44546}" type="slidenum">
              <a:rPr kumimoji="1" lang="zh-CN" altLang="en-US" smtClean="0"/>
              <a:t>‹#›</a:t>
            </a:fld>
            <a:endParaRPr kumimoji="1" lang="zh-CN" altLang="en-US"/>
          </a:p>
        </p:txBody>
      </p:sp>
    </p:spTree>
    <p:extLst>
      <p:ext uri="{BB962C8B-B14F-4D97-AF65-F5344CB8AC3E}">
        <p14:creationId xmlns:p14="http://schemas.microsoft.com/office/powerpoint/2010/main" val="147317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9EC8FCD-2A1B-8A4E-94E0-F039BD19B85E}" type="datetimeFigureOut">
              <a:rPr kumimoji="1" lang="zh-CN" altLang="en-US" smtClean="0"/>
              <a:t>2018/8/21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7CFB495-7324-F14F-A511-C3A1F5C44546}" type="slidenum">
              <a:rPr kumimoji="1" lang="zh-CN" altLang="en-US" smtClean="0"/>
              <a:t>‹#›</a:t>
            </a:fld>
            <a:endParaRPr kumimoji="1" lang="zh-CN" altLang="en-US"/>
          </a:p>
        </p:txBody>
      </p:sp>
    </p:spTree>
    <p:extLst>
      <p:ext uri="{BB962C8B-B14F-4D97-AF65-F5344CB8AC3E}">
        <p14:creationId xmlns:p14="http://schemas.microsoft.com/office/powerpoint/2010/main" val="72371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C8FCD-2A1B-8A4E-94E0-F039BD19B85E}" type="datetimeFigureOut">
              <a:rPr kumimoji="1" lang="zh-CN" altLang="en-US" smtClean="0"/>
              <a:t>2018/8/21</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FB495-7324-F14F-A511-C3A1F5C44546}" type="slidenum">
              <a:rPr kumimoji="1" lang="zh-CN" altLang="en-US" smtClean="0"/>
              <a:t>‹#›</a:t>
            </a:fld>
            <a:endParaRPr kumimoji="1" lang="zh-CN" altLang="en-US"/>
          </a:p>
        </p:txBody>
      </p:sp>
    </p:spTree>
    <p:extLst>
      <p:ext uri="{BB962C8B-B14F-4D97-AF65-F5344CB8AC3E}">
        <p14:creationId xmlns:p14="http://schemas.microsoft.com/office/powerpoint/2010/main" val="2392358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tmp"/></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jpg"/><Relationship Id="rId7" Type="http://schemas.openxmlformats.org/officeDocument/2006/relationships/diagramQuickStyle" Target="../diagrams/quickStyle3.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6.tmp"/><Relationship Id="rId9" Type="http://schemas.microsoft.com/office/2007/relationships/diagramDrawing" Target="../diagrams/drawing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image" Target="../media/image6.tmp"/><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hyperlink" Target="https://facebook.github.io/prophet/"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tmp"/><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tmp"/><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hyperlink" Target="https://machinelearningmastery.com/multivariate-time-series-forecasting-lstms-keras/" TargetMode="Externa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2124"/>
            <a:ext cx="9144000" cy="6858000"/>
          </a:xfrm>
          <a:prstGeom prst="rect">
            <a:avLst/>
          </a:prstGeom>
        </p:spPr>
      </p:pic>
      <p:sp>
        <p:nvSpPr>
          <p:cNvPr id="5" name="文本框 4"/>
          <p:cNvSpPr txBox="1"/>
          <p:nvPr/>
        </p:nvSpPr>
        <p:spPr>
          <a:xfrm>
            <a:off x="1705160" y="2175925"/>
            <a:ext cx="5459380" cy="707886"/>
          </a:xfrm>
          <a:prstGeom prst="rect">
            <a:avLst/>
          </a:prstGeom>
          <a:noFill/>
        </p:spPr>
        <p:txBody>
          <a:bodyPr wrap="none" rtlCol="0">
            <a:spAutoFit/>
          </a:bodyPr>
          <a:lstStyle/>
          <a:p>
            <a:pPr algn="ctr"/>
            <a:r>
              <a:rPr kumimoji="1" lang="en-US" altLang="zh-CN" sz="4000" b="1" dirty="0">
                <a:solidFill>
                  <a:srgbClr val="FFFF00"/>
                </a:solidFill>
                <a:latin typeface="微软雅黑" panose="020B0503020204020204" pitchFamily="34" charset="-122"/>
                <a:ea typeface="微软雅黑" panose="020B0503020204020204" pitchFamily="34" charset="-122"/>
                <a:cs typeface="Hiragino Sans GB W6" charset="-122"/>
              </a:rPr>
              <a:t>Time Series Forecast</a:t>
            </a:r>
            <a:endParaRPr kumimoji="1" lang="zh-CN" altLang="en-US" sz="4000" b="1" dirty="0">
              <a:solidFill>
                <a:srgbClr val="FFFF00"/>
              </a:solidFill>
              <a:latin typeface="微软雅黑" panose="020B0503020204020204" pitchFamily="34" charset="-122"/>
              <a:ea typeface="微软雅黑" panose="020B0503020204020204" pitchFamily="34" charset="-122"/>
              <a:cs typeface="Hiragino Sans GB W6" charset="-122"/>
            </a:endParaRPr>
          </a:p>
        </p:txBody>
      </p:sp>
      <p:sp>
        <p:nvSpPr>
          <p:cNvPr id="7" name="文本框 6"/>
          <p:cNvSpPr txBox="1"/>
          <p:nvPr/>
        </p:nvSpPr>
        <p:spPr>
          <a:xfrm>
            <a:off x="5011708" y="4069713"/>
            <a:ext cx="3693880" cy="369332"/>
          </a:xfrm>
          <a:prstGeom prst="rect">
            <a:avLst/>
          </a:prstGeom>
          <a:noFill/>
        </p:spPr>
        <p:txBody>
          <a:bodyPr wrap="square" rtlCol="0">
            <a:spAutoFit/>
          </a:bodyPr>
          <a:lstStyle/>
          <a:p>
            <a:r>
              <a:rPr kumimoji="1" lang="zh-CN" altLang="en-US" dirty="0">
                <a:latin typeface="Hiragino Sans GB W3" charset="-122"/>
                <a:ea typeface="Hiragino Sans GB W3" charset="-122"/>
                <a:cs typeface="Hiragino Sans GB W3" charset="-122"/>
              </a:rPr>
              <a:t> </a:t>
            </a:r>
          </a:p>
        </p:txBody>
      </p:sp>
      <p:sp>
        <p:nvSpPr>
          <p:cNvPr id="2" name="TextBox 1"/>
          <p:cNvSpPr txBox="1"/>
          <p:nvPr/>
        </p:nvSpPr>
        <p:spPr>
          <a:xfrm>
            <a:off x="1008250" y="2949258"/>
            <a:ext cx="6853158" cy="369332"/>
          </a:xfrm>
          <a:prstGeom prst="rect">
            <a:avLst/>
          </a:prstGeom>
          <a:noFill/>
        </p:spPr>
        <p:txBody>
          <a:bodyPr wrap="square" rtlCol="0">
            <a:spAutoFit/>
          </a:bodyPr>
          <a:lstStyle/>
          <a:p>
            <a:r>
              <a:rPr lang="en-US" altLang="zh-CN" dirty="0">
                <a:solidFill>
                  <a:schemeClr val="bg1"/>
                </a:solidFill>
              </a:rPr>
              <a:t>		</a:t>
            </a:r>
            <a:r>
              <a:rPr lang="zh-CN" altLang="en-US" dirty="0">
                <a:solidFill>
                  <a:schemeClr val="bg1"/>
                </a:solidFill>
              </a:rPr>
              <a:t>                                                               王珺</a:t>
            </a:r>
            <a:endParaRPr lang="en-US" altLang="zh-CN" dirty="0">
              <a:solidFill>
                <a:schemeClr val="bg1"/>
              </a:solidFill>
            </a:endParaRPr>
          </a:p>
        </p:txBody>
      </p:sp>
    </p:spTree>
    <p:extLst>
      <p:ext uri="{BB962C8B-B14F-4D97-AF65-F5344CB8AC3E}">
        <p14:creationId xmlns:p14="http://schemas.microsoft.com/office/powerpoint/2010/main" val="18039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3">
            <a:extLst>
              <a:ext uri="{28A0092B-C50C-407E-A947-70E740481C1C}">
                <a14:useLocalDpi xmlns:a14="http://schemas.microsoft.com/office/drawing/2010/main" val="0"/>
              </a:ext>
            </a:extLst>
          </a:blip>
          <a:srcRect l="20297"/>
          <a:stretch/>
        </p:blipFill>
        <p:spPr>
          <a:xfrm>
            <a:off x="-1" y="0"/>
            <a:ext cx="9144001" cy="601336"/>
          </a:xfrm>
          <a:prstGeom prst="rect">
            <a:avLst/>
          </a:prstGeom>
        </p:spPr>
      </p:pic>
      <p:sp>
        <p:nvSpPr>
          <p:cNvPr id="11" name="文本框 10"/>
          <p:cNvSpPr txBox="1"/>
          <p:nvPr/>
        </p:nvSpPr>
        <p:spPr>
          <a:xfrm>
            <a:off x="665819" y="66494"/>
            <a:ext cx="5062951" cy="461665"/>
          </a:xfrm>
          <a:prstGeom prst="rect">
            <a:avLst/>
          </a:prstGeom>
          <a:noFill/>
        </p:spPr>
        <p:txBody>
          <a:bodyPr wrap="square" rtlCol="0">
            <a:spAutoFit/>
          </a:bodyPr>
          <a:lstStyle/>
          <a:p>
            <a:r>
              <a:rPr lang="zh-CN" altLang="en-US" sz="2400" b="1" dirty="0">
                <a:solidFill>
                  <a:schemeClr val="bg1"/>
                </a:solidFill>
                <a:latin typeface="Microsoft YaHei" charset="0"/>
                <a:ea typeface="Microsoft YaHei" charset="0"/>
                <a:cs typeface="Microsoft YaHei" charset="0"/>
              </a:rPr>
              <a:t>月度销量预测</a:t>
            </a:r>
            <a:r>
              <a:rPr lang="en-US" altLang="zh-CN" sz="2400" b="1" dirty="0">
                <a:solidFill>
                  <a:schemeClr val="bg1"/>
                </a:solidFill>
                <a:latin typeface="Microsoft YaHei" charset="0"/>
                <a:ea typeface="Microsoft YaHei" charset="0"/>
                <a:cs typeface="Microsoft YaHei" charset="0"/>
              </a:rPr>
              <a:t>—</a:t>
            </a:r>
            <a:r>
              <a:rPr lang="zh-CN" altLang="en-US" sz="2400" b="1" dirty="0">
                <a:solidFill>
                  <a:schemeClr val="bg1"/>
                </a:solidFill>
                <a:latin typeface="Microsoft YaHei" charset="0"/>
                <a:ea typeface="Microsoft YaHei" charset="0"/>
                <a:cs typeface="Microsoft YaHei" charset="0"/>
              </a:rPr>
              <a:t>统计方法</a:t>
            </a:r>
            <a:endParaRPr kumimoji="1" lang="zh-CN" altLang="en-US" sz="2400" b="1" dirty="0">
              <a:solidFill>
                <a:schemeClr val="bg1"/>
              </a:solidFill>
              <a:latin typeface="Microsoft JhengHei" charset="0"/>
              <a:ea typeface="Microsoft JhengHei" charset="0"/>
              <a:cs typeface="Microsoft JhengHei" charset="0"/>
            </a:endParaRPr>
          </a:p>
        </p:txBody>
      </p:sp>
      <p:pic>
        <p:nvPicPr>
          <p:cNvPr id="5" name="图片 4">
            <a:extLst>
              <a:ext uri="{FF2B5EF4-FFF2-40B4-BE49-F238E27FC236}">
                <a16:creationId xmlns:a16="http://schemas.microsoft.com/office/drawing/2014/main" id="{2E23DBDE-FC7B-42F2-8B6A-C28F32D63E44}"/>
              </a:ext>
            </a:extLst>
          </p:cNvPr>
          <p:cNvPicPr>
            <a:picLocks noChangeAspect="1"/>
          </p:cNvPicPr>
          <p:nvPr/>
        </p:nvPicPr>
        <p:blipFill>
          <a:blip r:embed="rId4"/>
          <a:stretch>
            <a:fillRect/>
          </a:stretch>
        </p:blipFill>
        <p:spPr>
          <a:xfrm>
            <a:off x="381948" y="667830"/>
            <a:ext cx="8380098" cy="4490679"/>
          </a:xfrm>
          <a:prstGeom prst="rect">
            <a:avLst/>
          </a:prstGeom>
        </p:spPr>
      </p:pic>
    </p:spTree>
    <p:extLst>
      <p:ext uri="{BB962C8B-B14F-4D97-AF65-F5344CB8AC3E}">
        <p14:creationId xmlns:p14="http://schemas.microsoft.com/office/powerpoint/2010/main" val="67550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3">
            <a:extLst>
              <a:ext uri="{28A0092B-C50C-407E-A947-70E740481C1C}">
                <a14:useLocalDpi xmlns:a14="http://schemas.microsoft.com/office/drawing/2010/main" val="0"/>
              </a:ext>
            </a:extLst>
          </a:blip>
          <a:srcRect l="20297"/>
          <a:stretch/>
        </p:blipFill>
        <p:spPr>
          <a:xfrm>
            <a:off x="-1" y="0"/>
            <a:ext cx="9144001" cy="601336"/>
          </a:xfrm>
          <a:prstGeom prst="rect">
            <a:avLst/>
          </a:prstGeom>
        </p:spPr>
      </p:pic>
      <p:sp>
        <p:nvSpPr>
          <p:cNvPr id="11" name="文本框 10"/>
          <p:cNvSpPr txBox="1"/>
          <p:nvPr/>
        </p:nvSpPr>
        <p:spPr>
          <a:xfrm>
            <a:off x="665819" y="66494"/>
            <a:ext cx="50629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Microsoft YaHei" charset="0"/>
                <a:ea typeface="Microsoft YaHei" charset="0"/>
                <a:cs typeface="Microsoft YaHei" charset="0"/>
              </a:rPr>
              <a:t>月度销量预测</a:t>
            </a:r>
            <a:r>
              <a:rPr kumimoji="0" lang="en-US" altLang="zh-CN" sz="2400" b="1" i="0" u="none" strike="noStrike" kern="1200" cap="none" spc="0" normalizeH="0" baseline="0" noProof="0" dirty="0">
                <a:ln>
                  <a:noFill/>
                </a:ln>
                <a:solidFill>
                  <a:prstClr val="white"/>
                </a:solidFill>
                <a:effectLst/>
                <a:uLnTx/>
                <a:uFillTx/>
                <a:latin typeface="Microsoft YaHei" charset="0"/>
                <a:ea typeface="Microsoft YaHei" charset="0"/>
                <a:cs typeface="Microsoft YaHei" charset="0"/>
              </a:rPr>
              <a:t>—</a:t>
            </a:r>
            <a:r>
              <a:rPr kumimoji="0" lang="zh-CN" altLang="en-US" sz="2400" b="1" i="0" u="none" strike="noStrike" kern="1200" cap="none" spc="0" normalizeH="0" baseline="0" noProof="0" dirty="0">
                <a:ln>
                  <a:noFill/>
                </a:ln>
                <a:solidFill>
                  <a:prstClr val="white"/>
                </a:solidFill>
                <a:effectLst/>
                <a:uLnTx/>
                <a:uFillTx/>
                <a:latin typeface="Microsoft YaHei" charset="0"/>
                <a:ea typeface="Microsoft YaHei" charset="0"/>
                <a:cs typeface="Microsoft YaHei" charset="0"/>
              </a:rPr>
              <a:t>统计方法</a:t>
            </a:r>
            <a:endParaRPr kumimoji="1" lang="zh-CN" altLang="en-US" sz="2400" b="1" i="0" u="none" strike="noStrike" kern="1200" cap="none" spc="0" normalizeH="0" baseline="0" noProof="0" dirty="0">
              <a:ln>
                <a:noFill/>
              </a:ln>
              <a:solidFill>
                <a:prstClr val="white"/>
              </a:solidFill>
              <a:effectLst/>
              <a:uLnTx/>
              <a:uFillTx/>
              <a:latin typeface="Microsoft JhengHei" charset="0"/>
              <a:ea typeface="Microsoft JhengHei" charset="0"/>
              <a:cs typeface="Microsoft JhengHei" charset="0"/>
            </a:endParaRPr>
          </a:p>
        </p:txBody>
      </p:sp>
      <p:pic>
        <p:nvPicPr>
          <p:cNvPr id="4" name="图片 3">
            <a:extLst>
              <a:ext uri="{FF2B5EF4-FFF2-40B4-BE49-F238E27FC236}">
                <a16:creationId xmlns:a16="http://schemas.microsoft.com/office/drawing/2014/main" id="{4980DEDF-ACAB-43DF-97B0-A45AD5959E21}"/>
              </a:ext>
            </a:extLst>
          </p:cNvPr>
          <p:cNvPicPr>
            <a:picLocks noChangeAspect="1"/>
          </p:cNvPicPr>
          <p:nvPr/>
        </p:nvPicPr>
        <p:blipFill>
          <a:blip r:embed="rId4"/>
          <a:stretch>
            <a:fillRect/>
          </a:stretch>
        </p:blipFill>
        <p:spPr>
          <a:xfrm>
            <a:off x="665819" y="885271"/>
            <a:ext cx="7249537" cy="3648584"/>
          </a:xfrm>
          <a:prstGeom prst="rect">
            <a:avLst/>
          </a:prstGeom>
        </p:spPr>
      </p:pic>
      <p:graphicFrame>
        <p:nvGraphicFramePr>
          <p:cNvPr id="3" name="图示 2">
            <a:extLst>
              <a:ext uri="{FF2B5EF4-FFF2-40B4-BE49-F238E27FC236}">
                <a16:creationId xmlns:a16="http://schemas.microsoft.com/office/drawing/2014/main" id="{A866994C-B295-4964-81F9-A2DB2ACC3EED}"/>
              </a:ext>
            </a:extLst>
          </p:cNvPr>
          <p:cNvGraphicFramePr/>
          <p:nvPr>
            <p:extLst>
              <p:ext uri="{D42A27DB-BD31-4B8C-83A1-F6EECF244321}">
                <p14:modId xmlns:p14="http://schemas.microsoft.com/office/powerpoint/2010/main" val="4067199022"/>
              </p:ext>
            </p:extLst>
          </p:nvPr>
        </p:nvGraphicFramePr>
        <p:xfrm>
          <a:off x="375137" y="3620477"/>
          <a:ext cx="8393723"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8984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3">
            <a:extLst>
              <a:ext uri="{28A0092B-C50C-407E-A947-70E740481C1C}">
                <a14:useLocalDpi xmlns:a14="http://schemas.microsoft.com/office/drawing/2010/main" val="0"/>
              </a:ext>
            </a:extLst>
          </a:blip>
          <a:srcRect l="20297"/>
          <a:stretch/>
        </p:blipFill>
        <p:spPr>
          <a:xfrm>
            <a:off x="-1" y="0"/>
            <a:ext cx="9144001" cy="601336"/>
          </a:xfrm>
          <a:prstGeom prst="rect">
            <a:avLst/>
          </a:prstGeom>
        </p:spPr>
      </p:pic>
      <p:sp>
        <p:nvSpPr>
          <p:cNvPr id="11" name="文本框 10"/>
          <p:cNvSpPr txBox="1"/>
          <p:nvPr/>
        </p:nvSpPr>
        <p:spPr>
          <a:xfrm>
            <a:off x="665819" y="66494"/>
            <a:ext cx="50629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Microsoft YaHei" charset="0"/>
                <a:ea typeface="Microsoft YaHei" charset="0"/>
                <a:cs typeface="Microsoft YaHei" charset="0"/>
              </a:rPr>
              <a:t>月度销量预测</a:t>
            </a:r>
            <a:r>
              <a:rPr kumimoji="0" lang="en-US" altLang="zh-CN" sz="2400" b="1" i="0" u="none" strike="noStrike" kern="1200" cap="none" spc="0" normalizeH="0" baseline="0" noProof="0" dirty="0">
                <a:ln>
                  <a:noFill/>
                </a:ln>
                <a:solidFill>
                  <a:prstClr val="white"/>
                </a:solidFill>
                <a:effectLst/>
                <a:uLnTx/>
                <a:uFillTx/>
                <a:latin typeface="Microsoft YaHei" charset="0"/>
                <a:ea typeface="Microsoft YaHei" charset="0"/>
                <a:cs typeface="Microsoft YaHei" charset="0"/>
              </a:rPr>
              <a:t>—</a:t>
            </a:r>
            <a:r>
              <a:rPr lang="zh-CN" altLang="en-US" sz="2400" b="1" dirty="0">
                <a:solidFill>
                  <a:prstClr val="white"/>
                </a:solidFill>
                <a:latin typeface="Microsoft YaHei" charset="0"/>
                <a:ea typeface="Microsoft YaHei" charset="0"/>
                <a:cs typeface="Microsoft YaHei" charset="0"/>
              </a:rPr>
              <a:t>机器学习</a:t>
            </a:r>
            <a:r>
              <a:rPr kumimoji="0" lang="zh-CN" altLang="en-US" sz="2400" b="1" i="0" u="none" strike="noStrike" kern="1200" cap="none" spc="0" normalizeH="0" baseline="0" noProof="0" dirty="0">
                <a:ln>
                  <a:noFill/>
                </a:ln>
                <a:solidFill>
                  <a:prstClr val="white"/>
                </a:solidFill>
                <a:effectLst/>
                <a:uLnTx/>
                <a:uFillTx/>
                <a:latin typeface="Microsoft YaHei" charset="0"/>
                <a:ea typeface="Microsoft YaHei" charset="0"/>
                <a:cs typeface="Microsoft YaHei" charset="0"/>
              </a:rPr>
              <a:t>方法</a:t>
            </a:r>
            <a:endParaRPr kumimoji="1" lang="zh-CN" altLang="en-US" sz="2400" b="1" i="0" u="none" strike="noStrike" kern="1200" cap="none" spc="0" normalizeH="0" baseline="0" noProof="0" dirty="0">
              <a:ln>
                <a:noFill/>
              </a:ln>
              <a:solidFill>
                <a:prstClr val="white"/>
              </a:solidFill>
              <a:effectLst/>
              <a:uLnTx/>
              <a:uFillTx/>
              <a:latin typeface="Microsoft JhengHei" charset="0"/>
              <a:ea typeface="Microsoft JhengHei" charset="0"/>
              <a:cs typeface="Microsoft JhengHei" charset="0"/>
            </a:endParaRPr>
          </a:p>
        </p:txBody>
      </p:sp>
      <p:graphicFrame>
        <p:nvGraphicFramePr>
          <p:cNvPr id="3" name="图示 2">
            <a:extLst>
              <a:ext uri="{FF2B5EF4-FFF2-40B4-BE49-F238E27FC236}">
                <a16:creationId xmlns:a16="http://schemas.microsoft.com/office/drawing/2014/main" id="{ED087E05-6100-4675-8114-9E1FB1946F58}"/>
              </a:ext>
            </a:extLst>
          </p:cNvPr>
          <p:cNvGraphicFramePr/>
          <p:nvPr>
            <p:extLst>
              <p:ext uri="{D42A27DB-BD31-4B8C-83A1-F6EECF244321}">
                <p14:modId xmlns:p14="http://schemas.microsoft.com/office/powerpoint/2010/main" val="765324012"/>
              </p:ext>
            </p:extLst>
          </p:nvPr>
        </p:nvGraphicFramePr>
        <p:xfrm>
          <a:off x="1304193" y="1149969"/>
          <a:ext cx="6309946" cy="47927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4554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3">
            <a:extLst>
              <a:ext uri="{28A0092B-C50C-407E-A947-70E740481C1C}">
                <a14:useLocalDpi xmlns:a14="http://schemas.microsoft.com/office/drawing/2010/main" val="0"/>
              </a:ext>
            </a:extLst>
          </a:blip>
          <a:srcRect l="20297"/>
          <a:stretch/>
        </p:blipFill>
        <p:spPr>
          <a:xfrm>
            <a:off x="-1" y="0"/>
            <a:ext cx="9144001" cy="601336"/>
          </a:xfrm>
          <a:prstGeom prst="rect">
            <a:avLst/>
          </a:prstGeom>
        </p:spPr>
      </p:pic>
      <p:sp>
        <p:nvSpPr>
          <p:cNvPr id="3" name="矩形 2">
            <a:extLst>
              <a:ext uri="{FF2B5EF4-FFF2-40B4-BE49-F238E27FC236}">
                <a16:creationId xmlns:a16="http://schemas.microsoft.com/office/drawing/2014/main" id="{636194A4-7F58-42E4-9567-D74E7A538DAB}"/>
              </a:ext>
            </a:extLst>
          </p:cNvPr>
          <p:cNvSpPr/>
          <p:nvPr/>
        </p:nvSpPr>
        <p:spPr>
          <a:xfrm>
            <a:off x="742908" y="2705725"/>
            <a:ext cx="7658187" cy="1446550"/>
          </a:xfrm>
          <a:prstGeom prst="rect">
            <a:avLst/>
          </a:prstGeom>
          <a:noFill/>
        </p:spPr>
        <p:txBody>
          <a:bodyPr wrap="none" lIns="91440" tIns="45720" rIns="91440" bIns="45720">
            <a:spAutoFit/>
          </a:bodyPr>
          <a:lstStyle/>
          <a:p>
            <a:pPr algn="ctr"/>
            <a:r>
              <a:rPr kumimoji="0" lang="en-US" altLang="zh-CN" sz="8800" b="1"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Calibri"/>
                <a:ea typeface="宋体" panose="02010600030101010101" pitchFamily="2" charset="-122"/>
                <a:cs typeface="+mn-cs"/>
              </a:rPr>
              <a:t>To be continued</a:t>
            </a:r>
            <a:endParaRPr lang="zh-CN" altLang="en-US" sz="88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08045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7420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13"/>
          <p:cNvSpPr txBox="1">
            <a:spLocks noChangeArrowheads="1"/>
          </p:cNvSpPr>
          <p:nvPr/>
        </p:nvSpPr>
        <p:spPr bwMode="gray">
          <a:xfrm>
            <a:off x="528654" y="1987604"/>
            <a:ext cx="1448318" cy="1638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buFontTx/>
              <a:buChar char="•"/>
            </a:pPr>
            <a:r>
              <a:rPr lang="zh-CN" altLang="en-US" sz="1050" dirty="0">
                <a:solidFill>
                  <a:srgbClr val="FFFFFF"/>
                </a:solidFill>
              </a:rPr>
              <a:t>缓存</a:t>
            </a:r>
            <a:r>
              <a:rPr lang="en-US" altLang="zh-CN" sz="1050" dirty="0">
                <a:solidFill>
                  <a:srgbClr val="FFFFFF"/>
                </a:solidFill>
              </a:rPr>
              <a:t>Key-value</a:t>
            </a:r>
          </a:p>
          <a:p>
            <a:pPr>
              <a:spcBef>
                <a:spcPct val="50000"/>
              </a:spcBef>
              <a:buFontTx/>
              <a:buChar char="•"/>
            </a:pPr>
            <a:r>
              <a:rPr lang="zh-CN" altLang="en-US" sz="1050" dirty="0">
                <a:solidFill>
                  <a:srgbClr val="FFFFFF"/>
                </a:solidFill>
              </a:rPr>
              <a:t>数据单份</a:t>
            </a:r>
            <a:r>
              <a:rPr lang="en-US" altLang="zh-CN" sz="1050" dirty="0">
                <a:solidFill>
                  <a:srgbClr val="FFFFFF"/>
                </a:solidFill>
              </a:rPr>
              <a:t>&amp;</a:t>
            </a:r>
            <a:r>
              <a:rPr lang="zh-CN" altLang="en-US" sz="1050" dirty="0">
                <a:solidFill>
                  <a:srgbClr val="FFFFFF"/>
                </a:solidFill>
              </a:rPr>
              <a:t>双份</a:t>
            </a:r>
            <a:endParaRPr lang="en-US" altLang="zh-CN" sz="1050" dirty="0">
              <a:solidFill>
                <a:srgbClr val="FFFFFF"/>
              </a:solidFill>
            </a:endParaRPr>
          </a:p>
          <a:p>
            <a:pPr>
              <a:spcBef>
                <a:spcPct val="50000"/>
              </a:spcBef>
              <a:buFontTx/>
              <a:buChar char="•"/>
            </a:pPr>
            <a:r>
              <a:rPr lang="en-US" altLang="en-US" sz="1050" dirty="0">
                <a:solidFill>
                  <a:srgbClr val="FFFFFF"/>
                </a:solidFill>
              </a:rPr>
              <a:t>应用案例</a:t>
            </a:r>
          </a:p>
          <a:p>
            <a:pPr marL="199800">
              <a:spcBef>
                <a:spcPct val="50000"/>
              </a:spcBef>
              <a:buFontTx/>
              <a:buChar char="•"/>
            </a:pPr>
            <a:r>
              <a:rPr lang="en-US" altLang="en-US" sz="900" dirty="0">
                <a:solidFill>
                  <a:srgbClr val="FFFFFF"/>
                </a:solidFill>
              </a:rPr>
              <a:t>商品中心</a:t>
            </a:r>
          </a:p>
          <a:p>
            <a:pPr marL="199800">
              <a:spcBef>
                <a:spcPct val="50000"/>
              </a:spcBef>
              <a:buFontTx/>
              <a:buChar char="•"/>
            </a:pPr>
            <a:r>
              <a:rPr lang="en-US" altLang="en-US" sz="900" dirty="0">
                <a:solidFill>
                  <a:srgbClr val="FFFFFF"/>
                </a:solidFill>
              </a:rPr>
              <a:t>session</a:t>
            </a:r>
            <a:endParaRPr lang="en-US" altLang="zh-CN" sz="900" dirty="0">
              <a:solidFill>
                <a:srgbClr val="FFFFFF"/>
              </a:solidFill>
            </a:endParaRPr>
          </a:p>
          <a:p>
            <a:pPr marL="0" indent="0">
              <a:spcBef>
                <a:spcPct val="50000"/>
              </a:spcBef>
            </a:pPr>
            <a:endParaRPr lang="en-US" altLang="zh-CN" sz="1050" dirty="0">
              <a:solidFill>
                <a:srgbClr val="FFFFFF"/>
              </a:solidFill>
            </a:endParaRPr>
          </a:p>
          <a:p>
            <a:pPr>
              <a:spcBef>
                <a:spcPct val="50000"/>
              </a:spcBef>
              <a:buFontTx/>
              <a:buChar char="•"/>
            </a:pPr>
            <a:endParaRPr lang="en-US" altLang="zh-CN" sz="1050" dirty="0">
              <a:solidFill>
                <a:srgbClr val="FFFFFF"/>
              </a:solidFill>
            </a:endParaRPr>
          </a:p>
        </p:txBody>
      </p:sp>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20297"/>
          <a:stretch/>
        </p:blipFill>
        <p:spPr>
          <a:xfrm>
            <a:off x="-1" y="0"/>
            <a:ext cx="9144001" cy="601336"/>
          </a:xfrm>
          <a:prstGeom prst="rect">
            <a:avLst/>
          </a:prstGeom>
        </p:spPr>
      </p:pic>
      <p:sp>
        <p:nvSpPr>
          <p:cNvPr id="2" name="标题 1"/>
          <p:cNvSpPr>
            <a:spLocks noGrp="1"/>
          </p:cNvSpPr>
          <p:nvPr>
            <p:ph type="title"/>
          </p:nvPr>
        </p:nvSpPr>
        <p:spPr>
          <a:xfrm>
            <a:off x="457200" y="601336"/>
            <a:ext cx="8229600" cy="816302"/>
          </a:xfrm>
        </p:spPr>
        <p:txBody>
          <a:bodyPr>
            <a:normAutofit/>
          </a:bodyPr>
          <a:lstStyle/>
          <a:p>
            <a:pPr algn="l"/>
            <a:r>
              <a:rPr lang="zh-CN" altLang="en-US" sz="4000" dirty="0">
                <a:solidFill>
                  <a:srgbClr val="DB234F"/>
                </a:solidFill>
                <a:latin typeface="微软雅黑" panose="020B0503020204020204" pitchFamily="34" charset="-122"/>
                <a:ea typeface="微软雅黑" panose="020B0503020204020204" pitchFamily="34" charset="-122"/>
              </a:rPr>
              <a:t>目录</a:t>
            </a:r>
            <a:endParaRPr lang="en-US" altLang="zh-CN" sz="4000" dirty="0">
              <a:solidFill>
                <a:srgbClr val="DB234F"/>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27957"/>
            <a:ext cx="3771900" cy="4901632"/>
          </a:xfrm>
        </p:spPr>
        <p:txBody>
          <a:bodyPr>
            <a:normAutofit/>
          </a:bodyPr>
          <a:lstStyle/>
          <a:p>
            <a:pPr marL="400050" indent="-400050">
              <a:buFont typeface="+mj-lt"/>
              <a:buAutoNum type="romanUcPeriod"/>
            </a:pPr>
            <a:r>
              <a:rPr kumimoji="1" lang="zh-CN" altLang="en-US" sz="1800" b="1" dirty="0">
                <a:solidFill>
                  <a:srgbClr val="DB234F"/>
                </a:solidFill>
                <a:latin typeface="Microsoft JhengHei" charset="0"/>
                <a:ea typeface="Microsoft JhengHei" charset="0"/>
                <a:cs typeface="Microsoft JhengHei" charset="0"/>
              </a:rPr>
              <a:t>预测方法</a:t>
            </a:r>
            <a:endParaRPr kumimoji="1" lang="en-US" altLang="zh-CN" sz="1800" b="1" dirty="0">
              <a:solidFill>
                <a:srgbClr val="DB234F"/>
              </a:solidFill>
              <a:latin typeface="Microsoft JhengHei" charset="0"/>
              <a:ea typeface="Microsoft JhengHei" charset="0"/>
              <a:cs typeface="Microsoft JhengHei" charset="0"/>
            </a:endParaRPr>
          </a:p>
          <a:p>
            <a:pPr>
              <a:buFont typeface="Arial" charset="0"/>
              <a:buChar char="•"/>
            </a:pPr>
            <a:r>
              <a:rPr kumimoji="1" lang="zh-CN" altLang="en-US" sz="1800" b="1" dirty="0">
                <a:solidFill>
                  <a:srgbClr val="DB234F"/>
                </a:solidFill>
                <a:latin typeface="Microsoft JhengHei" charset="0"/>
                <a:ea typeface="Microsoft JhengHei" charset="0"/>
                <a:cs typeface="Microsoft JhengHei" charset="0"/>
              </a:rPr>
              <a:t>时序方法</a:t>
            </a:r>
            <a:endParaRPr kumimoji="1" lang="en-US" altLang="zh-CN" sz="1800" b="1" dirty="0">
              <a:solidFill>
                <a:srgbClr val="DB234F"/>
              </a:solidFill>
              <a:latin typeface="Microsoft JhengHei" charset="0"/>
              <a:ea typeface="Microsoft JhengHei" charset="0"/>
              <a:cs typeface="Microsoft JhengHei" charset="0"/>
            </a:endParaRPr>
          </a:p>
          <a:p>
            <a:pPr marL="0" indent="0">
              <a:buNone/>
            </a:pPr>
            <a:r>
              <a:rPr kumimoji="1" lang="en-US" altLang="zh-CN" sz="1800" b="1" dirty="0">
                <a:solidFill>
                  <a:srgbClr val="DB234F"/>
                </a:solidFill>
                <a:latin typeface="Microsoft JhengHei" charset="0"/>
                <a:ea typeface="Microsoft JhengHei" charset="0"/>
                <a:cs typeface="Microsoft JhengHei" charset="0"/>
              </a:rPr>
              <a:t>     </a:t>
            </a:r>
            <a:r>
              <a:rPr kumimoji="1" lang="en-US" altLang="zh-CN" sz="1800" b="1" dirty="0" err="1">
                <a:solidFill>
                  <a:srgbClr val="DB234F"/>
                </a:solidFill>
                <a:latin typeface="Microsoft JhengHei" charset="0"/>
                <a:ea typeface="Microsoft JhengHei" charset="0"/>
                <a:cs typeface="Microsoft JhengHei" charset="0"/>
              </a:rPr>
              <a:t>tbats</a:t>
            </a:r>
            <a:endParaRPr kumimoji="1" lang="en-US" altLang="zh-CN" sz="1800" b="1" dirty="0">
              <a:solidFill>
                <a:srgbClr val="DB234F"/>
              </a:solidFill>
              <a:latin typeface="Microsoft JhengHei" charset="0"/>
              <a:ea typeface="Microsoft JhengHei" charset="0"/>
              <a:cs typeface="Microsoft JhengHei" charset="0"/>
            </a:endParaRPr>
          </a:p>
          <a:p>
            <a:pPr marL="0" indent="0">
              <a:buNone/>
            </a:pPr>
            <a:r>
              <a:rPr kumimoji="1" lang="en-US" altLang="zh-CN" sz="1800" b="1" dirty="0">
                <a:solidFill>
                  <a:srgbClr val="DB234F"/>
                </a:solidFill>
                <a:latin typeface="Microsoft JhengHei" charset="0"/>
                <a:ea typeface="Microsoft JhengHei" charset="0"/>
                <a:cs typeface="Microsoft JhengHei" charset="0"/>
              </a:rPr>
              <a:t>     prophet</a:t>
            </a:r>
            <a:endParaRPr kumimoji="1" lang="zh-CN" altLang="en-US" sz="1800" b="1" dirty="0">
              <a:solidFill>
                <a:srgbClr val="DB234F"/>
              </a:solidFill>
              <a:latin typeface="Microsoft JhengHei" charset="0"/>
              <a:ea typeface="Microsoft JhengHei" charset="0"/>
              <a:cs typeface="Microsoft JhengHei" charset="0"/>
            </a:endParaRPr>
          </a:p>
          <a:p>
            <a:pPr>
              <a:buFont typeface="Arial" charset="0"/>
              <a:buChar char="•"/>
            </a:pPr>
            <a:r>
              <a:rPr kumimoji="1" lang="zh-CN" altLang="en-US" sz="1800" b="1" dirty="0">
                <a:solidFill>
                  <a:srgbClr val="DB234F"/>
                </a:solidFill>
                <a:latin typeface="Microsoft JhengHei" charset="0"/>
                <a:ea typeface="Microsoft JhengHei" charset="0"/>
                <a:cs typeface="Microsoft JhengHei" charset="0"/>
              </a:rPr>
              <a:t>机器学习的方法</a:t>
            </a:r>
            <a:endParaRPr kumimoji="1" lang="en-US" altLang="zh-CN" sz="1800" b="1" dirty="0">
              <a:solidFill>
                <a:srgbClr val="DB234F"/>
              </a:solidFill>
              <a:latin typeface="Microsoft JhengHei" charset="0"/>
              <a:ea typeface="Microsoft JhengHei" charset="0"/>
              <a:cs typeface="Microsoft JhengHei" charset="0"/>
            </a:endParaRPr>
          </a:p>
          <a:p>
            <a:pPr marL="0" indent="0">
              <a:buNone/>
            </a:pPr>
            <a:r>
              <a:rPr kumimoji="1" lang="en-US" altLang="zh-CN" sz="1800" b="1" dirty="0">
                <a:solidFill>
                  <a:srgbClr val="DB234F"/>
                </a:solidFill>
                <a:latin typeface="Microsoft JhengHei" charset="0"/>
                <a:ea typeface="Microsoft JhengHei" charset="0"/>
                <a:cs typeface="Microsoft JhengHei" charset="0"/>
              </a:rPr>
              <a:t>     </a:t>
            </a:r>
            <a:r>
              <a:rPr kumimoji="1" lang="en-US" altLang="zh-CN" sz="1800" b="1" dirty="0" err="1">
                <a:solidFill>
                  <a:srgbClr val="DB234F"/>
                </a:solidFill>
                <a:latin typeface="Microsoft JhengHei" charset="0"/>
                <a:ea typeface="Microsoft JhengHei" charset="0"/>
                <a:cs typeface="Microsoft JhengHei" charset="0"/>
              </a:rPr>
              <a:t>qrf</a:t>
            </a:r>
            <a:endParaRPr kumimoji="1" lang="en-US" altLang="zh-CN" sz="1800" b="1" dirty="0">
              <a:solidFill>
                <a:srgbClr val="DB234F"/>
              </a:solidFill>
              <a:latin typeface="Microsoft JhengHei" charset="0"/>
              <a:ea typeface="Microsoft JhengHei" charset="0"/>
              <a:cs typeface="Microsoft JhengHei" charset="0"/>
            </a:endParaRPr>
          </a:p>
          <a:p>
            <a:pPr marL="0" indent="0">
              <a:buNone/>
            </a:pPr>
            <a:r>
              <a:rPr kumimoji="1" lang="en-US" altLang="zh-CN" sz="1800" b="1" dirty="0">
                <a:solidFill>
                  <a:srgbClr val="DB234F"/>
                </a:solidFill>
                <a:latin typeface="Microsoft JhengHei" charset="0"/>
                <a:ea typeface="Microsoft JhengHei" charset="0"/>
                <a:cs typeface="Microsoft JhengHei" charset="0"/>
              </a:rPr>
              <a:t>     </a:t>
            </a:r>
            <a:r>
              <a:rPr kumimoji="1" lang="en-US" altLang="zh-CN" sz="1800" b="1" dirty="0" err="1">
                <a:solidFill>
                  <a:srgbClr val="DB234F"/>
                </a:solidFill>
                <a:latin typeface="Microsoft JhengHei" charset="0"/>
                <a:ea typeface="Microsoft JhengHei" charset="0"/>
                <a:cs typeface="Microsoft JhengHei" charset="0"/>
              </a:rPr>
              <a:t>xgboost</a:t>
            </a:r>
            <a:endParaRPr kumimoji="1" lang="zh-CN" altLang="en-US" sz="1800" b="1" dirty="0">
              <a:solidFill>
                <a:srgbClr val="DB234F"/>
              </a:solidFill>
              <a:latin typeface="Microsoft JhengHei" charset="0"/>
              <a:ea typeface="Microsoft JhengHei" charset="0"/>
              <a:cs typeface="Microsoft JhengHei" charset="0"/>
            </a:endParaRPr>
          </a:p>
          <a:p>
            <a:pPr>
              <a:buFont typeface="Arial" charset="0"/>
              <a:buChar char="•"/>
            </a:pPr>
            <a:r>
              <a:rPr kumimoji="1" lang="zh-CN" altLang="en-US" sz="1800" b="1" dirty="0">
                <a:solidFill>
                  <a:srgbClr val="DB234F"/>
                </a:solidFill>
                <a:latin typeface="Microsoft JhengHei" charset="0"/>
                <a:ea typeface="Microsoft JhengHei" charset="0"/>
                <a:cs typeface="Microsoft JhengHei" charset="0"/>
              </a:rPr>
              <a:t>深度学习的方法</a:t>
            </a:r>
            <a:endParaRPr kumimoji="1" lang="en-US" altLang="zh-CN" sz="1800" b="1" dirty="0">
              <a:solidFill>
                <a:srgbClr val="DB234F"/>
              </a:solidFill>
              <a:latin typeface="Microsoft JhengHei" charset="0"/>
              <a:ea typeface="Microsoft JhengHei" charset="0"/>
              <a:cs typeface="Microsoft JhengHei" charset="0"/>
            </a:endParaRPr>
          </a:p>
          <a:p>
            <a:pPr marL="0" indent="0">
              <a:buNone/>
            </a:pPr>
            <a:r>
              <a:rPr kumimoji="1" lang="en-US" altLang="zh-CN" sz="1800" b="1" dirty="0">
                <a:solidFill>
                  <a:srgbClr val="DB234F"/>
                </a:solidFill>
                <a:latin typeface="Microsoft JhengHei" charset="0"/>
                <a:ea typeface="Microsoft JhengHei" charset="0"/>
                <a:cs typeface="Microsoft JhengHei" charset="0"/>
              </a:rPr>
              <a:t>     Multivariate LSTM</a:t>
            </a:r>
          </a:p>
          <a:p>
            <a:r>
              <a:rPr kumimoji="1" lang="zh-CN" altLang="en-US" sz="1800" b="1" dirty="0">
                <a:solidFill>
                  <a:srgbClr val="DB234F"/>
                </a:solidFill>
                <a:latin typeface="Microsoft JhengHei" charset="0"/>
                <a:ea typeface="Microsoft JhengHei" charset="0"/>
                <a:cs typeface="Microsoft JhengHei" charset="0"/>
              </a:rPr>
              <a:t>组合方法</a:t>
            </a:r>
            <a:endParaRPr kumimoji="1" lang="en-US" altLang="zh-CN" sz="1800" b="1" dirty="0">
              <a:solidFill>
                <a:srgbClr val="DB234F"/>
              </a:solidFill>
              <a:latin typeface="Microsoft JhengHei" charset="0"/>
              <a:ea typeface="Microsoft JhengHei" charset="0"/>
              <a:cs typeface="Microsoft JhengHei" charset="0"/>
            </a:endParaRPr>
          </a:p>
          <a:p>
            <a:pPr marL="0" indent="0">
              <a:buNone/>
            </a:pPr>
            <a:r>
              <a:rPr kumimoji="1" lang="en-US" altLang="zh-CN" sz="1800" b="1" dirty="0">
                <a:solidFill>
                  <a:srgbClr val="DB234F"/>
                </a:solidFill>
                <a:latin typeface="Microsoft JhengHei" charset="0"/>
                <a:ea typeface="Microsoft JhengHei" charset="0"/>
                <a:cs typeface="Microsoft JhengHei" charset="0"/>
              </a:rPr>
              <a:t>     </a:t>
            </a:r>
            <a:r>
              <a:rPr kumimoji="1" lang="zh-CN" altLang="en-US" sz="1800" b="1" dirty="0">
                <a:solidFill>
                  <a:srgbClr val="DB234F"/>
                </a:solidFill>
                <a:latin typeface="Microsoft JhengHei" charset="0"/>
                <a:ea typeface="Microsoft JhengHei" charset="0"/>
                <a:cs typeface="Microsoft JhengHei" charset="0"/>
              </a:rPr>
              <a:t>时序方法</a:t>
            </a:r>
            <a:r>
              <a:rPr kumimoji="1" lang="en-US" altLang="zh-CN" sz="1800" b="1" dirty="0">
                <a:solidFill>
                  <a:srgbClr val="DB234F"/>
                </a:solidFill>
                <a:latin typeface="Microsoft JhengHei" charset="0"/>
                <a:ea typeface="Microsoft JhengHei" charset="0"/>
                <a:cs typeface="Microsoft JhengHei" charset="0"/>
              </a:rPr>
              <a:t>+</a:t>
            </a:r>
            <a:r>
              <a:rPr kumimoji="1" lang="zh-CN" altLang="en-US" sz="1800" b="1" dirty="0">
                <a:solidFill>
                  <a:srgbClr val="DB234F"/>
                </a:solidFill>
                <a:latin typeface="Microsoft JhengHei" charset="0"/>
                <a:ea typeface="Microsoft JhengHei" charset="0"/>
                <a:cs typeface="Microsoft JhengHei" charset="0"/>
              </a:rPr>
              <a:t>机器学习</a:t>
            </a:r>
            <a:endParaRPr kumimoji="1" lang="en-US" altLang="zh-CN" sz="1800" b="1" dirty="0">
              <a:solidFill>
                <a:srgbClr val="DB234F"/>
              </a:solidFill>
              <a:latin typeface="Microsoft JhengHei" charset="0"/>
              <a:ea typeface="Microsoft JhengHei" charset="0"/>
              <a:cs typeface="Microsoft JhengHei" charset="0"/>
            </a:endParaRPr>
          </a:p>
          <a:p>
            <a:pPr marL="0" indent="0">
              <a:buNone/>
            </a:pPr>
            <a:r>
              <a:rPr kumimoji="1" lang="en-US" altLang="zh-CN" sz="1800" b="1" dirty="0">
                <a:solidFill>
                  <a:srgbClr val="DB234F"/>
                </a:solidFill>
                <a:latin typeface="Microsoft JhengHei" charset="0"/>
                <a:ea typeface="Microsoft JhengHei" charset="0"/>
                <a:cs typeface="Microsoft JhengHei" charset="0"/>
              </a:rPr>
              <a:t>     LSTM+</a:t>
            </a:r>
            <a:r>
              <a:rPr kumimoji="1" lang="zh-CN" altLang="en-US" sz="1800" b="1" dirty="0">
                <a:solidFill>
                  <a:srgbClr val="DB234F"/>
                </a:solidFill>
                <a:latin typeface="Microsoft JhengHei" charset="0"/>
                <a:ea typeface="Microsoft JhengHei" charset="0"/>
                <a:cs typeface="Microsoft JhengHei" charset="0"/>
              </a:rPr>
              <a:t>线性模型</a:t>
            </a:r>
            <a:endParaRPr kumimoji="1" lang="en-US" altLang="zh-CN" sz="1800" b="1" dirty="0">
              <a:solidFill>
                <a:srgbClr val="DB234F"/>
              </a:solidFill>
              <a:latin typeface="Microsoft JhengHei" charset="0"/>
              <a:ea typeface="Microsoft JhengHei" charset="0"/>
              <a:cs typeface="Microsoft JhengHei" charset="0"/>
            </a:endParaRPr>
          </a:p>
          <a:p>
            <a:pPr marL="0" indent="0">
              <a:buNone/>
            </a:pPr>
            <a:r>
              <a:rPr kumimoji="1" lang="en-US" altLang="zh-CN" sz="1800" b="1" dirty="0">
                <a:solidFill>
                  <a:srgbClr val="DB234F"/>
                </a:solidFill>
                <a:latin typeface="Microsoft JhengHei" charset="0"/>
                <a:ea typeface="Microsoft JhengHei" charset="0"/>
                <a:cs typeface="Microsoft JhengHei" charset="0"/>
              </a:rPr>
              <a:t>     </a:t>
            </a:r>
          </a:p>
          <a:p>
            <a:pPr marL="0" indent="0">
              <a:buNone/>
            </a:pPr>
            <a:endParaRPr kumimoji="1" lang="zh-CN" altLang="en-US" sz="2400" b="1" dirty="0">
              <a:solidFill>
                <a:srgbClr val="DB234F"/>
              </a:solidFill>
              <a:latin typeface="Microsoft JhengHei" charset="0"/>
              <a:ea typeface="Microsoft JhengHei" charset="0"/>
              <a:cs typeface="Microsoft JhengHei" charset="0"/>
            </a:endParaRPr>
          </a:p>
          <a:p>
            <a:pPr>
              <a:buFont typeface="Arial" charset="0"/>
              <a:buChar char="•"/>
            </a:pPr>
            <a:endParaRPr kumimoji="1" lang="zh-CN" altLang="en-US" sz="2400" b="1" dirty="0">
              <a:solidFill>
                <a:srgbClr val="DB234F"/>
              </a:solidFill>
              <a:latin typeface="Microsoft JhengHei" charset="0"/>
              <a:ea typeface="Microsoft JhengHei" charset="0"/>
              <a:cs typeface="Microsoft JhengHei" charset="0"/>
            </a:endParaRPr>
          </a:p>
          <a:p>
            <a:pPr>
              <a:buFont typeface="Arial" charset="0"/>
              <a:buChar char="•"/>
            </a:pPr>
            <a:endParaRPr kumimoji="1" lang="zh-CN" altLang="en-US" sz="2400" b="1" dirty="0">
              <a:solidFill>
                <a:srgbClr val="DB234F"/>
              </a:solidFill>
              <a:latin typeface="Microsoft JhengHei" charset="0"/>
              <a:ea typeface="Microsoft JhengHei" charset="0"/>
              <a:cs typeface="Microsoft JhengHei" charset="0"/>
            </a:endParaRPr>
          </a:p>
        </p:txBody>
      </p:sp>
      <p:sp>
        <p:nvSpPr>
          <p:cNvPr id="6" name="文本框 5">
            <a:extLst>
              <a:ext uri="{FF2B5EF4-FFF2-40B4-BE49-F238E27FC236}">
                <a16:creationId xmlns:a16="http://schemas.microsoft.com/office/drawing/2014/main" id="{930DA94F-6C3D-4EC8-940E-C2D2ADD21488}"/>
              </a:ext>
            </a:extLst>
          </p:cNvPr>
          <p:cNvSpPr txBox="1"/>
          <p:nvPr/>
        </p:nvSpPr>
        <p:spPr>
          <a:xfrm>
            <a:off x="3859823" y="1627957"/>
            <a:ext cx="3771900" cy="4635115"/>
          </a:xfrm>
          <a:prstGeom prst="rect">
            <a:avLst/>
          </a:prstGeom>
          <a:noFill/>
        </p:spPr>
        <p:txBody>
          <a:bodyPr wrap="square" rtlCol="0">
            <a:spAutoFit/>
          </a:bodyPr>
          <a:lstStyle/>
          <a:p>
            <a:pPr marL="400050" indent="-400050">
              <a:spcBef>
                <a:spcPct val="20000"/>
              </a:spcBef>
              <a:buFont typeface="+mj-lt"/>
              <a:buAutoNum type="romanUcPeriod" startAt="2"/>
            </a:pPr>
            <a:r>
              <a:rPr kumimoji="1" lang="zh-CN" altLang="en-US" b="1" dirty="0">
                <a:solidFill>
                  <a:srgbClr val="DB234F"/>
                </a:solidFill>
                <a:latin typeface="Microsoft JhengHei" charset="0"/>
                <a:ea typeface="Microsoft JhengHei" charset="0"/>
              </a:rPr>
              <a:t>销量预测</a:t>
            </a:r>
            <a:endParaRPr kumimoji="1" lang="en-US" altLang="zh-CN" b="1" dirty="0">
              <a:solidFill>
                <a:srgbClr val="DB234F"/>
              </a:solidFill>
              <a:latin typeface="Microsoft JhengHei" charset="0"/>
              <a:ea typeface="Microsoft JhengHei" charset="0"/>
            </a:endParaRPr>
          </a:p>
          <a:p>
            <a:pPr>
              <a:spcBef>
                <a:spcPct val="20000"/>
              </a:spcBef>
            </a:pPr>
            <a:r>
              <a:rPr kumimoji="1" lang="zh-CN" altLang="en-US" b="1" dirty="0">
                <a:solidFill>
                  <a:srgbClr val="DB234F"/>
                </a:solidFill>
                <a:latin typeface="Microsoft JhengHei" charset="0"/>
                <a:ea typeface="Microsoft JhengHei" charset="0"/>
              </a:rPr>
              <a:t>短期任务：</a:t>
            </a:r>
            <a:endParaRPr kumimoji="1" lang="en-US" altLang="zh-CN" b="1" dirty="0">
              <a:solidFill>
                <a:srgbClr val="DB234F"/>
              </a:solidFill>
              <a:latin typeface="Microsoft JhengHei" charset="0"/>
              <a:ea typeface="Microsoft JhengHei" charset="0"/>
            </a:endParaRPr>
          </a:p>
          <a:p>
            <a:pPr marL="285750" indent="-285750">
              <a:spcBef>
                <a:spcPct val="20000"/>
              </a:spcBef>
              <a:buFont typeface="Wingdings" panose="05000000000000000000" pitchFamily="2" charset="2"/>
              <a:buChar char="Ø"/>
            </a:pPr>
            <a:r>
              <a:rPr kumimoji="1" lang="zh-CN" altLang="en-US" b="1" dirty="0">
                <a:solidFill>
                  <a:srgbClr val="DB234F"/>
                </a:solidFill>
                <a:latin typeface="Microsoft JhengHei" charset="0"/>
                <a:ea typeface="Microsoft JhengHei" charset="0"/>
              </a:rPr>
              <a:t>月，周，日维度</a:t>
            </a:r>
            <a:r>
              <a:rPr kumimoji="1" lang="en-US" altLang="zh-CN" b="1" dirty="0" err="1">
                <a:solidFill>
                  <a:srgbClr val="DB234F"/>
                </a:solidFill>
                <a:latin typeface="Microsoft JhengHei" charset="0"/>
                <a:ea typeface="Microsoft JhengHei" charset="0"/>
              </a:rPr>
              <a:t>cspu</a:t>
            </a:r>
            <a:r>
              <a:rPr kumimoji="1" lang="zh-CN" altLang="en-US" b="1" dirty="0">
                <a:solidFill>
                  <a:srgbClr val="DB234F"/>
                </a:solidFill>
                <a:latin typeface="Microsoft JhengHei" charset="0"/>
                <a:ea typeface="Microsoft JhengHei" charset="0"/>
              </a:rPr>
              <a:t>销量基表的设计，创建与自动化更新</a:t>
            </a:r>
            <a:endParaRPr kumimoji="1" lang="en-US" altLang="zh-CN" b="1" dirty="0">
              <a:solidFill>
                <a:srgbClr val="DB234F"/>
              </a:solidFill>
              <a:latin typeface="Microsoft JhengHei" charset="0"/>
              <a:ea typeface="Microsoft JhengHei" charset="0"/>
            </a:endParaRPr>
          </a:p>
          <a:p>
            <a:pPr marL="285750" indent="-285750">
              <a:spcBef>
                <a:spcPct val="20000"/>
              </a:spcBef>
              <a:buFont typeface="Wingdings" panose="05000000000000000000" pitchFamily="2" charset="2"/>
              <a:buChar char="Ø"/>
            </a:pPr>
            <a:r>
              <a:rPr kumimoji="1" lang="zh-CN" altLang="en-US" b="1" dirty="0">
                <a:solidFill>
                  <a:srgbClr val="DB234F"/>
                </a:solidFill>
                <a:latin typeface="Microsoft JhengHei" charset="0"/>
                <a:ea typeface="Microsoft JhengHei" charset="0"/>
              </a:rPr>
              <a:t>月度销量预测</a:t>
            </a:r>
            <a:endParaRPr kumimoji="1" lang="en-US" altLang="zh-CN" b="1" dirty="0">
              <a:solidFill>
                <a:srgbClr val="DB234F"/>
              </a:solidFill>
              <a:latin typeface="Microsoft JhengHei" charset="0"/>
              <a:ea typeface="Microsoft JhengHei" charset="0"/>
            </a:endParaRPr>
          </a:p>
          <a:p>
            <a:pPr marL="285750" indent="-285750">
              <a:spcBef>
                <a:spcPct val="20000"/>
              </a:spcBef>
              <a:buFont typeface="Wingdings" panose="05000000000000000000" pitchFamily="2" charset="2"/>
              <a:buChar char="Ø"/>
            </a:pPr>
            <a:r>
              <a:rPr kumimoji="1" lang="zh-CN" altLang="en-US" b="1" dirty="0">
                <a:solidFill>
                  <a:srgbClr val="DB234F"/>
                </a:solidFill>
                <a:latin typeface="Microsoft JhengHei" charset="0"/>
                <a:ea typeface="Microsoft JhengHei" charset="0"/>
              </a:rPr>
              <a:t>热销品日维度短期的大促预测</a:t>
            </a:r>
            <a:endParaRPr kumimoji="1" lang="en-US" altLang="zh-CN" b="1" dirty="0">
              <a:solidFill>
                <a:srgbClr val="DB234F"/>
              </a:solidFill>
              <a:latin typeface="Microsoft JhengHei" charset="0"/>
              <a:ea typeface="Microsoft JhengHei" charset="0"/>
            </a:endParaRPr>
          </a:p>
          <a:p>
            <a:pPr marL="285750" indent="-285750">
              <a:spcBef>
                <a:spcPct val="20000"/>
              </a:spcBef>
              <a:buFont typeface="Wingdings" panose="05000000000000000000" pitchFamily="2" charset="2"/>
              <a:buChar char="Ø"/>
            </a:pPr>
            <a:r>
              <a:rPr kumimoji="1" lang="zh-CN" altLang="en-US" b="1" dirty="0">
                <a:solidFill>
                  <a:srgbClr val="DB234F"/>
                </a:solidFill>
                <a:latin typeface="Microsoft JhengHei" charset="0"/>
                <a:ea typeface="Microsoft JhengHei" charset="0"/>
              </a:rPr>
              <a:t>热销品日维度长期的大促预测</a:t>
            </a:r>
            <a:endParaRPr kumimoji="1" lang="en-US" altLang="zh-CN" b="1" dirty="0">
              <a:solidFill>
                <a:srgbClr val="DB234F"/>
              </a:solidFill>
              <a:latin typeface="Microsoft JhengHei" charset="0"/>
              <a:ea typeface="Microsoft JhengHei" charset="0"/>
            </a:endParaRPr>
          </a:p>
          <a:p>
            <a:pPr>
              <a:spcBef>
                <a:spcPct val="20000"/>
              </a:spcBef>
            </a:pPr>
            <a:r>
              <a:rPr kumimoji="1" lang="zh-CN" altLang="en-US" b="1" dirty="0">
                <a:solidFill>
                  <a:srgbClr val="DB234F"/>
                </a:solidFill>
                <a:latin typeface="Microsoft JhengHei" charset="0"/>
                <a:ea typeface="Microsoft JhengHei" charset="0"/>
              </a:rPr>
              <a:t>长期任务：</a:t>
            </a:r>
            <a:endParaRPr kumimoji="1" lang="en-US" altLang="zh-CN" b="1" dirty="0">
              <a:solidFill>
                <a:srgbClr val="DB234F"/>
              </a:solidFill>
              <a:latin typeface="Microsoft JhengHei" charset="0"/>
              <a:ea typeface="Microsoft JhengHei" charset="0"/>
            </a:endParaRPr>
          </a:p>
          <a:p>
            <a:pPr>
              <a:spcBef>
                <a:spcPct val="20000"/>
              </a:spcBef>
            </a:pPr>
            <a:r>
              <a:rPr kumimoji="1" lang="zh-CN" altLang="en-US" b="1" dirty="0">
                <a:solidFill>
                  <a:srgbClr val="DB234F"/>
                </a:solidFill>
                <a:latin typeface="Microsoft JhengHei" charset="0"/>
                <a:ea typeface="Microsoft JhengHei" charset="0"/>
              </a:rPr>
              <a:t>建立标准化的流程，以确定的频率预测月维度，周维度，日维度的销量，给出各种时间维度下所有</a:t>
            </a:r>
            <a:r>
              <a:rPr kumimoji="1" lang="en-US" altLang="zh-CN" b="1" dirty="0" err="1">
                <a:solidFill>
                  <a:srgbClr val="DB234F"/>
                </a:solidFill>
                <a:latin typeface="Microsoft JhengHei" charset="0"/>
                <a:ea typeface="Microsoft JhengHei" charset="0"/>
              </a:rPr>
              <a:t>cspu</a:t>
            </a:r>
            <a:r>
              <a:rPr kumimoji="1" lang="zh-CN" altLang="en-US" b="1" dirty="0">
                <a:solidFill>
                  <a:srgbClr val="DB234F"/>
                </a:solidFill>
                <a:latin typeface="Microsoft JhengHei" charset="0"/>
                <a:ea typeface="Microsoft JhengHei" charset="0"/>
              </a:rPr>
              <a:t>的销量预测并建立自动化监控及异常预警机制。</a:t>
            </a:r>
            <a:endParaRPr kumimoji="1" lang="en-US" altLang="zh-CN" b="1" dirty="0">
              <a:solidFill>
                <a:srgbClr val="DB234F"/>
              </a:solidFill>
              <a:latin typeface="Microsoft JhengHei" charset="0"/>
              <a:ea typeface="Microsoft JhengHei" charset="0"/>
            </a:endParaRPr>
          </a:p>
          <a:p>
            <a:endParaRPr lang="en-US" altLang="zh-CN" dirty="0"/>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111271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4">
            <a:extLst>
              <a:ext uri="{28A0092B-C50C-407E-A947-70E740481C1C}">
                <a14:useLocalDpi xmlns:a14="http://schemas.microsoft.com/office/drawing/2010/main" val="0"/>
              </a:ext>
            </a:extLst>
          </a:blip>
          <a:srcRect l="20297"/>
          <a:stretch/>
        </p:blipFill>
        <p:spPr>
          <a:xfrm>
            <a:off x="-1" y="0"/>
            <a:ext cx="9144001" cy="601336"/>
          </a:xfrm>
          <a:prstGeom prst="rect">
            <a:avLst/>
          </a:prstGeom>
        </p:spPr>
      </p:pic>
      <p:sp>
        <p:nvSpPr>
          <p:cNvPr id="67" name="标题 1">
            <a:extLst>
              <a:ext uri="{FF2B5EF4-FFF2-40B4-BE49-F238E27FC236}">
                <a16:creationId xmlns:a16="http://schemas.microsoft.com/office/drawing/2014/main" id="{5D6764CF-C3F0-4418-975F-7603D469AEF5}"/>
              </a:ext>
            </a:extLst>
          </p:cNvPr>
          <p:cNvSpPr txBox="1">
            <a:spLocks/>
          </p:cNvSpPr>
          <p:nvPr/>
        </p:nvSpPr>
        <p:spPr>
          <a:xfrm>
            <a:off x="457200" y="601336"/>
            <a:ext cx="8229600" cy="81630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a:solidFill>
                  <a:srgbClr val="DB234F"/>
                </a:solidFill>
                <a:latin typeface="微软雅黑" panose="020B0503020204020204" pitchFamily="34" charset="-122"/>
                <a:ea typeface="微软雅黑" panose="020B0503020204020204" pitchFamily="34" charset="-122"/>
              </a:rPr>
              <a:t>PPT:</a:t>
            </a:r>
          </a:p>
        </p:txBody>
      </p:sp>
      <p:sp>
        <p:nvSpPr>
          <p:cNvPr id="11" name="文本框 10"/>
          <p:cNvSpPr txBox="1"/>
          <p:nvPr/>
        </p:nvSpPr>
        <p:spPr>
          <a:xfrm>
            <a:off x="665819" y="66494"/>
            <a:ext cx="5062951" cy="461665"/>
          </a:xfrm>
          <a:prstGeom prst="rect">
            <a:avLst/>
          </a:prstGeom>
          <a:noFill/>
        </p:spPr>
        <p:txBody>
          <a:bodyPr wrap="square" rtlCol="0">
            <a:spAutoFit/>
          </a:bodyPr>
          <a:lstStyle/>
          <a:p>
            <a:r>
              <a:rPr lang="zh-CN" altLang="en-US" sz="2400" b="1" dirty="0">
                <a:solidFill>
                  <a:schemeClr val="bg1"/>
                </a:solidFill>
                <a:latin typeface="Microsoft YaHei" charset="0"/>
                <a:ea typeface="Microsoft YaHei" charset="0"/>
                <a:cs typeface="Microsoft YaHei" charset="0"/>
              </a:rPr>
              <a:t>状态空间模型</a:t>
            </a:r>
            <a:r>
              <a:rPr lang="en-US" altLang="zh-CN" sz="2400" b="1" dirty="0">
                <a:solidFill>
                  <a:schemeClr val="bg1"/>
                </a:solidFill>
                <a:latin typeface="Microsoft YaHei" charset="0"/>
                <a:ea typeface="Microsoft YaHei" charset="0"/>
                <a:cs typeface="Microsoft YaHei" charset="0"/>
              </a:rPr>
              <a:t>—</a:t>
            </a:r>
            <a:r>
              <a:rPr lang="en-US" altLang="zh-CN" sz="2400" b="1" dirty="0" err="1">
                <a:solidFill>
                  <a:schemeClr val="bg1"/>
                </a:solidFill>
                <a:latin typeface="Microsoft YaHei" charset="0"/>
                <a:ea typeface="Microsoft YaHei" charset="0"/>
                <a:cs typeface="Microsoft YaHei" charset="0"/>
              </a:rPr>
              <a:t>tbats</a:t>
            </a:r>
            <a:endParaRPr lang="zh-CN" altLang="en-US" sz="2400" b="1" dirty="0">
              <a:solidFill>
                <a:schemeClr val="bg1"/>
              </a:solidFill>
              <a:latin typeface="Microsoft YaHei" charset="0"/>
              <a:ea typeface="Microsoft YaHei" charset="0"/>
              <a:cs typeface="Microsoft YaHei" charset="0"/>
            </a:endParaRPr>
          </a:p>
        </p:txBody>
      </p:sp>
      <p:graphicFrame>
        <p:nvGraphicFramePr>
          <p:cNvPr id="4" name="对象 3">
            <a:extLst>
              <a:ext uri="{FF2B5EF4-FFF2-40B4-BE49-F238E27FC236}">
                <a16:creationId xmlns:a16="http://schemas.microsoft.com/office/drawing/2014/main" id="{088B64A4-5AB3-4D01-8308-A1CF8AA0278B}"/>
              </a:ext>
            </a:extLst>
          </p:cNvPr>
          <p:cNvGraphicFramePr>
            <a:graphicFrameLocks noChangeAspect="1"/>
          </p:cNvGraphicFramePr>
          <p:nvPr>
            <p:extLst>
              <p:ext uri="{D42A27DB-BD31-4B8C-83A1-F6EECF244321}">
                <p14:modId xmlns:p14="http://schemas.microsoft.com/office/powerpoint/2010/main" val="2064097033"/>
              </p:ext>
            </p:extLst>
          </p:nvPr>
        </p:nvGraphicFramePr>
        <p:xfrm>
          <a:off x="1858476" y="674513"/>
          <a:ext cx="1599134" cy="1198249"/>
        </p:xfrm>
        <a:graphic>
          <a:graphicData uri="http://schemas.openxmlformats.org/presentationml/2006/ole">
            <mc:AlternateContent xmlns:mc="http://schemas.openxmlformats.org/markup-compatibility/2006">
              <mc:Choice xmlns:v="urn:schemas-microsoft-com:vml" Requires="v">
                <p:oleObj spid="_x0000_s1064" name="Acrobat Document" r:id="rId5" imgW="3457440" imgH="2590920" progId="AcroExch.Document.DC">
                  <p:embed/>
                </p:oleObj>
              </mc:Choice>
              <mc:Fallback>
                <p:oleObj name="Acrobat Document" r:id="rId5" imgW="3457440" imgH="2590920" progId="AcroExch.Document.DC">
                  <p:embed/>
                  <p:pic>
                    <p:nvPicPr>
                      <p:cNvPr id="0" name=""/>
                      <p:cNvPicPr/>
                      <p:nvPr/>
                    </p:nvPicPr>
                    <p:blipFill>
                      <a:blip r:embed="rId6"/>
                      <a:stretch>
                        <a:fillRect/>
                      </a:stretch>
                    </p:blipFill>
                    <p:spPr>
                      <a:xfrm>
                        <a:off x="1858476" y="674513"/>
                        <a:ext cx="1599134" cy="1198249"/>
                      </a:xfrm>
                      <a:prstGeom prst="rect">
                        <a:avLst/>
                      </a:prstGeom>
                    </p:spPr>
                  </p:pic>
                </p:oleObj>
              </mc:Fallback>
            </mc:AlternateContent>
          </a:graphicData>
        </a:graphic>
      </p:graphicFrame>
      <p:sp>
        <p:nvSpPr>
          <p:cNvPr id="5" name="文本框 4">
            <a:extLst>
              <a:ext uri="{FF2B5EF4-FFF2-40B4-BE49-F238E27FC236}">
                <a16:creationId xmlns:a16="http://schemas.microsoft.com/office/drawing/2014/main" id="{2B8E5CB2-071F-453B-B59D-C8D11439B514}"/>
              </a:ext>
            </a:extLst>
          </p:cNvPr>
          <p:cNvSpPr txBox="1"/>
          <p:nvPr/>
        </p:nvSpPr>
        <p:spPr>
          <a:xfrm>
            <a:off x="395653" y="2413337"/>
            <a:ext cx="8352692" cy="1015663"/>
          </a:xfrm>
          <a:prstGeom prst="rect">
            <a:avLst/>
          </a:prstGeom>
          <a:noFill/>
        </p:spPr>
        <p:txBody>
          <a:bodyPr wrap="square" rtlCol="0">
            <a:spAutoFit/>
          </a:bodyPr>
          <a:lstStyle/>
          <a:p>
            <a:pPr>
              <a:spcBef>
                <a:spcPct val="0"/>
              </a:spcBef>
            </a:pPr>
            <a:r>
              <a:rPr lang="en-US" altLang="zh-CN" sz="2400" dirty="0">
                <a:solidFill>
                  <a:srgbClr val="DB234F"/>
                </a:solidFill>
                <a:latin typeface="微软雅黑" panose="020B0503020204020204" pitchFamily="34" charset="-122"/>
                <a:ea typeface="微软雅黑" panose="020B0503020204020204" pitchFamily="34" charset="-122"/>
                <a:cs typeface="+mj-cs"/>
              </a:rPr>
              <a:t>Paper:  </a:t>
            </a:r>
            <a:r>
              <a:rPr lang="en-US" altLang="zh-CN" dirty="0">
                <a:latin typeface="微软雅黑" panose="020B0503020204020204" pitchFamily="34" charset="-122"/>
                <a:ea typeface="微软雅黑" panose="020B0503020204020204" pitchFamily="34" charset="-122"/>
                <a:cs typeface="+mj-cs"/>
              </a:rPr>
              <a:t>De </a:t>
            </a:r>
            <a:r>
              <a:rPr lang="en-US" altLang="zh-CN" dirty="0" err="1">
                <a:latin typeface="微软雅黑" panose="020B0503020204020204" pitchFamily="34" charset="-122"/>
                <a:ea typeface="微软雅黑" panose="020B0503020204020204" pitchFamily="34" charset="-122"/>
                <a:cs typeface="+mj-cs"/>
              </a:rPr>
              <a:t>Livera</a:t>
            </a:r>
            <a:r>
              <a:rPr lang="en-US" altLang="zh-CN" dirty="0">
                <a:latin typeface="微软雅黑" panose="020B0503020204020204" pitchFamily="34" charset="-122"/>
                <a:ea typeface="微软雅黑" panose="020B0503020204020204" pitchFamily="34" charset="-122"/>
                <a:cs typeface="+mj-cs"/>
              </a:rPr>
              <a:t>, A.M., Hyndman, R.J., &amp; Snyder, R. D. (2011), Forecasting time series with complex seasonal patterns using exponential </a:t>
            </a:r>
            <a:r>
              <a:rPr lang="en-US" altLang="zh-CN" dirty="0" err="1">
                <a:latin typeface="微软雅黑" panose="020B0503020204020204" pitchFamily="34" charset="-122"/>
                <a:ea typeface="微软雅黑" panose="020B0503020204020204" pitchFamily="34" charset="-122"/>
                <a:cs typeface="+mj-cs"/>
              </a:rPr>
              <a:t>smoothing,Journal</a:t>
            </a:r>
            <a:r>
              <a:rPr lang="en-US" altLang="zh-CN" dirty="0">
                <a:latin typeface="微软雅黑" panose="020B0503020204020204" pitchFamily="34" charset="-122"/>
                <a:ea typeface="微软雅黑" panose="020B0503020204020204" pitchFamily="34" charset="-122"/>
                <a:cs typeface="+mj-cs"/>
              </a:rPr>
              <a:t> of the American Statistical Association</a:t>
            </a:r>
            <a:endParaRPr lang="zh-CN" altLang="en-US" sz="2400" dirty="0">
              <a:latin typeface="微软雅黑" panose="020B0503020204020204" pitchFamily="34" charset="-122"/>
              <a:ea typeface="微软雅黑" panose="020B0503020204020204" pitchFamily="34" charset="-122"/>
              <a:cs typeface="+mj-cs"/>
            </a:endParaRPr>
          </a:p>
        </p:txBody>
      </p:sp>
      <p:sp>
        <p:nvSpPr>
          <p:cNvPr id="6" name="文本框 5">
            <a:extLst>
              <a:ext uri="{FF2B5EF4-FFF2-40B4-BE49-F238E27FC236}">
                <a16:creationId xmlns:a16="http://schemas.microsoft.com/office/drawing/2014/main" id="{914030E3-4182-481E-844E-AFD4D1A7767D}"/>
              </a:ext>
            </a:extLst>
          </p:cNvPr>
          <p:cNvSpPr txBox="1"/>
          <p:nvPr/>
        </p:nvSpPr>
        <p:spPr>
          <a:xfrm>
            <a:off x="395653" y="3646409"/>
            <a:ext cx="6427177" cy="738664"/>
          </a:xfrm>
          <a:prstGeom prst="rect">
            <a:avLst/>
          </a:prstGeom>
          <a:noFill/>
        </p:spPr>
        <p:txBody>
          <a:bodyPr wrap="square" rtlCol="0">
            <a:spAutoFit/>
          </a:bodyPr>
          <a:lstStyle/>
          <a:p>
            <a:r>
              <a:rPr lang="en-US" altLang="zh-CN" sz="2400" dirty="0">
                <a:solidFill>
                  <a:srgbClr val="DB234F"/>
                </a:solidFill>
                <a:latin typeface="微软雅黑" panose="020B0503020204020204" pitchFamily="34" charset="-122"/>
                <a:ea typeface="微软雅黑" panose="020B0503020204020204" pitchFamily="34" charset="-122"/>
                <a:cs typeface="+mj-cs"/>
              </a:rPr>
              <a:t>Seasonal periods discovering: </a:t>
            </a:r>
          </a:p>
          <a:p>
            <a:endParaRPr lang="zh-CN" altLang="en-US" dirty="0"/>
          </a:p>
        </p:txBody>
      </p:sp>
      <p:pic>
        <p:nvPicPr>
          <p:cNvPr id="9" name="图片 8">
            <a:extLst>
              <a:ext uri="{FF2B5EF4-FFF2-40B4-BE49-F238E27FC236}">
                <a16:creationId xmlns:a16="http://schemas.microsoft.com/office/drawing/2014/main" id="{4AB555F8-8D47-4ECD-A77A-E719ACF6A6D4}"/>
              </a:ext>
            </a:extLst>
          </p:cNvPr>
          <p:cNvPicPr>
            <a:picLocks noChangeAspect="1"/>
          </p:cNvPicPr>
          <p:nvPr/>
        </p:nvPicPr>
        <p:blipFill>
          <a:blip r:embed="rId7"/>
          <a:stretch>
            <a:fillRect/>
          </a:stretch>
        </p:blipFill>
        <p:spPr>
          <a:xfrm>
            <a:off x="457200" y="4129457"/>
            <a:ext cx="7716327" cy="1352739"/>
          </a:xfrm>
          <a:prstGeom prst="rect">
            <a:avLst/>
          </a:prstGeom>
        </p:spPr>
      </p:pic>
    </p:spTree>
    <p:extLst>
      <p:ext uri="{BB962C8B-B14F-4D97-AF65-F5344CB8AC3E}">
        <p14:creationId xmlns:p14="http://schemas.microsoft.com/office/powerpoint/2010/main" val="1702928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4">
            <a:extLst>
              <a:ext uri="{28A0092B-C50C-407E-A947-70E740481C1C}">
                <a14:useLocalDpi xmlns:a14="http://schemas.microsoft.com/office/drawing/2010/main" val="0"/>
              </a:ext>
            </a:extLst>
          </a:blip>
          <a:srcRect l="20297"/>
          <a:stretch/>
        </p:blipFill>
        <p:spPr>
          <a:xfrm>
            <a:off x="-1" y="0"/>
            <a:ext cx="9144001" cy="601336"/>
          </a:xfrm>
          <a:prstGeom prst="rect">
            <a:avLst/>
          </a:prstGeom>
        </p:spPr>
      </p:pic>
      <p:sp>
        <p:nvSpPr>
          <p:cNvPr id="11" name="文本框 10"/>
          <p:cNvSpPr txBox="1"/>
          <p:nvPr/>
        </p:nvSpPr>
        <p:spPr>
          <a:xfrm>
            <a:off x="665819" y="66494"/>
            <a:ext cx="5062951" cy="461665"/>
          </a:xfrm>
          <a:prstGeom prst="rect">
            <a:avLst/>
          </a:prstGeom>
          <a:noFill/>
        </p:spPr>
        <p:txBody>
          <a:bodyPr wrap="square" rtlCol="0">
            <a:spAutoFit/>
          </a:bodyPr>
          <a:lstStyle/>
          <a:p>
            <a:r>
              <a:rPr lang="zh-CN" altLang="en-US" sz="2400" b="1" dirty="0">
                <a:solidFill>
                  <a:schemeClr val="bg1"/>
                </a:solidFill>
                <a:latin typeface="Microsoft YaHei" charset="0"/>
                <a:ea typeface="Microsoft YaHei" charset="0"/>
                <a:cs typeface="Microsoft YaHei" charset="0"/>
              </a:rPr>
              <a:t>加法模型</a:t>
            </a:r>
            <a:r>
              <a:rPr lang="en-US" altLang="zh-CN" sz="2400" b="1" dirty="0">
                <a:solidFill>
                  <a:schemeClr val="bg1"/>
                </a:solidFill>
                <a:latin typeface="Microsoft YaHei" charset="0"/>
                <a:ea typeface="Microsoft YaHei" charset="0"/>
                <a:cs typeface="Microsoft YaHei" charset="0"/>
              </a:rPr>
              <a:t>—prophet</a:t>
            </a:r>
            <a:endParaRPr lang="zh-CN" altLang="en-US" sz="2400" b="1" dirty="0">
              <a:solidFill>
                <a:schemeClr val="bg1"/>
              </a:solidFill>
              <a:latin typeface="Microsoft YaHei" charset="0"/>
              <a:ea typeface="Microsoft YaHei" charset="0"/>
              <a:cs typeface="Microsoft YaHei" charset="0"/>
            </a:endParaRPr>
          </a:p>
        </p:txBody>
      </p:sp>
      <p:sp>
        <p:nvSpPr>
          <p:cNvPr id="35" name="标题 1">
            <a:extLst>
              <a:ext uri="{FF2B5EF4-FFF2-40B4-BE49-F238E27FC236}">
                <a16:creationId xmlns:a16="http://schemas.microsoft.com/office/drawing/2014/main" id="{5D6764CF-C3F0-4418-975F-7603D469AEF5}"/>
              </a:ext>
            </a:extLst>
          </p:cNvPr>
          <p:cNvSpPr txBox="1">
            <a:spLocks/>
          </p:cNvSpPr>
          <p:nvPr/>
        </p:nvSpPr>
        <p:spPr>
          <a:xfrm>
            <a:off x="457200" y="601336"/>
            <a:ext cx="8229600" cy="81630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a:solidFill>
                  <a:srgbClr val="DB234F"/>
                </a:solidFill>
                <a:latin typeface="微软雅黑" panose="020B0503020204020204" pitchFamily="34" charset="-122"/>
                <a:ea typeface="微软雅黑" panose="020B0503020204020204" pitchFamily="34" charset="-122"/>
              </a:rPr>
              <a:t>Paper: </a:t>
            </a:r>
          </a:p>
        </p:txBody>
      </p:sp>
      <p:sp>
        <p:nvSpPr>
          <p:cNvPr id="6" name="文本框 5">
            <a:extLst>
              <a:ext uri="{FF2B5EF4-FFF2-40B4-BE49-F238E27FC236}">
                <a16:creationId xmlns:a16="http://schemas.microsoft.com/office/drawing/2014/main" id="{FBA4D344-DDFD-4081-BD97-FCACA187CDA8}"/>
              </a:ext>
            </a:extLst>
          </p:cNvPr>
          <p:cNvSpPr txBox="1"/>
          <p:nvPr/>
        </p:nvSpPr>
        <p:spPr>
          <a:xfrm>
            <a:off x="4413311" y="1049734"/>
            <a:ext cx="3736730" cy="1015663"/>
          </a:xfrm>
          <a:prstGeom prst="rect">
            <a:avLst/>
          </a:prstGeom>
          <a:noFill/>
        </p:spPr>
        <p:txBody>
          <a:bodyPr wrap="square" rtlCol="0">
            <a:spAutoFit/>
          </a:bodyPr>
          <a:lstStyle/>
          <a:p>
            <a:r>
              <a:rPr lang="en-US" altLang="zh-CN" sz="2400" dirty="0">
                <a:solidFill>
                  <a:srgbClr val="DB234F"/>
                </a:solidFill>
                <a:latin typeface="微软雅黑" panose="020B0503020204020204" pitchFamily="34" charset="-122"/>
                <a:ea typeface="微软雅黑" panose="020B0503020204020204" pitchFamily="34" charset="-122"/>
                <a:cs typeface="+mj-cs"/>
              </a:rPr>
              <a:t>Introduction website:</a:t>
            </a:r>
            <a:r>
              <a:rPr lang="en-US" altLang="zh-CN" dirty="0"/>
              <a:t> </a:t>
            </a:r>
            <a:r>
              <a:rPr lang="en-US" altLang="zh-CN" dirty="0">
                <a:hlinkClick r:id="rId5"/>
              </a:rPr>
              <a:t>https://facebook.github.io/prophet/</a:t>
            </a:r>
            <a:endParaRPr lang="en-US" altLang="zh-CN" dirty="0"/>
          </a:p>
          <a:p>
            <a:endParaRPr lang="zh-CN" altLang="en-US" dirty="0"/>
          </a:p>
        </p:txBody>
      </p:sp>
      <p:graphicFrame>
        <p:nvGraphicFramePr>
          <p:cNvPr id="7" name="对象 6">
            <a:extLst>
              <a:ext uri="{FF2B5EF4-FFF2-40B4-BE49-F238E27FC236}">
                <a16:creationId xmlns:a16="http://schemas.microsoft.com/office/drawing/2014/main" id="{86ADA563-7CF0-4047-9FA4-2A43551B0E75}"/>
              </a:ext>
            </a:extLst>
          </p:cNvPr>
          <p:cNvGraphicFramePr>
            <a:graphicFrameLocks noChangeAspect="1"/>
          </p:cNvGraphicFramePr>
          <p:nvPr>
            <p:extLst>
              <p:ext uri="{D42A27DB-BD31-4B8C-83A1-F6EECF244321}">
                <p14:modId xmlns:p14="http://schemas.microsoft.com/office/powerpoint/2010/main" val="911862870"/>
              </p:ext>
            </p:extLst>
          </p:nvPr>
        </p:nvGraphicFramePr>
        <p:xfrm>
          <a:off x="1850170" y="703415"/>
          <a:ext cx="1016122" cy="1315102"/>
        </p:xfrm>
        <a:graphic>
          <a:graphicData uri="http://schemas.openxmlformats.org/presentationml/2006/ole">
            <mc:AlternateContent xmlns:mc="http://schemas.openxmlformats.org/markup-compatibility/2006">
              <mc:Choice xmlns:v="urn:schemas-microsoft-com:vml" Requires="v">
                <p:oleObj spid="_x0000_s2090" name="Acrobat Document" r:id="rId6" imgW="5829480" imgH="7543800" progId="AcroExch.Document.DC">
                  <p:embed/>
                </p:oleObj>
              </mc:Choice>
              <mc:Fallback>
                <p:oleObj name="Acrobat Document" r:id="rId6" imgW="5829480" imgH="7543800" progId="AcroExch.Document.DC">
                  <p:embed/>
                  <p:pic>
                    <p:nvPicPr>
                      <p:cNvPr id="0" name=""/>
                      <p:cNvPicPr/>
                      <p:nvPr/>
                    </p:nvPicPr>
                    <p:blipFill>
                      <a:blip r:embed="rId7"/>
                      <a:stretch>
                        <a:fillRect/>
                      </a:stretch>
                    </p:blipFill>
                    <p:spPr>
                      <a:xfrm>
                        <a:off x="1850170" y="703415"/>
                        <a:ext cx="1016122" cy="1315102"/>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AD654BF4-1617-40F4-848F-8ACAF9A8CAD0}"/>
              </a:ext>
            </a:extLst>
          </p:cNvPr>
          <p:cNvSpPr txBox="1"/>
          <p:nvPr/>
        </p:nvSpPr>
        <p:spPr>
          <a:xfrm>
            <a:off x="579864" y="2466915"/>
            <a:ext cx="7570177" cy="338554"/>
          </a:xfrm>
          <a:prstGeom prst="rect">
            <a:avLst/>
          </a:prstGeom>
          <a:noFill/>
        </p:spPr>
        <p:txBody>
          <a:bodyPr wrap="square" rtlCol="0">
            <a:spAutoFit/>
          </a:bodyPr>
          <a:lstStyle/>
          <a:p>
            <a:endParaRPr lang="zh-CN" altLang="en-US" sz="1600" dirty="0">
              <a:solidFill>
                <a:srgbClr val="DB234F"/>
              </a:solidFill>
              <a:latin typeface="微软雅黑" panose="020B0503020204020204" pitchFamily="34" charset="-122"/>
              <a:ea typeface="微软雅黑" panose="020B0503020204020204" pitchFamily="34" charset="-122"/>
              <a:cs typeface="+mj-cs"/>
            </a:endParaRPr>
          </a:p>
        </p:txBody>
      </p:sp>
      <p:pic>
        <p:nvPicPr>
          <p:cNvPr id="13" name="图片 12">
            <a:extLst>
              <a:ext uri="{FF2B5EF4-FFF2-40B4-BE49-F238E27FC236}">
                <a16:creationId xmlns:a16="http://schemas.microsoft.com/office/drawing/2014/main" id="{7D278F92-6A72-4FF9-B15A-0520D1EA5F64}"/>
              </a:ext>
            </a:extLst>
          </p:cNvPr>
          <p:cNvPicPr>
            <a:picLocks noChangeAspect="1"/>
          </p:cNvPicPr>
          <p:nvPr/>
        </p:nvPicPr>
        <p:blipFill>
          <a:blip r:embed="rId8"/>
          <a:stretch>
            <a:fillRect/>
          </a:stretch>
        </p:blipFill>
        <p:spPr>
          <a:xfrm>
            <a:off x="0" y="2222771"/>
            <a:ext cx="9144000" cy="3210675"/>
          </a:xfrm>
          <a:prstGeom prst="rect">
            <a:avLst/>
          </a:prstGeom>
        </p:spPr>
      </p:pic>
    </p:spTree>
    <p:extLst>
      <p:ext uri="{BB962C8B-B14F-4D97-AF65-F5344CB8AC3E}">
        <p14:creationId xmlns:p14="http://schemas.microsoft.com/office/powerpoint/2010/main" val="3630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3">
            <a:extLst>
              <a:ext uri="{28A0092B-C50C-407E-A947-70E740481C1C}">
                <a14:useLocalDpi xmlns:a14="http://schemas.microsoft.com/office/drawing/2010/main" val="0"/>
              </a:ext>
            </a:extLst>
          </a:blip>
          <a:srcRect l="20297"/>
          <a:stretch/>
        </p:blipFill>
        <p:spPr>
          <a:xfrm>
            <a:off x="-1" y="0"/>
            <a:ext cx="9144001" cy="601336"/>
          </a:xfrm>
          <a:prstGeom prst="rect">
            <a:avLst/>
          </a:prstGeom>
        </p:spPr>
      </p:pic>
      <p:sp>
        <p:nvSpPr>
          <p:cNvPr id="11" name="文本框 10"/>
          <p:cNvSpPr txBox="1"/>
          <p:nvPr/>
        </p:nvSpPr>
        <p:spPr>
          <a:xfrm>
            <a:off x="665819" y="66494"/>
            <a:ext cx="5062951" cy="461665"/>
          </a:xfrm>
          <a:prstGeom prst="rect">
            <a:avLst/>
          </a:prstGeom>
          <a:noFill/>
        </p:spPr>
        <p:txBody>
          <a:bodyPr wrap="square" rtlCol="0">
            <a:spAutoFit/>
          </a:bodyPr>
          <a:lstStyle/>
          <a:p>
            <a:r>
              <a:rPr lang="zh-CN" altLang="en-US" sz="2400" b="1" dirty="0">
                <a:solidFill>
                  <a:schemeClr val="bg1"/>
                </a:solidFill>
                <a:latin typeface="Microsoft YaHei" charset="0"/>
                <a:ea typeface="Microsoft YaHei" charset="0"/>
                <a:cs typeface="Microsoft YaHei" charset="0"/>
              </a:rPr>
              <a:t>加法模型</a:t>
            </a:r>
            <a:r>
              <a:rPr lang="en-US" altLang="zh-CN" sz="2400" b="1" dirty="0">
                <a:solidFill>
                  <a:schemeClr val="bg1"/>
                </a:solidFill>
                <a:latin typeface="Microsoft YaHei" charset="0"/>
                <a:ea typeface="Microsoft YaHei" charset="0"/>
                <a:cs typeface="Microsoft YaHei" charset="0"/>
              </a:rPr>
              <a:t>—prophet</a:t>
            </a:r>
            <a:endParaRPr lang="zh-CN" altLang="en-US" sz="2400" b="1" dirty="0">
              <a:solidFill>
                <a:schemeClr val="bg1"/>
              </a:solidFill>
              <a:latin typeface="Microsoft YaHei" charset="0"/>
              <a:ea typeface="Microsoft YaHei" charset="0"/>
              <a:cs typeface="Microsoft YaHei" charset="0"/>
            </a:endParaRPr>
          </a:p>
        </p:txBody>
      </p:sp>
      <p:sp>
        <p:nvSpPr>
          <p:cNvPr id="35" name="标题 1">
            <a:extLst>
              <a:ext uri="{FF2B5EF4-FFF2-40B4-BE49-F238E27FC236}">
                <a16:creationId xmlns:a16="http://schemas.microsoft.com/office/drawing/2014/main" id="{5D6764CF-C3F0-4418-975F-7603D469AEF5}"/>
              </a:ext>
            </a:extLst>
          </p:cNvPr>
          <p:cNvSpPr txBox="1">
            <a:spLocks/>
          </p:cNvSpPr>
          <p:nvPr/>
        </p:nvSpPr>
        <p:spPr>
          <a:xfrm>
            <a:off x="457200" y="601336"/>
            <a:ext cx="8229600" cy="81630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altLang="zh-CN" sz="2400" dirty="0">
              <a:solidFill>
                <a:srgbClr val="DB234F"/>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2C86A03-E0B2-45A1-8713-599F6E46D123}"/>
              </a:ext>
            </a:extLst>
          </p:cNvPr>
          <p:cNvPicPr>
            <a:picLocks noChangeAspect="1"/>
          </p:cNvPicPr>
          <p:nvPr/>
        </p:nvPicPr>
        <p:blipFill>
          <a:blip r:embed="rId4"/>
          <a:stretch>
            <a:fillRect/>
          </a:stretch>
        </p:blipFill>
        <p:spPr>
          <a:xfrm>
            <a:off x="1991827" y="674513"/>
            <a:ext cx="4676768" cy="3832483"/>
          </a:xfrm>
          <a:prstGeom prst="rect">
            <a:avLst/>
          </a:prstGeom>
        </p:spPr>
      </p:pic>
      <p:graphicFrame>
        <p:nvGraphicFramePr>
          <p:cNvPr id="2" name="图示 1">
            <a:extLst>
              <a:ext uri="{FF2B5EF4-FFF2-40B4-BE49-F238E27FC236}">
                <a16:creationId xmlns:a16="http://schemas.microsoft.com/office/drawing/2014/main" id="{CC3F6390-3839-4746-8D92-3181695120F8}"/>
              </a:ext>
            </a:extLst>
          </p:cNvPr>
          <p:cNvGraphicFramePr/>
          <p:nvPr>
            <p:extLst>
              <p:ext uri="{D42A27DB-BD31-4B8C-83A1-F6EECF244321}">
                <p14:modId xmlns:p14="http://schemas.microsoft.com/office/powerpoint/2010/main" val="1380754248"/>
              </p:ext>
            </p:extLst>
          </p:nvPr>
        </p:nvGraphicFramePr>
        <p:xfrm>
          <a:off x="61547" y="4499749"/>
          <a:ext cx="8924192" cy="226689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5872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4">
            <a:extLst>
              <a:ext uri="{28A0092B-C50C-407E-A947-70E740481C1C}">
                <a14:useLocalDpi xmlns:a14="http://schemas.microsoft.com/office/drawing/2010/main" val="0"/>
              </a:ext>
            </a:extLst>
          </a:blip>
          <a:srcRect l="20297"/>
          <a:stretch/>
        </p:blipFill>
        <p:spPr>
          <a:xfrm>
            <a:off x="-1" y="0"/>
            <a:ext cx="9144001" cy="601336"/>
          </a:xfrm>
          <a:prstGeom prst="rect">
            <a:avLst/>
          </a:prstGeom>
        </p:spPr>
      </p:pic>
      <p:sp>
        <p:nvSpPr>
          <p:cNvPr id="11" name="文本框 10"/>
          <p:cNvSpPr txBox="1"/>
          <p:nvPr/>
        </p:nvSpPr>
        <p:spPr>
          <a:xfrm>
            <a:off x="665819" y="66494"/>
            <a:ext cx="6587835" cy="461665"/>
          </a:xfrm>
          <a:prstGeom prst="rect">
            <a:avLst/>
          </a:prstGeom>
          <a:noFill/>
        </p:spPr>
        <p:txBody>
          <a:bodyPr wrap="square" rtlCol="0">
            <a:spAutoFit/>
          </a:bodyPr>
          <a:lstStyle/>
          <a:p>
            <a:r>
              <a:rPr lang="zh-CN" altLang="en-US" sz="2400" b="1" dirty="0">
                <a:solidFill>
                  <a:schemeClr val="bg1"/>
                </a:solidFill>
                <a:latin typeface="Microsoft YaHei" charset="0"/>
                <a:ea typeface="Microsoft YaHei" charset="0"/>
                <a:cs typeface="Microsoft YaHei" charset="0"/>
              </a:rPr>
              <a:t>分位回归森林</a:t>
            </a:r>
            <a:r>
              <a:rPr lang="en-US" altLang="zh-CN" sz="2400" b="1" dirty="0">
                <a:solidFill>
                  <a:schemeClr val="bg1"/>
                </a:solidFill>
                <a:latin typeface="Microsoft YaHei" charset="0"/>
                <a:ea typeface="Microsoft YaHei" charset="0"/>
                <a:cs typeface="Microsoft YaHei" charset="0"/>
              </a:rPr>
              <a:t>—quantile regression forest</a:t>
            </a:r>
            <a:endParaRPr lang="zh-CN" altLang="en-US" sz="2400" b="1" dirty="0">
              <a:solidFill>
                <a:schemeClr val="bg1"/>
              </a:solidFill>
              <a:latin typeface="Microsoft YaHei" charset="0"/>
              <a:ea typeface="Microsoft YaHei" charset="0"/>
              <a:cs typeface="Microsoft YaHei" charset="0"/>
            </a:endParaRPr>
          </a:p>
        </p:txBody>
      </p:sp>
      <p:sp>
        <p:nvSpPr>
          <p:cNvPr id="35" name="标题 1">
            <a:extLst>
              <a:ext uri="{FF2B5EF4-FFF2-40B4-BE49-F238E27FC236}">
                <a16:creationId xmlns:a16="http://schemas.microsoft.com/office/drawing/2014/main" id="{5D6764CF-C3F0-4418-975F-7603D469AEF5}"/>
              </a:ext>
            </a:extLst>
          </p:cNvPr>
          <p:cNvSpPr txBox="1">
            <a:spLocks/>
          </p:cNvSpPr>
          <p:nvPr/>
        </p:nvSpPr>
        <p:spPr>
          <a:xfrm>
            <a:off x="457200" y="601336"/>
            <a:ext cx="8229600" cy="81630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a:solidFill>
                  <a:srgbClr val="DB234F"/>
                </a:solidFill>
                <a:latin typeface="微软雅黑" panose="020B0503020204020204" pitchFamily="34" charset="-122"/>
                <a:ea typeface="微软雅黑" panose="020B0503020204020204" pitchFamily="34" charset="-122"/>
              </a:rPr>
              <a:t>Paper:</a:t>
            </a:r>
          </a:p>
        </p:txBody>
      </p:sp>
      <p:sp>
        <p:nvSpPr>
          <p:cNvPr id="3" name="文本框 2">
            <a:extLst>
              <a:ext uri="{FF2B5EF4-FFF2-40B4-BE49-F238E27FC236}">
                <a16:creationId xmlns:a16="http://schemas.microsoft.com/office/drawing/2014/main" id="{C7AB076E-467E-47DB-ADCB-6847DFB92E93}"/>
              </a:ext>
            </a:extLst>
          </p:cNvPr>
          <p:cNvSpPr txBox="1"/>
          <p:nvPr/>
        </p:nvSpPr>
        <p:spPr>
          <a:xfrm>
            <a:off x="3707957" y="809432"/>
            <a:ext cx="5436043" cy="400110"/>
          </a:xfrm>
          <a:prstGeom prst="rect">
            <a:avLst/>
          </a:prstGeom>
          <a:noFill/>
        </p:spPr>
        <p:txBody>
          <a:bodyPr wrap="square" rtlCol="0">
            <a:spAutoFit/>
          </a:bodyPr>
          <a:lstStyle/>
          <a:p>
            <a:r>
              <a:rPr lang="en-US" altLang="zh-CN" sz="2000" dirty="0">
                <a:solidFill>
                  <a:srgbClr val="DB234F"/>
                </a:solidFill>
                <a:latin typeface="微软雅黑" panose="020B0503020204020204" pitchFamily="34" charset="-122"/>
                <a:ea typeface="微软雅黑" panose="020B0503020204020204" pitchFamily="34" charset="-122"/>
                <a:cs typeface="+mj-cs"/>
              </a:rPr>
              <a:t>R</a:t>
            </a:r>
            <a:r>
              <a:rPr lang="zh-CN" altLang="en-US" sz="2000" dirty="0">
                <a:solidFill>
                  <a:srgbClr val="DB234F"/>
                </a:solidFill>
                <a:latin typeface="微软雅黑" panose="020B0503020204020204" pitchFamily="34" charset="-122"/>
                <a:ea typeface="微软雅黑" panose="020B0503020204020204" pitchFamily="34" charset="-122"/>
                <a:cs typeface="+mj-cs"/>
              </a:rPr>
              <a:t>的包名：</a:t>
            </a:r>
            <a:r>
              <a:rPr lang="en-US" altLang="zh-CN" sz="2000" dirty="0" err="1">
                <a:solidFill>
                  <a:srgbClr val="DB234F"/>
                </a:solidFill>
                <a:latin typeface="微软雅黑" panose="020B0503020204020204" pitchFamily="34" charset="-122"/>
                <a:ea typeface="微软雅黑" panose="020B0503020204020204" pitchFamily="34" charset="-122"/>
                <a:cs typeface="+mj-cs"/>
              </a:rPr>
              <a:t>quantregForest</a:t>
            </a:r>
            <a:endParaRPr lang="zh-CN" altLang="en-US" sz="2000" dirty="0">
              <a:solidFill>
                <a:srgbClr val="DB234F"/>
              </a:solidFill>
              <a:latin typeface="微软雅黑" panose="020B0503020204020204" pitchFamily="34" charset="-122"/>
              <a:ea typeface="微软雅黑" panose="020B0503020204020204" pitchFamily="34" charset="-122"/>
              <a:cs typeface="+mj-cs"/>
            </a:endParaRPr>
          </a:p>
        </p:txBody>
      </p:sp>
      <p:sp>
        <p:nvSpPr>
          <p:cNvPr id="10" name="文本框 9">
            <a:extLst>
              <a:ext uri="{FF2B5EF4-FFF2-40B4-BE49-F238E27FC236}">
                <a16:creationId xmlns:a16="http://schemas.microsoft.com/office/drawing/2014/main" id="{A001FEED-93C9-484B-8C57-DB7D137D7DE2}"/>
              </a:ext>
            </a:extLst>
          </p:cNvPr>
          <p:cNvSpPr txBox="1"/>
          <p:nvPr/>
        </p:nvSpPr>
        <p:spPr>
          <a:xfrm>
            <a:off x="527540" y="5440362"/>
            <a:ext cx="7895492" cy="923330"/>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cs typeface="+mj-cs"/>
              </a:rPr>
              <a:t>回归</a:t>
            </a:r>
            <a:r>
              <a:rPr lang="en-US" altLang="zh-CN" dirty="0">
                <a:solidFill>
                  <a:schemeClr val="accent5">
                    <a:lumMod val="50000"/>
                  </a:schemeClr>
                </a:solidFill>
                <a:latin typeface="微软雅黑" panose="020B0503020204020204" pitchFamily="34" charset="-122"/>
                <a:ea typeface="微软雅黑" panose="020B0503020204020204" pitchFamily="34" charset="-122"/>
                <a:cs typeface="+mj-cs"/>
              </a:rPr>
              <a:t>RF</a:t>
            </a:r>
            <a:r>
              <a:rPr lang="zh-CN" altLang="en-US" dirty="0">
                <a:solidFill>
                  <a:schemeClr val="accent5">
                    <a:lumMod val="50000"/>
                  </a:schemeClr>
                </a:solidFill>
                <a:latin typeface="微软雅黑" panose="020B0503020204020204" pitchFamily="34" charset="-122"/>
                <a:ea typeface="微软雅黑" panose="020B0503020204020204" pitchFamily="34" charset="-122"/>
                <a:cs typeface="+mj-cs"/>
              </a:rPr>
              <a:t>最终的预测值是森林中各颗树回归值的均值，分位回归森林通过训练集和测试集的划分，可以用在测试集上的效果来对每个重要属性（如何种促销）选择一个分位数，从而使预测结果更能反应近期的趋势。</a:t>
            </a:r>
          </a:p>
        </p:txBody>
      </p:sp>
      <p:graphicFrame>
        <p:nvGraphicFramePr>
          <p:cNvPr id="16" name="对象 15">
            <a:extLst>
              <a:ext uri="{FF2B5EF4-FFF2-40B4-BE49-F238E27FC236}">
                <a16:creationId xmlns:a16="http://schemas.microsoft.com/office/drawing/2014/main" id="{33BC037B-4EA3-41A3-A581-EDA73238866B}"/>
              </a:ext>
            </a:extLst>
          </p:cNvPr>
          <p:cNvGraphicFramePr>
            <a:graphicFrameLocks noChangeAspect="1"/>
          </p:cNvGraphicFramePr>
          <p:nvPr>
            <p:extLst>
              <p:ext uri="{D42A27DB-BD31-4B8C-83A1-F6EECF244321}">
                <p14:modId xmlns:p14="http://schemas.microsoft.com/office/powerpoint/2010/main" val="2666221714"/>
              </p:ext>
            </p:extLst>
          </p:nvPr>
        </p:nvGraphicFramePr>
        <p:xfrm>
          <a:off x="1665322" y="891538"/>
          <a:ext cx="717393" cy="869273"/>
        </p:xfrm>
        <a:graphic>
          <a:graphicData uri="http://schemas.openxmlformats.org/presentationml/2006/ole">
            <mc:AlternateContent xmlns:mc="http://schemas.openxmlformats.org/markup-compatibility/2006">
              <mc:Choice xmlns:v="urn:schemas-microsoft-com:vml" Requires="v">
                <p:oleObj spid="_x0000_s3115" name="Acrobat Document" r:id="rId5" imgW="5829480" imgH="7543800" progId="AcroExch.Document.DC">
                  <p:embed/>
                </p:oleObj>
              </mc:Choice>
              <mc:Fallback>
                <p:oleObj name="Acrobat Document" r:id="rId5" imgW="5829480" imgH="7543800" progId="AcroExch.Document.DC">
                  <p:embed/>
                  <p:pic>
                    <p:nvPicPr>
                      <p:cNvPr id="0" name=""/>
                      <p:cNvPicPr/>
                      <p:nvPr/>
                    </p:nvPicPr>
                    <p:blipFill>
                      <a:blip r:embed="rId6"/>
                      <a:stretch>
                        <a:fillRect/>
                      </a:stretch>
                    </p:blipFill>
                    <p:spPr>
                      <a:xfrm>
                        <a:off x="1665322" y="891538"/>
                        <a:ext cx="717393" cy="869273"/>
                      </a:xfrm>
                      <a:prstGeom prst="rect">
                        <a:avLst/>
                      </a:prstGeom>
                    </p:spPr>
                  </p:pic>
                </p:oleObj>
              </mc:Fallback>
            </mc:AlternateContent>
          </a:graphicData>
        </a:graphic>
      </p:graphicFrame>
      <p:pic>
        <p:nvPicPr>
          <p:cNvPr id="25" name="图片 24">
            <a:extLst>
              <a:ext uri="{FF2B5EF4-FFF2-40B4-BE49-F238E27FC236}">
                <a16:creationId xmlns:a16="http://schemas.microsoft.com/office/drawing/2014/main" id="{084CA2D8-ECC4-4ECE-A848-43C393257BF4}"/>
              </a:ext>
            </a:extLst>
          </p:cNvPr>
          <p:cNvPicPr>
            <a:picLocks noChangeAspect="1"/>
          </p:cNvPicPr>
          <p:nvPr/>
        </p:nvPicPr>
        <p:blipFill>
          <a:blip r:embed="rId7"/>
          <a:stretch>
            <a:fillRect/>
          </a:stretch>
        </p:blipFill>
        <p:spPr>
          <a:xfrm>
            <a:off x="0" y="1512966"/>
            <a:ext cx="9144000" cy="3832068"/>
          </a:xfrm>
          <a:prstGeom prst="rect">
            <a:avLst/>
          </a:prstGeom>
        </p:spPr>
      </p:pic>
    </p:spTree>
    <p:extLst>
      <p:ext uri="{BB962C8B-B14F-4D97-AF65-F5344CB8AC3E}">
        <p14:creationId xmlns:p14="http://schemas.microsoft.com/office/powerpoint/2010/main" val="48040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3">
            <a:extLst>
              <a:ext uri="{28A0092B-C50C-407E-A947-70E740481C1C}">
                <a14:useLocalDpi xmlns:a14="http://schemas.microsoft.com/office/drawing/2010/main" val="0"/>
              </a:ext>
            </a:extLst>
          </a:blip>
          <a:srcRect l="20297"/>
          <a:stretch/>
        </p:blipFill>
        <p:spPr>
          <a:xfrm>
            <a:off x="-1" y="0"/>
            <a:ext cx="9144001" cy="601336"/>
          </a:xfrm>
          <a:prstGeom prst="rect">
            <a:avLst/>
          </a:prstGeom>
        </p:spPr>
      </p:pic>
      <p:sp>
        <p:nvSpPr>
          <p:cNvPr id="11" name="文本框 10"/>
          <p:cNvSpPr txBox="1"/>
          <p:nvPr/>
        </p:nvSpPr>
        <p:spPr>
          <a:xfrm>
            <a:off x="595480" y="109627"/>
            <a:ext cx="5062951"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多变量的</a:t>
            </a:r>
            <a:r>
              <a:rPr lang="en-US" altLang="zh-CN" sz="2400" dirty="0">
                <a:solidFill>
                  <a:schemeClr val="bg1"/>
                </a:solidFill>
                <a:latin typeface="微软雅黑" panose="020B0503020204020204" pitchFamily="34" charset="-122"/>
                <a:ea typeface="微软雅黑" panose="020B0503020204020204" pitchFamily="34" charset="-122"/>
              </a:rPr>
              <a:t>LSTM</a:t>
            </a:r>
          </a:p>
        </p:txBody>
      </p:sp>
      <p:sp>
        <p:nvSpPr>
          <p:cNvPr id="45" name="文本框 44">
            <a:extLst>
              <a:ext uri="{FF2B5EF4-FFF2-40B4-BE49-F238E27FC236}">
                <a16:creationId xmlns:a16="http://schemas.microsoft.com/office/drawing/2014/main" id="{DE5E1851-5D82-43BF-9759-4323F2874679}"/>
              </a:ext>
            </a:extLst>
          </p:cNvPr>
          <p:cNvSpPr txBox="1"/>
          <p:nvPr/>
        </p:nvSpPr>
        <p:spPr>
          <a:xfrm>
            <a:off x="592428" y="879231"/>
            <a:ext cx="7816361" cy="1477328"/>
          </a:xfrm>
          <a:prstGeom prst="rect">
            <a:avLst/>
          </a:prstGeom>
          <a:noFill/>
        </p:spPr>
        <p:txBody>
          <a:bodyPr wrap="square" rtlCol="0">
            <a:spAutoFit/>
          </a:bodyPr>
          <a:lstStyle/>
          <a:p>
            <a:r>
              <a:rPr lang="en-US" altLang="zh-CN" dirty="0">
                <a:solidFill>
                  <a:srgbClr val="DB234F"/>
                </a:solidFill>
                <a:latin typeface="微软雅黑" panose="020B0503020204020204" pitchFamily="34" charset="-122"/>
                <a:ea typeface="微软雅黑" panose="020B0503020204020204" pitchFamily="34" charset="-122"/>
              </a:rPr>
              <a:t>Example: </a:t>
            </a:r>
            <a:r>
              <a:rPr lang="en-US" altLang="zh-CN" dirty="0">
                <a:latin typeface="微软雅黑" panose="020B0503020204020204" pitchFamily="34" charset="-122"/>
                <a:ea typeface="微软雅黑" panose="020B0503020204020204" pitchFamily="34" charset="-122"/>
                <a:hlinkClick r:id="rId4"/>
              </a:rPr>
              <a:t>https://machinelearningmastery.com/multivariate-time-series-forecasting-lstms-keras/</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p>
        </p:txBody>
      </p:sp>
      <p:pic>
        <p:nvPicPr>
          <p:cNvPr id="7" name="图片 6">
            <a:extLst>
              <a:ext uri="{FF2B5EF4-FFF2-40B4-BE49-F238E27FC236}">
                <a16:creationId xmlns:a16="http://schemas.microsoft.com/office/drawing/2014/main" id="{373F6654-492B-4DFF-A6D5-68244A805BD8}"/>
              </a:ext>
            </a:extLst>
          </p:cNvPr>
          <p:cNvPicPr>
            <a:picLocks noChangeAspect="1"/>
          </p:cNvPicPr>
          <p:nvPr/>
        </p:nvPicPr>
        <p:blipFill>
          <a:blip r:embed="rId5"/>
          <a:stretch>
            <a:fillRect/>
          </a:stretch>
        </p:blipFill>
        <p:spPr>
          <a:xfrm>
            <a:off x="660005" y="1617895"/>
            <a:ext cx="7006887" cy="2624201"/>
          </a:xfrm>
          <a:prstGeom prst="rect">
            <a:avLst/>
          </a:prstGeom>
        </p:spPr>
      </p:pic>
      <p:pic>
        <p:nvPicPr>
          <p:cNvPr id="9" name="图片 8">
            <a:extLst>
              <a:ext uri="{FF2B5EF4-FFF2-40B4-BE49-F238E27FC236}">
                <a16:creationId xmlns:a16="http://schemas.microsoft.com/office/drawing/2014/main" id="{C1F566DA-D471-42BF-BE3B-8B67172996AC}"/>
              </a:ext>
            </a:extLst>
          </p:cNvPr>
          <p:cNvPicPr>
            <a:picLocks noChangeAspect="1"/>
          </p:cNvPicPr>
          <p:nvPr/>
        </p:nvPicPr>
        <p:blipFill>
          <a:blip r:embed="rId6"/>
          <a:stretch>
            <a:fillRect/>
          </a:stretch>
        </p:blipFill>
        <p:spPr>
          <a:xfrm>
            <a:off x="113677" y="4300106"/>
            <a:ext cx="8916644" cy="2448267"/>
          </a:xfrm>
          <a:prstGeom prst="rect">
            <a:avLst/>
          </a:prstGeom>
        </p:spPr>
      </p:pic>
    </p:spTree>
    <p:extLst>
      <p:ext uri="{BB962C8B-B14F-4D97-AF65-F5344CB8AC3E}">
        <p14:creationId xmlns:p14="http://schemas.microsoft.com/office/powerpoint/2010/main" val="28616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3">
            <a:extLst>
              <a:ext uri="{28A0092B-C50C-407E-A947-70E740481C1C}">
                <a14:useLocalDpi xmlns:a14="http://schemas.microsoft.com/office/drawing/2010/main" val="0"/>
              </a:ext>
            </a:extLst>
          </a:blip>
          <a:srcRect l="20297"/>
          <a:stretch/>
        </p:blipFill>
        <p:spPr>
          <a:xfrm>
            <a:off x="-1" y="0"/>
            <a:ext cx="9144001" cy="601336"/>
          </a:xfrm>
          <a:prstGeom prst="rect">
            <a:avLst/>
          </a:prstGeom>
        </p:spPr>
      </p:pic>
      <p:sp>
        <p:nvSpPr>
          <p:cNvPr id="11" name="文本框 10"/>
          <p:cNvSpPr txBox="1"/>
          <p:nvPr/>
        </p:nvSpPr>
        <p:spPr>
          <a:xfrm>
            <a:off x="665819" y="66494"/>
            <a:ext cx="5062951" cy="461665"/>
          </a:xfrm>
          <a:prstGeom prst="rect">
            <a:avLst/>
          </a:prstGeom>
          <a:noFill/>
        </p:spPr>
        <p:txBody>
          <a:bodyPr wrap="square" rtlCol="0">
            <a:spAutoFit/>
          </a:bodyPr>
          <a:lstStyle/>
          <a:p>
            <a:r>
              <a:rPr kumimoji="1" lang="zh-CN" altLang="en-US" sz="2400" b="1" dirty="0">
                <a:solidFill>
                  <a:schemeClr val="bg1"/>
                </a:solidFill>
                <a:latin typeface="Microsoft YaHei" charset="0"/>
                <a:ea typeface="Microsoft YaHei" charset="0"/>
                <a:cs typeface="Microsoft JhengHei" charset="0"/>
              </a:rPr>
              <a:t>销量预测</a:t>
            </a:r>
            <a:r>
              <a:rPr kumimoji="1" lang="en-US" altLang="zh-CN" sz="2400" b="1" dirty="0">
                <a:solidFill>
                  <a:schemeClr val="bg1"/>
                </a:solidFill>
                <a:latin typeface="Microsoft YaHei" charset="0"/>
                <a:ea typeface="Microsoft YaHei" charset="0"/>
                <a:cs typeface="Microsoft JhengHei" charset="0"/>
              </a:rPr>
              <a:t>—</a:t>
            </a:r>
            <a:r>
              <a:rPr kumimoji="1" lang="zh-CN" altLang="en-US" sz="2400" b="1" dirty="0">
                <a:solidFill>
                  <a:schemeClr val="bg1"/>
                </a:solidFill>
                <a:latin typeface="Microsoft YaHei" charset="0"/>
                <a:ea typeface="Microsoft YaHei" charset="0"/>
                <a:cs typeface="Microsoft JhengHei" charset="0"/>
              </a:rPr>
              <a:t>影响因素分析</a:t>
            </a:r>
            <a:endParaRPr kumimoji="1" lang="zh-CN" altLang="en-US" sz="2400" b="1" dirty="0">
              <a:solidFill>
                <a:schemeClr val="bg1"/>
              </a:solidFill>
              <a:latin typeface="Microsoft JhengHei" charset="0"/>
              <a:ea typeface="Microsoft JhengHei" charset="0"/>
              <a:cs typeface="Microsoft JhengHei" charset="0"/>
            </a:endParaRPr>
          </a:p>
        </p:txBody>
      </p:sp>
      <p:graphicFrame>
        <p:nvGraphicFramePr>
          <p:cNvPr id="9" name="图示 8">
            <a:extLst>
              <a:ext uri="{FF2B5EF4-FFF2-40B4-BE49-F238E27FC236}">
                <a16:creationId xmlns:a16="http://schemas.microsoft.com/office/drawing/2014/main" id="{FA144340-0AFB-47E1-B8F6-3B1ECA64077C}"/>
              </a:ext>
            </a:extLst>
          </p:cNvPr>
          <p:cNvGraphicFramePr/>
          <p:nvPr>
            <p:extLst>
              <p:ext uri="{D42A27DB-BD31-4B8C-83A1-F6EECF244321}">
                <p14:modId xmlns:p14="http://schemas.microsoft.com/office/powerpoint/2010/main" val="4078829292"/>
              </p:ext>
            </p:extLst>
          </p:nvPr>
        </p:nvGraphicFramePr>
        <p:xfrm>
          <a:off x="149469" y="702999"/>
          <a:ext cx="8871439" cy="39223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图片 9">
            <a:extLst>
              <a:ext uri="{FF2B5EF4-FFF2-40B4-BE49-F238E27FC236}">
                <a16:creationId xmlns:a16="http://schemas.microsoft.com/office/drawing/2014/main" id="{1BEA9133-B793-4F41-B100-44D7EAE0FEA7}"/>
              </a:ext>
            </a:extLst>
          </p:cNvPr>
          <p:cNvPicPr>
            <a:picLocks noChangeAspect="1"/>
          </p:cNvPicPr>
          <p:nvPr/>
        </p:nvPicPr>
        <p:blipFill>
          <a:blip r:embed="rId9"/>
          <a:stretch>
            <a:fillRect/>
          </a:stretch>
        </p:blipFill>
        <p:spPr>
          <a:xfrm>
            <a:off x="0" y="4554415"/>
            <a:ext cx="9143999" cy="2259623"/>
          </a:xfrm>
          <a:prstGeom prst="rect">
            <a:avLst/>
          </a:prstGeom>
        </p:spPr>
      </p:pic>
    </p:spTree>
    <p:extLst>
      <p:ext uri="{BB962C8B-B14F-4D97-AF65-F5344CB8AC3E}">
        <p14:creationId xmlns:p14="http://schemas.microsoft.com/office/powerpoint/2010/main" val="47079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3">
            <a:extLst>
              <a:ext uri="{28A0092B-C50C-407E-A947-70E740481C1C}">
                <a14:useLocalDpi xmlns:a14="http://schemas.microsoft.com/office/drawing/2010/main" val="0"/>
              </a:ext>
            </a:extLst>
          </a:blip>
          <a:srcRect l="20297"/>
          <a:stretch/>
        </p:blipFill>
        <p:spPr>
          <a:xfrm>
            <a:off x="-1" y="0"/>
            <a:ext cx="9144001" cy="601336"/>
          </a:xfrm>
          <a:prstGeom prst="rect">
            <a:avLst/>
          </a:prstGeom>
        </p:spPr>
      </p:pic>
      <p:sp>
        <p:nvSpPr>
          <p:cNvPr id="11" name="文本框 10"/>
          <p:cNvSpPr txBox="1"/>
          <p:nvPr/>
        </p:nvSpPr>
        <p:spPr>
          <a:xfrm>
            <a:off x="665819" y="66494"/>
            <a:ext cx="58580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Microsoft YaHei" charset="0"/>
                <a:ea typeface="Microsoft YaHei" charset="0"/>
                <a:cs typeface="Microsoft YaHei" charset="0"/>
              </a:rPr>
              <a:t>月度销量预测</a:t>
            </a:r>
            <a:r>
              <a:rPr lang="zh-CN" altLang="en-US" sz="2400" b="1" dirty="0">
                <a:solidFill>
                  <a:prstClr val="white"/>
                </a:solidFill>
                <a:latin typeface="Microsoft YaHei" charset="0"/>
                <a:ea typeface="Microsoft YaHei" charset="0"/>
                <a:cs typeface="Microsoft YaHei" charset="0"/>
              </a:rPr>
              <a:t>所面临的问题和解决思路</a:t>
            </a:r>
            <a:endParaRPr kumimoji="1" lang="zh-CN" altLang="en-US" sz="2400" b="1" i="0" u="none" strike="noStrike" kern="1200" cap="none" spc="0" normalizeH="0" baseline="0" noProof="0" dirty="0">
              <a:ln>
                <a:noFill/>
              </a:ln>
              <a:solidFill>
                <a:prstClr val="white"/>
              </a:solidFill>
              <a:effectLst/>
              <a:uLnTx/>
              <a:uFillTx/>
              <a:latin typeface="Microsoft JhengHei" charset="0"/>
              <a:ea typeface="Microsoft JhengHei" charset="0"/>
              <a:cs typeface="Microsoft JhengHei" charset="0"/>
            </a:endParaRPr>
          </a:p>
        </p:txBody>
      </p:sp>
      <p:sp>
        <p:nvSpPr>
          <p:cNvPr id="2" name="文本框 1">
            <a:extLst>
              <a:ext uri="{FF2B5EF4-FFF2-40B4-BE49-F238E27FC236}">
                <a16:creationId xmlns:a16="http://schemas.microsoft.com/office/drawing/2014/main" id="{C1E53352-3901-4F64-AA42-3B8BABFCCBDE}"/>
              </a:ext>
            </a:extLst>
          </p:cNvPr>
          <p:cNvSpPr txBox="1"/>
          <p:nvPr/>
        </p:nvSpPr>
        <p:spPr>
          <a:xfrm>
            <a:off x="2242038" y="1200749"/>
            <a:ext cx="6260124" cy="1815882"/>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a:solidFill>
                  <a:schemeClr val="bg2">
                    <a:lumMod val="50000"/>
                  </a:schemeClr>
                </a:solidFill>
                <a:latin typeface="Calibri"/>
                <a:ea typeface="宋体" panose="02010600030101010101" pitchFamily="2" charset="-122"/>
              </a:rPr>
              <a:t>考拉处于成长时期，商品更替较快，存在较多的上架和下架情况，导致商品的生命周期不长，建模所需的数据不足。</a:t>
            </a:r>
            <a:endParaRPr lang="en-US" altLang="zh-CN" sz="1600" dirty="0">
              <a:solidFill>
                <a:schemeClr val="bg2">
                  <a:lumMod val="50000"/>
                </a:schemeClr>
              </a:solidFill>
              <a:latin typeface="Calibri"/>
              <a:ea typeface="宋体" panose="02010600030101010101" pitchFamily="2" charset="-122"/>
            </a:endParaRPr>
          </a:p>
          <a:p>
            <a:pPr marL="285750" indent="-285750">
              <a:buFont typeface="Wingdings" panose="05000000000000000000" pitchFamily="2" charset="2"/>
              <a:buChar char="Ø"/>
            </a:pPr>
            <a:r>
              <a:rPr lang="zh-CN" altLang="en-US" sz="1600" dirty="0">
                <a:solidFill>
                  <a:schemeClr val="bg2">
                    <a:lumMod val="50000"/>
                  </a:schemeClr>
                </a:solidFill>
                <a:latin typeface="Calibri"/>
                <a:ea typeface="宋体" panose="02010600030101010101" pitchFamily="2" charset="-122"/>
              </a:rPr>
              <a:t>业务处于增长期，商品的趋势性波动较为剧烈，且趋势性可能不具有函数性质，给预测增加了难度。</a:t>
            </a:r>
            <a:endParaRPr lang="en-US" altLang="zh-CN" sz="1600" dirty="0">
              <a:solidFill>
                <a:schemeClr val="bg2">
                  <a:lumMod val="50000"/>
                </a:schemeClr>
              </a:solidFill>
              <a:latin typeface="Calibri"/>
              <a:ea typeface="宋体" panose="02010600030101010101" pitchFamily="2" charset="-122"/>
            </a:endParaRPr>
          </a:p>
          <a:p>
            <a:pPr marL="285750" indent="-285750">
              <a:buFont typeface="Wingdings" panose="05000000000000000000" pitchFamily="2" charset="2"/>
              <a:buChar char="Ø"/>
            </a:pPr>
            <a:r>
              <a:rPr lang="zh-CN" altLang="en-US" sz="1600" dirty="0">
                <a:solidFill>
                  <a:schemeClr val="bg2">
                    <a:lumMod val="50000"/>
                  </a:schemeClr>
                </a:solidFill>
                <a:latin typeface="Calibri"/>
                <a:ea typeface="宋体" panose="02010600030101010101" pitchFamily="2" charset="-122"/>
              </a:rPr>
              <a:t>只能获取到商品未来两周的活动信息数据，但是需要进行长期的月度销量预测。</a:t>
            </a:r>
            <a:endParaRPr lang="en-US" altLang="zh-CN" sz="1600" dirty="0">
              <a:solidFill>
                <a:schemeClr val="bg2">
                  <a:lumMod val="50000"/>
                </a:schemeClr>
              </a:solidFill>
              <a:latin typeface="Calibri"/>
              <a:ea typeface="宋体" panose="02010600030101010101" pitchFamily="2" charset="-122"/>
            </a:endParaRPr>
          </a:p>
          <a:p>
            <a:pPr marL="285750" indent="-285750">
              <a:buFont typeface="Wingdings" panose="05000000000000000000" pitchFamily="2" charset="2"/>
              <a:buChar char="Ø"/>
            </a:pPr>
            <a:r>
              <a:rPr lang="zh-CN" altLang="en-US" sz="1600" dirty="0">
                <a:solidFill>
                  <a:schemeClr val="bg2">
                    <a:lumMod val="50000"/>
                  </a:schemeClr>
                </a:solidFill>
                <a:latin typeface="Calibri"/>
                <a:ea typeface="宋体" panose="02010600030101010101" pitchFamily="2" charset="-122"/>
              </a:rPr>
              <a:t>若商品当天缺货或是线上不可售卖，则当天的销量数据需要修正。</a:t>
            </a:r>
          </a:p>
        </p:txBody>
      </p:sp>
      <p:sp>
        <p:nvSpPr>
          <p:cNvPr id="3" name="文本框 2">
            <a:extLst>
              <a:ext uri="{FF2B5EF4-FFF2-40B4-BE49-F238E27FC236}">
                <a16:creationId xmlns:a16="http://schemas.microsoft.com/office/drawing/2014/main" id="{31A4B59C-FCCE-424B-98A4-AA1C4EB9E949}"/>
              </a:ext>
            </a:extLst>
          </p:cNvPr>
          <p:cNvSpPr txBox="1"/>
          <p:nvPr/>
        </p:nvSpPr>
        <p:spPr>
          <a:xfrm>
            <a:off x="665819" y="3414348"/>
            <a:ext cx="6350443" cy="3046988"/>
          </a:xfrm>
          <a:prstGeom prst="rect">
            <a:avLst/>
          </a:prstGeom>
          <a:noFill/>
        </p:spPr>
        <p:txBody>
          <a:bodyPr wrap="square" rtlCol="0">
            <a:spAutoFit/>
          </a:bodyPr>
          <a:lstStyle/>
          <a:p>
            <a:pPr marL="285750" indent="-285750">
              <a:buFont typeface="Wingdings" panose="05000000000000000000" pitchFamily="2" charset="2"/>
              <a:buChar char="ü"/>
            </a:pPr>
            <a:r>
              <a:rPr lang="zh-CN" altLang="en-US" sz="1600" dirty="0">
                <a:solidFill>
                  <a:srgbClr val="002060"/>
                </a:solidFill>
                <a:latin typeface="Calibri"/>
                <a:ea typeface="宋体" panose="02010600030101010101" pitchFamily="2" charset="-122"/>
              </a:rPr>
              <a:t>用末级品类中生命周期较长的其他商品来辅助数据不足的商品进行预测，提取这些商品中的季节性和趋势性及活动敏感性，减轻新品数据不足所带来的预测困难。</a:t>
            </a:r>
            <a:endParaRPr lang="en-US" altLang="zh-CN" sz="1600" dirty="0">
              <a:solidFill>
                <a:srgbClr val="002060"/>
              </a:solidFill>
              <a:latin typeface="Calibri"/>
              <a:ea typeface="宋体" panose="02010600030101010101" pitchFamily="2" charset="-122"/>
            </a:endParaRPr>
          </a:p>
          <a:p>
            <a:pPr marL="285750" indent="-285750">
              <a:buFont typeface="Wingdings" panose="05000000000000000000" pitchFamily="2" charset="2"/>
              <a:buChar char="ü"/>
            </a:pPr>
            <a:r>
              <a:rPr lang="zh-CN" altLang="en-US" sz="1600" dirty="0">
                <a:solidFill>
                  <a:srgbClr val="002060"/>
                </a:solidFill>
                <a:latin typeface="Calibri"/>
                <a:ea typeface="宋体" panose="02010600030101010101" pitchFamily="2" charset="-122"/>
              </a:rPr>
              <a:t>统计方法中可用局部加权回归</a:t>
            </a:r>
            <a:r>
              <a:rPr lang="en-US" altLang="zh-CN" sz="1600" dirty="0">
                <a:solidFill>
                  <a:srgbClr val="002060"/>
                </a:solidFill>
                <a:latin typeface="Calibri"/>
                <a:ea typeface="宋体" panose="02010600030101010101" pitchFamily="2" charset="-122"/>
              </a:rPr>
              <a:t>loess</a:t>
            </a:r>
            <a:r>
              <a:rPr lang="zh-CN" altLang="en-US" sz="1600" dirty="0">
                <a:solidFill>
                  <a:srgbClr val="002060"/>
                </a:solidFill>
                <a:latin typeface="Calibri"/>
                <a:ea typeface="宋体" panose="02010600030101010101" pitchFamily="2" charset="-122"/>
              </a:rPr>
              <a:t>来提取变化较为剧烈的趋势性，机器学习方法中可添加趋势性变量如时序标号来学习时序中的趋势性。</a:t>
            </a:r>
            <a:endParaRPr lang="en-US" altLang="zh-CN" sz="1600" dirty="0">
              <a:solidFill>
                <a:srgbClr val="002060"/>
              </a:solidFill>
              <a:latin typeface="Calibri"/>
              <a:ea typeface="宋体" panose="02010600030101010101" pitchFamily="2" charset="-122"/>
            </a:endParaRPr>
          </a:p>
          <a:p>
            <a:pPr marL="285750" indent="-285750">
              <a:buFont typeface="Wingdings" panose="05000000000000000000" pitchFamily="2" charset="2"/>
              <a:buChar char="ü"/>
            </a:pPr>
            <a:r>
              <a:rPr lang="zh-CN" altLang="en-US" sz="1600" dirty="0">
                <a:solidFill>
                  <a:srgbClr val="002060"/>
                </a:solidFill>
                <a:latin typeface="Calibri"/>
                <a:ea typeface="宋体" panose="02010600030101010101" pitchFamily="2" charset="-122"/>
              </a:rPr>
              <a:t>用现有的相同末级品类和商品销量级别的商品的历史活动数据，甄别活动数据中的模式，推测未来长期的活动数据，月度数据自身具有一定的鲁棒性，这也为我们填补未来的活动数据提供了可能。</a:t>
            </a:r>
            <a:endParaRPr lang="en-US" altLang="zh-CN" sz="1600" dirty="0">
              <a:solidFill>
                <a:srgbClr val="002060"/>
              </a:solidFill>
              <a:latin typeface="Calibri"/>
              <a:ea typeface="宋体" panose="02010600030101010101" pitchFamily="2" charset="-122"/>
            </a:endParaRPr>
          </a:p>
          <a:p>
            <a:pPr marL="285750" indent="-285750">
              <a:buFont typeface="Wingdings" panose="05000000000000000000" pitchFamily="2" charset="2"/>
              <a:buChar char="ü"/>
            </a:pPr>
            <a:r>
              <a:rPr lang="zh-CN" altLang="en-US" sz="1600" dirty="0">
                <a:solidFill>
                  <a:srgbClr val="002060"/>
                </a:solidFill>
                <a:latin typeface="Calibri"/>
                <a:ea typeface="宋体" panose="02010600030101010101" pitchFamily="2" charset="-122"/>
              </a:rPr>
              <a:t>去掉当月商品缺货或是不可售的天，计算余下的天的平均销量，当月销量</a:t>
            </a:r>
            <a:r>
              <a:rPr lang="en-US" altLang="zh-CN" sz="1600" dirty="0">
                <a:solidFill>
                  <a:srgbClr val="002060"/>
                </a:solidFill>
                <a:latin typeface="Calibri"/>
                <a:ea typeface="宋体" panose="02010600030101010101" pitchFamily="2" charset="-122"/>
              </a:rPr>
              <a:t>=</a:t>
            </a:r>
            <a:r>
              <a:rPr lang="zh-CN" altLang="en-US" sz="1600" dirty="0">
                <a:solidFill>
                  <a:srgbClr val="002060"/>
                </a:solidFill>
                <a:latin typeface="Calibri"/>
                <a:ea typeface="宋体" panose="02010600030101010101" pitchFamily="2" charset="-122"/>
              </a:rPr>
              <a:t>当月的天平均销量*当月天数。</a:t>
            </a:r>
          </a:p>
        </p:txBody>
      </p:sp>
      <p:pic>
        <p:nvPicPr>
          <p:cNvPr id="5" name="图片 4">
            <a:extLst>
              <a:ext uri="{FF2B5EF4-FFF2-40B4-BE49-F238E27FC236}">
                <a16:creationId xmlns:a16="http://schemas.microsoft.com/office/drawing/2014/main" id="{3E552BF4-F88E-4CEB-8314-D5963CD7F2E8}"/>
              </a:ext>
            </a:extLst>
          </p:cNvPr>
          <p:cNvPicPr>
            <a:picLocks noChangeAspect="1"/>
          </p:cNvPicPr>
          <p:nvPr/>
        </p:nvPicPr>
        <p:blipFill>
          <a:blip r:embed="rId4"/>
          <a:stretch>
            <a:fillRect/>
          </a:stretch>
        </p:blipFill>
        <p:spPr>
          <a:xfrm>
            <a:off x="193430" y="1084386"/>
            <a:ext cx="2048608" cy="2048608"/>
          </a:xfrm>
          <a:prstGeom prst="rect">
            <a:avLst/>
          </a:prstGeom>
        </p:spPr>
      </p:pic>
      <p:pic>
        <p:nvPicPr>
          <p:cNvPr id="7" name="图片 6">
            <a:extLst>
              <a:ext uri="{FF2B5EF4-FFF2-40B4-BE49-F238E27FC236}">
                <a16:creationId xmlns:a16="http://schemas.microsoft.com/office/drawing/2014/main" id="{0B4DBBC3-CD6D-43D8-B427-28DE3A0783E1}"/>
              </a:ext>
            </a:extLst>
          </p:cNvPr>
          <p:cNvPicPr>
            <a:picLocks noChangeAspect="1"/>
          </p:cNvPicPr>
          <p:nvPr/>
        </p:nvPicPr>
        <p:blipFill>
          <a:blip r:embed="rId5"/>
          <a:stretch>
            <a:fillRect/>
          </a:stretch>
        </p:blipFill>
        <p:spPr>
          <a:xfrm>
            <a:off x="6768612" y="3297985"/>
            <a:ext cx="2210501" cy="3132994"/>
          </a:xfrm>
          <a:prstGeom prst="rect">
            <a:avLst/>
          </a:prstGeom>
        </p:spPr>
      </p:pic>
    </p:spTree>
    <p:extLst>
      <p:ext uri="{BB962C8B-B14F-4D97-AF65-F5344CB8AC3E}">
        <p14:creationId xmlns:p14="http://schemas.microsoft.com/office/powerpoint/2010/main" val="177337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16489</TotalTime>
  <Words>1078</Words>
  <Application>Microsoft Office PowerPoint</Application>
  <PresentationFormat>全屏显示(4:3)</PresentationFormat>
  <Paragraphs>109</Paragraphs>
  <Slides>14</Slides>
  <Notes>13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6" baseType="lpstr">
      <vt:lpstr>Hiragino Sans GB W3</vt:lpstr>
      <vt:lpstr>Hiragino Sans GB W6</vt:lpstr>
      <vt:lpstr>Microsoft JhengHei</vt:lpstr>
      <vt:lpstr>DengXian</vt:lpstr>
      <vt:lpstr>宋体</vt:lpstr>
      <vt:lpstr>Microsoft YaHei</vt:lpstr>
      <vt:lpstr>Microsoft YaHei</vt:lpstr>
      <vt:lpstr>Arial</vt:lpstr>
      <vt:lpstr>Calibri</vt:lpstr>
      <vt:lpstr>Wingdings</vt:lpstr>
      <vt:lpstr>Office 主题​​</vt:lpstr>
      <vt:lpstr>Acrobat Document</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109702</dc:creator>
  <cp:lastModifiedBy>王珺</cp:lastModifiedBy>
  <cp:revision>615</cp:revision>
  <dcterms:created xsi:type="dcterms:W3CDTF">2016-11-29T07:01:16Z</dcterms:created>
  <dcterms:modified xsi:type="dcterms:W3CDTF">2018-08-21T06:15:38Z</dcterms:modified>
</cp:coreProperties>
</file>