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1015f0c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a1015f0c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a1015f0c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a1015f0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a1015f0c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a1015f0c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726800" y="2273350"/>
            <a:ext cx="56904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2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1 </a:t>
            </a:r>
            <a:endParaRPr b="1" sz="22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2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scraping to gain company insights</a:t>
            </a:r>
            <a:endParaRPr b="1" sz="22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itish Airways logo"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1550"/>
            <a:ext cx="8839200" cy="139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14625" y="897625"/>
            <a:ext cx="72558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Based on rule-based sentimental analysis from 1000 reviews from customers , our conclusions of reviews are: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Positive</a:t>
            </a:r>
            <a:r>
              <a:rPr lang="zh-CN"/>
              <a:t> reviews: </a:t>
            </a:r>
            <a:r>
              <a:rPr b="1" lang="zh-CN"/>
              <a:t> 524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Negative</a:t>
            </a:r>
            <a:r>
              <a:rPr lang="zh-CN"/>
              <a:t> reviews:   </a:t>
            </a:r>
            <a:r>
              <a:rPr b="1" lang="zh-CN"/>
              <a:t>370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Neutral</a:t>
            </a:r>
            <a:r>
              <a:rPr lang="zh-CN"/>
              <a:t> reviews: </a:t>
            </a:r>
            <a:r>
              <a:rPr b="1" lang="zh-CN"/>
              <a:t>106 </a:t>
            </a:r>
            <a:r>
              <a:rPr lang="zh-CN"/>
              <a:t>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4276575"/>
            <a:ext cx="4343700" cy="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-8139" l="-1550" r="1549" t="8140"/>
          <a:stretch/>
        </p:blipFill>
        <p:spPr>
          <a:xfrm>
            <a:off x="5037825" y="1757725"/>
            <a:ext cx="3641949" cy="34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18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/>
              <a:t>WordCloud</a:t>
            </a:r>
            <a:endParaRPr b="1" sz="27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77" y="844077"/>
            <a:ext cx="7322149" cy="37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