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1" r:id="rId6"/>
    <p:sldId id="266" r:id="rId7"/>
    <p:sldId id="265" r:id="rId8"/>
    <p:sldId id="263" r:id="rId9"/>
    <p:sldId id="264" r:id="rId10"/>
    <p:sldId id="274" r:id="rId11"/>
    <p:sldId id="276" r:id="rId12"/>
    <p:sldId id="262" r:id="rId13"/>
    <p:sldId id="267" r:id="rId14"/>
    <p:sldId id="268" r:id="rId15"/>
    <p:sldId id="270" r:id="rId16"/>
    <p:sldId id="269" r:id="rId17"/>
    <p:sldId id="272" r:id="rId18"/>
    <p:sldId id="271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D427F-571A-4CB6-A46E-036B22967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167B6-7DB6-4FF8-84B4-1DCDBCBF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0525E-C21F-4E9F-A8C9-A632328C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267D1-638B-42D3-BC53-316AF264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341E1-30D2-4712-B29F-BB8BD5E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3D77-D6EB-4C61-8E7A-CFE8F887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C3F6C-652C-42D3-A75B-064001560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45E7D-6E30-4E8A-822C-9EEAF860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C3DB-4B73-4799-919A-AA7BC351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DF74C-47C8-4E5A-9584-C966E5B8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9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C5993-2B85-4A1F-B331-076D0269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84E2F-2B2F-4F17-A331-126EED06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F450E-3F8F-4482-94C0-65BA53E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5F6AD-A6D7-4AC2-8D7C-7E9B942C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ADC1B-91D6-450C-8181-4E0644C2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5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9B36-A0BA-4B72-9FB2-67D5425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3FB9-9869-4DEB-8EF8-797E47F9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93F65-52B5-48F3-9991-A9763588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A3611-07A5-400C-8FD1-11BD4B61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9A249-EE0F-465F-A792-CD02CC9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6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9BFF-4C02-47D1-8E49-D2466FF6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9570E-6270-4353-9E35-8A8170C6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086B5-1B1E-4171-B764-0EA1F72E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9E4C9-01E8-432A-ABDA-C6757404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ED607-DC1F-4726-97A6-0CBD5867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7913B-9EF1-4727-93C5-614A24A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7AB9-7FAB-4810-BF20-E12994EB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69F80-9721-469A-A872-AD1AD186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CAED8-24F2-44FC-8CC0-2CB86F6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4D000-2C29-4E01-8A72-50DFF466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98626-7DF8-4496-8A76-B116F497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2357-9109-427F-8717-404A5646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D9D86-653F-4469-BF2C-778A6359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2DB70-5BA5-46CC-8BC3-D4E3177F3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BC54C-1692-4B1A-8490-775783DB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0DEBBA-D5EB-4527-A9B9-2BFE7A94D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227328-BC2D-46DF-A3FA-FE881327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0B4A8-571F-44EE-A45D-0F00E73B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6F8536-C274-4E32-AB1F-604A1D3B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BCCED-870B-4DF5-B217-D614D363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3D2736-CF3B-4F4B-B73D-7B71ED67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05F38-CF6E-4B40-AC1F-F2CDF589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05363E-2B78-4B81-A3BF-E30DE90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86D9E9-F4CA-4BA9-9548-F76A985A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6613C-BB8B-483C-B23D-E6D1F52B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C7BB8-357C-46BC-BE8A-CC6EBA6A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9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78ED-0510-438D-80AD-A1E0E9B4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D0C43-4B3F-48CD-BFB1-454B563F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4021E-854C-4274-B784-88873096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8FB4A-ADB2-452E-9CA4-A845A8FF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AF010-E1FF-409D-839A-5DE61C0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35279-1B1E-4739-BEE6-9E0AA1C0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2B0B-975F-466A-BB2A-E46F1805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DA185-A525-4E16-9929-1D6212E34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8F5AE-1376-446A-A0FB-91412ABA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C4D1B-90E7-4A0A-BDAC-F9E3F8A0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D8853-BE51-48EC-95D1-F2429D4C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B8D3F-E0F6-451A-9198-C7201A6C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3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E48D0-DE17-4CD0-97A6-FF8F39D4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A44E8-D0DA-4E8C-87DC-738C6D02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130C9-D21B-4C7B-A8ED-C4528A72B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3F14-B6EB-4E94-8899-39B6850F8A5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16BD-9113-4538-8923-2DCF65903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6398-1B22-4E13-AA22-6A70C6BEE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3EDE-CE82-41E1-A39A-E5B231D6D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40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A2551-B1DB-486F-B62E-439DF7F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BB694-A052-4BAE-B644-C93E55F7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12</a:t>
            </a:r>
            <a:r>
              <a:rPr lang="zh-CN" altLang="en-US" sz="3200" dirty="0"/>
              <a:t>组 </a:t>
            </a:r>
            <a:r>
              <a:rPr lang="en-US" altLang="zh-CN" sz="3200" dirty="0"/>
              <a:t>—— </a:t>
            </a:r>
            <a:r>
              <a:rPr lang="zh-CN" altLang="en-US" sz="3200" dirty="0"/>
              <a:t>校园论坛</a:t>
            </a:r>
            <a:r>
              <a:rPr lang="en-US" altLang="zh-CN" sz="3200" dirty="0"/>
              <a:t>app</a:t>
            </a:r>
          </a:p>
          <a:p>
            <a:endParaRPr lang="en-US" altLang="zh-CN" dirty="0"/>
          </a:p>
          <a:p>
            <a:r>
              <a:rPr lang="zh-CN" altLang="en-US" dirty="0"/>
              <a:t>章嘉宇 </a:t>
            </a:r>
            <a:r>
              <a:rPr lang="en-US" altLang="zh-CN" dirty="0"/>
              <a:t>20163231075</a:t>
            </a:r>
          </a:p>
          <a:p>
            <a:r>
              <a:rPr lang="zh-CN" altLang="en-US" dirty="0"/>
              <a:t>黎法豪 </a:t>
            </a:r>
            <a:r>
              <a:rPr lang="en-US" altLang="zh-CN" dirty="0"/>
              <a:t>20161380231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5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A37F-E8B5-41AC-9A46-5CFD2030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9F1B86-ACDF-4935-B05B-4631C778A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30" y="365125"/>
            <a:ext cx="8397114" cy="58237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61CB91-D904-4642-8E98-9A5D3263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0" y="750409"/>
            <a:ext cx="3467100" cy="57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6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3C2F-9CCA-4CC3-B195-7D4E241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2334B7-89EB-4531-B1E5-08215255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3" y="279717"/>
            <a:ext cx="3307826" cy="53028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BC213-FFBE-4120-9F44-3BB228391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90" y="1275397"/>
            <a:ext cx="3420103" cy="53028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1C3671-C608-4465-BB6D-4427B2E23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0" y="268922"/>
            <a:ext cx="3420103" cy="58490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DBDB4A-7A91-490B-8635-F7E3E420B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0" y="712140"/>
            <a:ext cx="3532380" cy="58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BA8B9-2E86-407F-B17C-80FBCE42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7DD2B-FB31-4A73-AB59-6389373C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所以，指定用户群，保证论坛信息精简合法是我们的一个切入点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作为一个校园论坛社区</a:t>
            </a:r>
            <a:r>
              <a:rPr lang="en-US" altLang="zh-CN" dirty="0"/>
              <a:t>app</a:t>
            </a:r>
            <a:r>
              <a:rPr lang="zh-CN" altLang="zh-CN" dirty="0"/>
              <a:t>应用来讲，论坛的内容要比其他流行的大型论坛精简，且内容范畴定义在学校这个区间。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F3ED-3974-42DB-8A07-0719CE8B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/>
          <a:lstStyle/>
          <a:p>
            <a:r>
              <a:rPr lang="zh-CN" altLang="zh-CN" sz="3600" b="1" dirty="0"/>
              <a:t>产品定位及目标</a:t>
            </a:r>
            <a:r>
              <a:rPr lang="zh-CN" altLang="en-US" sz="3600" b="1" dirty="0"/>
              <a:t>用户群</a:t>
            </a:r>
            <a:r>
              <a:rPr lang="zh-CN" altLang="zh-CN" sz="3600" b="1" dirty="0"/>
              <a:t>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84557-237A-4322-8E2F-9CEAE411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2018665"/>
            <a:ext cx="10515600" cy="4351338"/>
          </a:xfrm>
        </p:spPr>
        <p:txBody>
          <a:bodyPr/>
          <a:lstStyle/>
          <a:p>
            <a:r>
              <a:rPr lang="zh-CN" altLang="zh-CN" dirty="0"/>
              <a:t>本产品作为一个校园论坛</a:t>
            </a:r>
            <a:r>
              <a:rPr lang="en-US" altLang="zh-CN" dirty="0"/>
              <a:t>app</a:t>
            </a:r>
            <a:r>
              <a:rPr lang="zh-CN" altLang="zh-CN" dirty="0"/>
              <a:t>，定位是社区内容精简合法，论坛操作功能简易掌握。服务的目标对象是高校师生、教职工等人群。高校大学生易于接受新事物，容易掌握</a:t>
            </a:r>
            <a:r>
              <a:rPr lang="en-US" altLang="zh-CN" dirty="0"/>
              <a:t>app</a:t>
            </a:r>
            <a:r>
              <a:rPr lang="zh-CN" altLang="zh-CN" dirty="0"/>
              <a:t>的功能操作。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8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20EC1-03CC-40B9-90A2-029B2205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557"/>
            <a:ext cx="10515600" cy="1325563"/>
          </a:xfrm>
        </p:spPr>
        <p:txBody>
          <a:bodyPr/>
          <a:lstStyle/>
          <a:p>
            <a:r>
              <a:rPr lang="zh-CN" altLang="zh-CN" b="1" dirty="0"/>
              <a:t>产品内容及策划：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80971-31A0-4124-819D-6CD67F4F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首先是如何登录及操作该产品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用户可以自主选择自己所在的高校，使用自己的用户名和学号进行登陆。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用户在游览信息时不必登录，但发布信息、回复信息时需登录账户。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83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44CFB-676B-4403-8D42-684C4C0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-51879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0CEA3-9418-4F4B-95A7-B3CC6FEB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568960"/>
            <a:ext cx="10515600" cy="5882639"/>
          </a:xfrm>
        </p:spPr>
        <p:txBody>
          <a:bodyPr>
            <a:normAutofit/>
          </a:bodyPr>
          <a:lstStyle/>
          <a:p>
            <a:r>
              <a:rPr lang="zh-CN" altLang="zh-CN" dirty="0"/>
              <a:t>校园论坛</a:t>
            </a:r>
            <a:r>
              <a:rPr lang="en-US" altLang="zh-CN" dirty="0"/>
              <a:t>app</a:t>
            </a:r>
            <a:r>
              <a:rPr lang="zh-CN" altLang="zh-CN" dirty="0"/>
              <a:t>的内容进行板块归纳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、学校新闻通知板块</a:t>
            </a:r>
          </a:p>
          <a:p>
            <a:r>
              <a:rPr lang="zh-CN" altLang="zh-CN" dirty="0"/>
              <a:t>该板块可以发布学校近期的新闻信息：如学校党建、团建信息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、社团板块</a:t>
            </a:r>
          </a:p>
          <a:p>
            <a:r>
              <a:rPr lang="zh-CN" altLang="zh-CN" dirty="0"/>
              <a:t>该板块可以发布社团活动的信息：如社团招新信息，社团开放表演活动，社团娱乐比赛等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、学院板块</a:t>
            </a:r>
          </a:p>
          <a:p>
            <a:r>
              <a:rPr lang="zh-CN" altLang="zh-CN" dirty="0"/>
              <a:t>该板块发布各学院的活动信息：如各学院的升旗仪式时间通知，学院的讲座信息，学院举行的院级比赛信息，以及发布各学院每学期的课程安排，方便有学习兴趣的同学去教室旁听学习等。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2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95EFC-03AE-4998-8B19-4049EC1B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2782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BA98F-0BB6-4A81-8972-3248BA09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799464"/>
            <a:ext cx="10515600" cy="5266055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、公共基础设备板块</a:t>
            </a:r>
          </a:p>
          <a:p>
            <a:r>
              <a:rPr lang="zh-CN" altLang="zh-CN" dirty="0"/>
              <a:t>该板块可以发布学校各公共基础设施的通知信息：如图书馆、教学楼、食堂的开放时间；或学校公共设施维修建设工作的信息通知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、二手物品交易板块</a:t>
            </a:r>
          </a:p>
          <a:p>
            <a:r>
              <a:rPr lang="zh-CN" altLang="zh-CN" dirty="0"/>
              <a:t>该板块用户可以发布闲置二手物品的交易信息：比如出售不再需要的二手书籍，或者求购价格优惠的二手书籍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、学习交流板块</a:t>
            </a:r>
          </a:p>
          <a:p>
            <a:r>
              <a:rPr lang="zh-CN" altLang="zh-CN" dirty="0"/>
              <a:t>该板块用户可以发布在专业学习或者兴趣学习上不懂的问题，或者分享经验之谈的信息：如专业学期考试资料的分享，考研资料和经验的分享与问答，兴趣爱好学习上的交流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46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67E4-71BB-4C33-9CFA-4798CEE4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A9EE4A-A1B2-4394-98BD-DFC7258E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640080"/>
            <a:ext cx="10368280" cy="5532914"/>
          </a:xfrm>
        </p:spPr>
      </p:pic>
    </p:spTree>
    <p:extLst>
      <p:ext uri="{BB962C8B-B14F-4D97-AF65-F5344CB8AC3E}">
        <p14:creationId xmlns:p14="http://schemas.microsoft.com/office/powerpoint/2010/main" val="204537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829D4-D4BD-4BF5-8EB6-E11B5AB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产品推广的可行性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C8B8A-9D4B-4581-9146-269DBFC6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高校</a:t>
            </a:r>
            <a:r>
              <a:rPr lang="zh-CN" altLang="en-US" dirty="0"/>
              <a:t>师生</a:t>
            </a:r>
            <a:r>
              <a:rPr lang="zh-CN" altLang="zh-CN" dirty="0"/>
              <a:t>大部分使用过网络上流行的社区论坛软件，如天涯社区、百度贴吧等，</a:t>
            </a:r>
            <a:r>
              <a:rPr lang="zh-CN" altLang="en-US" dirty="0"/>
              <a:t>用户</a:t>
            </a:r>
            <a:r>
              <a:rPr lang="zh-CN" altLang="zh-CN" dirty="0"/>
              <a:t>使用这些软件找寻着与自己兴趣爱好相同的朋友，或者在社区上浏览自己感兴趣的内容信息。</a:t>
            </a:r>
            <a:endParaRPr lang="en-US" altLang="zh-CN" dirty="0"/>
          </a:p>
          <a:p>
            <a:r>
              <a:rPr lang="zh-CN" altLang="zh-CN" dirty="0"/>
              <a:t>同时，他们也常常乐于在各种社区论坛上发布信息，比如分享兴趣爱好或学习经验、提出自己困惑的问题等等。所以校园论坛</a:t>
            </a:r>
            <a:r>
              <a:rPr lang="en-US" altLang="zh-CN" dirty="0"/>
              <a:t>app</a:t>
            </a:r>
            <a:r>
              <a:rPr lang="zh-CN" altLang="zh-CN" dirty="0"/>
              <a:t>应该能在高校</a:t>
            </a:r>
            <a:r>
              <a:rPr lang="zh-CN" altLang="en-US" dirty="0"/>
              <a:t>师生</a:t>
            </a:r>
            <a:r>
              <a:rPr lang="zh-CN" altLang="zh-CN" dirty="0"/>
              <a:t>中有比较好的接受率和使用率。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47511-A167-4DB9-A9F4-229A58E1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2D6DF-7B5C-40C3-A010-475E8E25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小组汇报结束。谢谢大家！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9733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AD0AF2-EE68-4A8D-B672-F54CC8199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CFF659A-F59B-4444-84C1-4DF735774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9BDE3B-C89A-4F9A-AF0A-28F17AC17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571"/>
            <a:ext cx="9733280" cy="62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BC89-1B31-4122-A87B-CEB8E258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1306511"/>
            <a:ext cx="10515600" cy="113188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App</a:t>
            </a:r>
            <a:r>
              <a:rPr lang="zh-CN" altLang="en-US" sz="3600" dirty="0"/>
              <a:t>想法背景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200C3-EDB0-42DC-A412-BE6C137C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/>
          <a:lstStyle/>
          <a:p>
            <a:r>
              <a:rPr lang="zh-CN" altLang="zh-CN" sz="3200" dirty="0"/>
              <a:t>高校一般下分几十个学院，每天都有各种各样的通知和活动消息要发布，如校级的新闻信息通知，以及各个学院的学院活动信息通知。大多数学生只能获取自己学院所发布的活动信息，而较难获取其他学院的活动信息，假如想知道其他学院发布的活动：如竞赛信息</a:t>
            </a:r>
            <a:r>
              <a:rPr lang="zh-CN" altLang="en-US" sz="3200" dirty="0"/>
              <a:t>，讲座活动</a:t>
            </a:r>
            <a:r>
              <a:rPr lang="zh-CN" altLang="zh-CN" sz="3200" dirty="0"/>
              <a:t>，则要辗转通过好几个中介才可以了解到信息，这个过程就浪费了许多时间和精力。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19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45BAD-B964-447C-8B60-E9F8FD18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FCCA7-4977-4FDD-AC3A-D207E84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3525520"/>
          </a:xfrm>
        </p:spPr>
        <p:txBody>
          <a:bodyPr/>
          <a:lstStyle/>
          <a:p>
            <a:r>
              <a:rPr lang="zh-CN" altLang="zh-CN" dirty="0"/>
              <a:t>我们想到，是否可以开发一个类似校园论坛、校园社区的</a:t>
            </a:r>
            <a:r>
              <a:rPr lang="en-US" altLang="zh-CN" dirty="0"/>
              <a:t>APP</a:t>
            </a:r>
            <a:r>
              <a:rPr lang="zh-CN" altLang="zh-CN" dirty="0"/>
              <a:t>，可以供于学校的师生了解学校以及学院发布的最新通知和活动信息，促进</a:t>
            </a:r>
            <a:r>
              <a:rPr lang="zh-CN" altLang="en-US" dirty="0"/>
              <a:t>高校师生、</a:t>
            </a:r>
            <a:r>
              <a:rPr lang="zh-CN" altLang="zh-CN" dirty="0"/>
              <a:t>同学们在专业学习上、生活兴趣娱乐上的交流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en-US" dirty="0"/>
              <a:t>所以我们的产品定义是一个内容精简、服务于高校人群的校园信息交流平台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11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1250B-6D58-49A7-AB13-BFAC2A2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2D5E447-C3C2-4014-8F94-878220D7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477520"/>
            <a:ext cx="10048240" cy="6015355"/>
          </a:xfrm>
        </p:spPr>
      </p:pic>
    </p:spTree>
    <p:extLst>
      <p:ext uri="{BB962C8B-B14F-4D97-AF65-F5344CB8AC3E}">
        <p14:creationId xmlns:p14="http://schemas.microsoft.com/office/powerpoint/2010/main" val="379093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74FF6-2506-4F99-9669-31280FBA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730885"/>
            <a:ext cx="10515600" cy="1325563"/>
          </a:xfrm>
        </p:spPr>
        <p:txBody>
          <a:bodyPr/>
          <a:lstStyle/>
          <a:p>
            <a:r>
              <a:rPr lang="zh-CN" altLang="en-US" dirty="0"/>
              <a:t>行业市场分析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80648-0CA0-4623-AD83-D0A773D2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221865"/>
            <a:ext cx="10515600" cy="4351338"/>
          </a:xfrm>
        </p:spPr>
        <p:txBody>
          <a:bodyPr/>
          <a:lstStyle/>
          <a:p>
            <a:r>
              <a:rPr lang="zh-CN" altLang="zh-CN" dirty="0"/>
              <a:t>论坛社区是一种交互性强，内容丰富而及时的</a:t>
            </a:r>
            <a:r>
              <a:rPr lang="en-US" altLang="zh-CN" dirty="0"/>
              <a:t>Internet</a:t>
            </a:r>
            <a:r>
              <a:rPr lang="zh-CN" altLang="zh-CN" dirty="0"/>
              <a:t>电子信息服务系统，用户在</a:t>
            </a:r>
            <a:r>
              <a:rPr lang="en-US" altLang="zh-CN" dirty="0"/>
              <a:t>BBS</a:t>
            </a:r>
            <a:r>
              <a:rPr lang="zh-CN" altLang="zh-CN" dirty="0"/>
              <a:t>站点上可以获得各种信息服务、发布信息、进行讨论、聊天等等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目前互联网市场上流行的论坛社区有：天涯社区、百度贴吧、虎扑社区、新浪论坛、猫扑大杂烩、搜狐社区、知乎、豆瓣等等。这些论坛社区的</a:t>
            </a:r>
            <a:r>
              <a:rPr lang="zh-CN" altLang="en-US" dirty="0"/>
              <a:t>用户对象鱼龙混杂，</a:t>
            </a:r>
            <a:r>
              <a:rPr lang="zh-CN" altLang="zh-CN" dirty="0"/>
              <a:t>内容包罗万象，社区信息冗杂繁多，社区功能种类多，这是大型论坛社区网站普遍的特点。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1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937E-2317-48C3-8200-1BE948A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F38CE-F445-4B5A-BDAE-1DA6FA54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2120265"/>
            <a:ext cx="10515600" cy="3701415"/>
          </a:xfrm>
        </p:spPr>
        <p:txBody>
          <a:bodyPr/>
          <a:lstStyle/>
          <a:p>
            <a:r>
              <a:rPr lang="zh-CN" altLang="zh-CN" dirty="0"/>
              <a:t>所以从论坛社区的定义和功能作用可以初步看到，论坛社区的行业市场具有一定的</a:t>
            </a:r>
            <a:r>
              <a:rPr lang="zh-CN" altLang="en-US" dirty="0"/>
              <a:t>市场和前景</a:t>
            </a:r>
            <a:r>
              <a:rPr lang="zh-CN" altLang="zh-CN" dirty="0"/>
              <a:t>，论坛几乎涵盖了人们生活的各个方面，几乎每个人都可以找到自己感兴趣或者需要了解的专题性论坛。</a:t>
            </a:r>
            <a:endParaRPr lang="en-US" altLang="zh-CN" dirty="0"/>
          </a:p>
          <a:p>
            <a:r>
              <a:rPr lang="zh-CN" altLang="zh-CN" dirty="0"/>
              <a:t>各类综合性门户网站、功能性专题网站都青睐于开设自己的论坛，以促进网友之间交流，增加互动性和丰富网站的内容。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6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124C-FC84-4D38-AC01-CE0A6383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FE2FD2-B347-40B2-AC63-CDA82D039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75" y="533662"/>
            <a:ext cx="10395525" cy="59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8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7A006-4786-4643-A181-264D0092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-88455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19C17-AEB8-488A-AC19-7233FA28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176337"/>
            <a:ext cx="10515600" cy="4351338"/>
          </a:xfrm>
        </p:spPr>
        <p:txBody>
          <a:bodyPr/>
          <a:lstStyle/>
          <a:p>
            <a:r>
              <a:rPr lang="zh-CN" altLang="zh-CN" dirty="0"/>
              <a:t>像百度贴吧，可以说是为兴趣而生的一个</a:t>
            </a:r>
            <a:r>
              <a:rPr lang="zh-CN" altLang="en-US" dirty="0"/>
              <a:t>应用软件</a:t>
            </a:r>
            <a:r>
              <a:rPr lang="zh-CN" altLang="zh-CN" dirty="0"/>
              <a:t>，将有着</a:t>
            </a:r>
            <a:r>
              <a:rPr lang="zh-CN" altLang="en-US" dirty="0"/>
              <a:t>共</a:t>
            </a:r>
            <a:r>
              <a:rPr lang="zh-CN" altLang="zh-CN" dirty="0"/>
              <a:t>同兴趣爱好的人聚集在一起，但是，由于服务</a:t>
            </a:r>
            <a:r>
              <a:rPr lang="zh-CN" altLang="en-US" dirty="0"/>
              <a:t>于各个阶层的</a:t>
            </a:r>
            <a:r>
              <a:rPr lang="zh-CN" altLang="zh-CN" dirty="0"/>
              <a:t>人群的广泛，使用贴吧的用户鱼龙混杂，发布的信息内容冗杂繁乱，甚至有着垃圾</a:t>
            </a:r>
            <a:r>
              <a:rPr lang="zh-CN" altLang="en-US" dirty="0"/>
              <a:t>信息、</a:t>
            </a:r>
            <a:r>
              <a:rPr lang="zh-CN" altLang="zh-CN" dirty="0"/>
              <a:t>违法信息的出现，这种现象的出现就使部分用户的体验不佳。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5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956</Words>
  <Application>Microsoft Office PowerPoint</Application>
  <PresentationFormat>宽屏</PresentationFormat>
  <Paragraphs>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App想法背景</vt:lpstr>
      <vt:lpstr>PowerPoint 演示文稿</vt:lpstr>
      <vt:lpstr>PowerPoint 演示文稿</vt:lpstr>
      <vt:lpstr>行业市场分析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产品定位及目标用户群： </vt:lpstr>
      <vt:lpstr>产品内容及策划： </vt:lpstr>
      <vt:lpstr>PowerPoint 演示文稿</vt:lpstr>
      <vt:lpstr>PowerPoint 演示文稿</vt:lpstr>
      <vt:lpstr>PowerPoint 演示文稿</vt:lpstr>
      <vt:lpstr>产品推广的可行性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46</cp:revision>
  <dcterms:created xsi:type="dcterms:W3CDTF">2018-11-05T05:28:13Z</dcterms:created>
  <dcterms:modified xsi:type="dcterms:W3CDTF">2018-11-05T07:51:39Z</dcterms:modified>
</cp:coreProperties>
</file>