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4" r:id="rId4"/>
    <p:sldId id="275" r:id="rId5"/>
    <p:sldId id="270" r:id="rId6"/>
    <p:sldId id="280" r:id="rId7"/>
    <p:sldId id="281" r:id="rId8"/>
    <p:sldId id="276" r:id="rId9"/>
    <p:sldId id="284" r:id="rId10"/>
    <p:sldId id="261" r:id="rId11"/>
    <p:sldId id="271" r:id="rId12"/>
    <p:sldId id="272" r:id="rId13"/>
    <p:sldId id="27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685" autoAdjust="0"/>
  </p:normalViewPr>
  <p:slideViewPr>
    <p:cSldViewPr snapToGrid="0">
      <p:cViewPr>
        <p:scale>
          <a:sx n="100" d="100"/>
          <a:sy n="100" d="100"/>
        </p:scale>
        <p:origin x="-72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43758DE7-7A93-4D4A-AC5D-2FDB0AA3EAC1}"/>
    <pc:docChg chg="custSel modSld modMainMaster">
      <pc:chgData name="祖国的花朵" userId="e5b1ea1338e2808f" providerId="LiveId" clId="{43758DE7-7A93-4D4A-AC5D-2FDB0AA3EAC1}" dt="2018-02-05T02:38:43.444" v="14" actId="1076"/>
      <pc:docMkLst>
        <pc:docMk/>
      </pc:docMkLst>
      <pc:sldChg chg="addSp modSp">
        <pc:chgData name="祖国的花朵" userId="e5b1ea1338e2808f" providerId="LiveId" clId="{43758DE7-7A93-4D4A-AC5D-2FDB0AA3EAC1}" dt="2018-02-05T02:38:43.444" v="14" actId="1076"/>
        <pc:sldMkLst>
          <pc:docMk/>
          <pc:sldMk cId="1988460129" sldId="256"/>
        </pc:sldMkLst>
        <pc:spChg chg="mod">
          <ac:chgData name="祖国的花朵" userId="e5b1ea1338e2808f" providerId="LiveId" clId="{43758DE7-7A93-4D4A-AC5D-2FDB0AA3EAC1}" dt="2018-02-05T02:38:18.211" v="7" actId="27636"/>
          <ac:spMkLst>
            <pc:docMk/>
            <pc:sldMk cId="1988460129" sldId="256"/>
            <ac:spMk id="4" creationId="{00000000-0000-0000-0000-000000000000}"/>
          </ac:spMkLst>
        </pc:spChg>
        <pc:spChg chg="add mod">
          <ac:chgData name="祖国的花朵" userId="e5b1ea1338e2808f" providerId="LiveId" clId="{43758DE7-7A93-4D4A-AC5D-2FDB0AA3EAC1}" dt="2018-02-05T02:38:43.444" v="14" actId="1076"/>
          <ac:spMkLst>
            <pc:docMk/>
            <pc:sldMk cId="1988460129" sldId="256"/>
            <ac:spMk id="8" creationId="{6B2C315A-3559-40EB-B2DB-9AE1189CB98E}"/>
          </ac:spMkLst>
        </pc:spChg>
      </pc:sldChg>
      <pc:sldMasterChg chg="modSldLayout">
        <pc:chgData name="祖国的花朵" userId="e5b1ea1338e2808f" providerId="LiveId" clId="{43758DE7-7A93-4D4A-AC5D-2FDB0AA3EAC1}" dt="2018-02-05T02:38:33.892" v="13" actId="1035"/>
        <pc:sldMasterMkLst>
          <pc:docMk/>
          <pc:sldMasterMk cId="3784027784" sldId="2147483648"/>
        </pc:sldMasterMkLst>
        <pc:sldLayoutChg chg="delSp modSp">
          <pc:chgData name="祖国的花朵" userId="e5b1ea1338e2808f" providerId="LiveId" clId="{43758DE7-7A93-4D4A-AC5D-2FDB0AA3EAC1}" dt="2018-02-05T02:38:33.892" v="13" actId="1035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43758DE7-7A93-4D4A-AC5D-2FDB0AA3EAC1}" dt="2018-02-05T02:38:33.892" v="13" actId="1035"/>
            <ac:spMkLst>
              <pc:docMk/>
              <pc:sldMasterMk cId="3784027784" sldId="2147483648"/>
              <pc:sldLayoutMk cId="2882586885" sldId="2147483660"/>
              <ac:spMk id="9802" creationId="{00000000-0000-0000-0000-000000000000}"/>
            </ac:spMkLst>
          </pc:spChg>
          <pc:spChg chg="del">
            <ac:chgData name="祖国的花朵" userId="e5b1ea1338e2808f" providerId="LiveId" clId="{43758DE7-7A93-4D4A-AC5D-2FDB0AA3EAC1}" dt="2018-02-05T02:37:53.954" v="2" actId="1035"/>
            <ac:spMkLst>
              <pc:docMk/>
              <pc:sldMasterMk cId="3784027784" sldId="2147483648"/>
              <pc:sldLayoutMk cId="2882586885" sldId="2147483660"/>
              <ac:spMk id="19869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E7A9-AFAC-43DF-8CA2-C8CF00B09D56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FC556-CA6E-439C-B5EC-B44A435AC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9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0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®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®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®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®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®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®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" name="Rectangle 9674"/>
          <p:cNvSpPr>
            <a:spLocks noChangeArrowheads="1"/>
          </p:cNvSpPr>
          <p:nvPr/>
        </p:nvSpPr>
        <p:spPr bwMode="auto">
          <a:xfrm>
            <a:off x="-1588" y="0"/>
            <a:ext cx="12193588" cy="691356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365501" y="893687"/>
            <a:ext cx="5461000" cy="4588780"/>
            <a:chOff x="3743325" y="1325563"/>
            <a:chExt cx="4949825" cy="4159250"/>
          </a:xfrm>
        </p:grpSpPr>
        <p:sp>
          <p:nvSpPr>
            <p:cNvPr id="19867" name="Freeform 9675"/>
            <p:cNvSpPr>
              <a:spLocks/>
            </p:cNvSpPr>
            <p:nvPr/>
          </p:nvSpPr>
          <p:spPr bwMode="auto">
            <a:xfrm>
              <a:off x="4579938" y="1325563"/>
              <a:ext cx="3162300" cy="4159250"/>
            </a:xfrm>
            <a:custGeom>
              <a:avLst/>
              <a:gdLst>
                <a:gd name="T0" fmla="*/ 1109 w 1667"/>
                <a:gd name="T1" fmla="*/ 572 h 2192"/>
                <a:gd name="T2" fmla="*/ 1109 w 1667"/>
                <a:gd name="T3" fmla="*/ 172 h 2192"/>
                <a:gd name="T4" fmla="*/ 1162 w 1667"/>
                <a:gd name="T5" fmla="*/ 172 h 2192"/>
                <a:gd name="T6" fmla="*/ 1213 w 1667"/>
                <a:gd name="T7" fmla="*/ 100 h 2192"/>
                <a:gd name="T8" fmla="*/ 1213 w 1667"/>
                <a:gd name="T9" fmla="*/ 52 h 2192"/>
                <a:gd name="T10" fmla="*/ 1162 w 1667"/>
                <a:gd name="T11" fmla="*/ 0 h 2192"/>
                <a:gd name="T12" fmla="*/ 516 w 1667"/>
                <a:gd name="T13" fmla="*/ 0 h 2192"/>
                <a:gd name="T14" fmla="*/ 445 w 1667"/>
                <a:gd name="T15" fmla="*/ 52 h 2192"/>
                <a:gd name="T16" fmla="*/ 445 w 1667"/>
                <a:gd name="T17" fmla="*/ 100 h 2192"/>
                <a:gd name="T18" fmla="*/ 516 w 1667"/>
                <a:gd name="T19" fmla="*/ 172 h 2192"/>
                <a:gd name="T20" fmla="*/ 553 w 1667"/>
                <a:gd name="T21" fmla="*/ 172 h 2192"/>
                <a:gd name="T22" fmla="*/ 553 w 1667"/>
                <a:gd name="T23" fmla="*/ 571 h 2192"/>
                <a:gd name="T24" fmla="*/ 0 w 1667"/>
                <a:gd name="T25" fmla="*/ 1358 h 2192"/>
                <a:gd name="T26" fmla="*/ 837 w 1667"/>
                <a:gd name="T27" fmla="*/ 2192 h 2192"/>
                <a:gd name="T28" fmla="*/ 1667 w 1667"/>
                <a:gd name="T29" fmla="*/ 1358 h 2192"/>
                <a:gd name="T30" fmla="*/ 1109 w 1667"/>
                <a:gd name="T31" fmla="*/ 57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7" h="2192">
                  <a:moveTo>
                    <a:pt x="1109" y="572"/>
                  </a:moveTo>
                  <a:cubicBezTo>
                    <a:pt x="1109" y="172"/>
                    <a:pt x="1109" y="172"/>
                    <a:pt x="1109" y="172"/>
                  </a:cubicBezTo>
                  <a:cubicBezTo>
                    <a:pt x="1162" y="172"/>
                    <a:pt x="1162" y="172"/>
                    <a:pt x="1162" y="172"/>
                  </a:cubicBezTo>
                  <a:cubicBezTo>
                    <a:pt x="1196" y="172"/>
                    <a:pt x="1213" y="134"/>
                    <a:pt x="1213" y="100"/>
                  </a:cubicBezTo>
                  <a:cubicBezTo>
                    <a:pt x="1213" y="52"/>
                    <a:pt x="1213" y="52"/>
                    <a:pt x="1213" y="52"/>
                  </a:cubicBezTo>
                  <a:cubicBezTo>
                    <a:pt x="1213" y="18"/>
                    <a:pt x="1196" y="0"/>
                    <a:pt x="1162" y="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482" y="0"/>
                    <a:pt x="445" y="18"/>
                    <a:pt x="445" y="52"/>
                  </a:cubicBezTo>
                  <a:cubicBezTo>
                    <a:pt x="445" y="100"/>
                    <a:pt x="445" y="100"/>
                    <a:pt x="445" y="100"/>
                  </a:cubicBezTo>
                  <a:cubicBezTo>
                    <a:pt x="445" y="134"/>
                    <a:pt x="482" y="172"/>
                    <a:pt x="516" y="172"/>
                  </a:cubicBezTo>
                  <a:cubicBezTo>
                    <a:pt x="553" y="172"/>
                    <a:pt x="553" y="172"/>
                    <a:pt x="553" y="172"/>
                  </a:cubicBezTo>
                  <a:cubicBezTo>
                    <a:pt x="553" y="571"/>
                    <a:pt x="553" y="571"/>
                    <a:pt x="553" y="571"/>
                  </a:cubicBezTo>
                  <a:cubicBezTo>
                    <a:pt x="229" y="685"/>
                    <a:pt x="0" y="994"/>
                    <a:pt x="0" y="1358"/>
                  </a:cubicBezTo>
                  <a:cubicBezTo>
                    <a:pt x="0" y="1819"/>
                    <a:pt x="376" y="2192"/>
                    <a:pt x="837" y="2192"/>
                  </a:cubicBezTo>
                  <a:cubicBezTo>
                    <a:pt x="1298" y="2192"/>
                    <a:pt x="1667" y="1819"/>
                    <a:pt x="1667" y="1358"/>
                  </a:cubicBezTo>
                  <a:cubicBezTo>
                    <a:pt x="1667" y="996"/>
                    <a:pt x="1433" y="688"/>
                    <a:pt x="1109" y="572"/>
                  </a:cubicBezTo>
                  <a:close/>
                </a:path>
              </a:pathLst>
            </a:custGeom>
            <a:noFill/>
            <a:ln w="30163" cap="flat">
              <a:solidFill>
                <a:srgbClr val="D9D6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68" name="Rectangle 9676"/>
            <p:cNvSpPr>
              <a:spLocks noChangeArrowheads="1"/>
            </p:cNvSpPr>
            <p:nvPr userDrawn="1"/>
          </p:nvSpPr>
          <p:spPr bwMode="auto">
            <a:xfrm>
              <a:off x="3743325" y="3104088"/>
              <a:ext cx="4949825" cy="1216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21075" y="3719272"/>
            <a:ext cx="5149850" cy="45989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3521075" y="2716611"/>
            <a:ext cx="5149850" cy="1117451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9870" name="Rectangle 9678"/>
          <p:cNvSpPr>
            <a:spLocks noChangeArrowheads="1"/>
          </p:cNvSpPr>
          <p:nvPr/>
        </p:nvSpPr>
        <p:spPr bwMode="auto">
          <a:xfrm>
            <a:off x="6000750" y="2600702"/>
            <a:ext cx="230188" cy="38100"/>
          </a:xfrm>
          <a:prstGeom prst="rect">
            <a:avLst/>
          </a:prstGeom>
          <a:solidFill>
            <a:srgbClr val="D9D6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71" name="Rectangle 9679"/>
          <p:cNvSpPr>
            <a:spLocks noChangeArrowheads="1"/>
          </p:cNvSpPr>
          <p:nvPr/>
        </p:nvSpPr>
        <p:spPr bwMode="auto">
          <a:xfrm>
            <a:off x="6097588" y="2507039"/>
            <a:ext cx="36513" cy="228600"/>
          </a:xfrm>
          <a:prstGeom prst="rect">
            <a:avLst/>
          </a:prstGeom>
          <a:solidFill>
            <a:srgbClr val="D9D6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9028776" y="893687"/>
            <a:ext cx="1294749" cy="1375305"/>
            <a:chOff x="9263063" y="1273175"/>
            <a:chExt cx="1403350" cy="1490663"/>
          </a:xfrm>
        </p:grpSpPr>
        <p:sp>
          <p:nvSpPr>
            <p:cNvPr id="9792" name="Line 9680"/>
            <p:cNvSpPr>
              <a:spLocks noChangeShapeType="1"/>
            </p:cNvSpPr>
            <p:nvPr/>
          </p:nvSpPr>
          <p:spPr bwMode="auto">
            <a:xfrm flipH="1">
              <a:off x="9645650" y="1273175"/>
              <a:ext cx="1020763" cy="992188"/>
            </a:xfrm>
            <a:prstGeom prst="line">
              <a:avLst/>
            </a:prstGeom>
            <a:noFill/>
            <a:ln w="7938" cap="flat">
              <a:solidFill>
                <a:srgbClr val="D9D6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Line 9681"/>
            <p:cNvSpPr>
              <a:spLocks noChangeShapeType="1"/>
            </p:cNvSpPr>
            <p:nvPr/>
          </p:nvSpPr>
          <p:spPr bwMode="auto">
            <a:xfrm flipH="1">
              <a:off x="9263063" y="1768475"/>
              <a:ext cx="1017588" cy="995363"/>
            </a:xfrm>
            <a:prstGeom prst="line">
              <a:avLst/>
            </a:prstGeom>
            <a:noFill/>
            <a:ln w="7938" cap="flat">
              <a:solidFill>
                <a:srgbClr val="D9D6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1602707" y="3133423"/>
            <a:ext cx="1337733" cy="1419356"/>
            <a:chOff x="1752600" y="4395788"/>
            <a:chExt cx="1404938" cy="1490662"/>
          </a:xfrm>
        </p:grpSpPr>
        <p:sp>
          <p:nvSpPr>
            <p:cNvPr id="9794" name="Line 9682"/>
            <p:cNvSpPr>
              <a:spLocks noChangeShapeType="1"/>
            </p:cNvSpPr>
            <p:nvPr/>
          </p:nvSpPr>
          <p:spPr bwMode="auto">
            <a:xfrm flipH="1">
              <a:off x="2138363" y="4395788"/>
              <a:ext cx="1019175" cy="993775"/>
            </a:xfrm>
            <a:prstGeom prst="line">
              <a:avLst/>
            </a:prstGeom>
            <a:noFill/>
            <a:ln w="7938" cap="flat">
              <a:solidFill>
                <a:srgbClr val="D9D6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Line 9683"/>
            <p:cNvSpPr>
              <a:spLocks noChangeShapeType="1"/>
            </p:cNvSpPr>
            <p:nvPr/>
          </p:nvSpPr>
          <p:spPr bwMode="auto">
            <a:xfrm flipH="1">
              <a:off x="1752600" y="4892675"/>
              <a:ext cx="1019175" cy="993775"/>
            </a:xfrm>
            <a:prstGeom prst="line">
              <a:avLst/>
            </a:prstGeom>
            <a:noFill/>
            <a:ln w="7938" cap="flat">
              <a:solidFill>
                <a:srgbClr val="D9D6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11739" y="4358347"/>
            <a:ext cx="2168524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13326" y="4729822"/>
            <a:ext cx="2168524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-1254020" y="5504314"/>
            <a:ext cx="6935787" cy="2524125"/>
            <a:chOff x="2405063" y="1201738"/>
            <a:chExt cx="6935787" cy="2524125"/>
          </a:xfrm>
        </p:grpSpPr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5815013" y="1671638"/>
              <a:ext cx="463550" cy="284163"/>
            </a:xfrm>
            <a:custGeom>
              <a:avLst/>
              <a:gdLst>
                <a:gd name="T0" fmla="*/ 0 w 318"/>
                <a:gd name="T1" fmla="*/ 195 h 195"/>
                <a:gd name="T2" fmla="*/ 318 w 318"/>
                <a:gd name="T3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5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5892800" y="1763713"/>
              <a:ext cx="358775" cy="220663"/>
            </a:xfrm>
            <a:custGeom>
              <a:avLst/>
              <a:gdLst>
                <a:gd name="T0" fmla="*/ 0 w 246"/>
                <a:gd name="T1" fmla="*/ 151 h 151"/>
                <a:gd name="T2" fmla="*/ 246 w 246"/>
                <a:gd name="T3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151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5972175" y="1858963"/>
              <a:ext cx="250825" cy="153988"/>
            </a:xfrm>
            <a:custGeom>
              <a:avLst/>
              <a:gdLst>
                <a:gd name="T0" fmla="*/ 0 w 173"/>
                <a:gd name="T1" fmla="*/ 106 h 106"/>
                <a:gd name="T2" fmla="*/ 173 w 173"/>
                <a:gd name="T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06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6084888" y="1993900"/>
              <a:ext cx="117475" cy="119063"/>
            </a:xfrm>
            <a:custGeom>
              <a:avLst/>
              <a:gdLst>
                <a:gd name="T0" fmla="*/ 72 w 80"/>
                <a:gd name="T1" fmla="*/ 26 h 81"/>
                <a:gd name="T2" fmla="*/ 25 w 80"/>
                <a:gd name="T3" fmla="*/ 8 h 81"/>
                <a:gd name="T4" fmla="*/ 8 w 80"/>
                <a:gd name="T5" fmla="*/ 55 h 81"/>
                <a:gd name="T6" fmla="*/ 55 w 80"/>
                <a:gd name="T7" fmla="*/ 73 h 81"/>
                <a:gd name="T8" fmla="*/ 72 w 80"/>
                <a:gd name="T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705225" y="3251200"/>
              <a:ext cx="417513" cy="419100"/>
            </a:xfrm>
            <a:custGeom>
              <a:avLst/>
              <a:gdLst>
                <a:gd name="T0" fmla="*/ 190 w 286"/>
                <a:gd name="T1" fmla="*/ 233 h 287"/>
                <a:gd name="T2" fmla="*/ 249 w 286"/>
                <a:gd name="T3" fmla="*/ 173 h 287"/>
                <a:gd name="T4" fmla="*/ 247 w 286"/>
                <a:gd name="T5" fmla="*/ 37 h 287"/>
                <a:gd name="T6" fmla="*/ 112 w 286"/>
                <a:gd name="T7" fmla="*/ 38 h 287"/>
                <a:gd name="T8" fmla="*/ 22 w 286"/>
                <a:gd name="T9" fmla="*/ 130 h 287"/>
                <a:gd name="T10" fmla="*/ 23 w 286"/>
                <a:gd name="T11" fmla="*/ 209 h 287"/>
                <a:gd name="T12" fmla="*/ 80 w 286"/>
                <a:gd name="T13" fmla="*/ 265 h 287"/>
                <a:gd name="T14" fmla="*/ 159 w 286"/>
                <a:gd name="T15" fmla="*/ 2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87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970338" y="3073400"/>
              <a:ext cx="744538" cy="328613"/>
            </a:xfrm>
            <a:custGeom>
              <a:avLst/>
              <a:gdLst>
                <a:gd name="T0" fmla="*/ 0 w 510"/>
                <a:gd name="T1" fmla="*/ 226 h 226"/>
                <a:gd name="T2" fmla="*/ 65 w 510"/>
                <a:gd name="T3" fmla="*/ 159 h 226"/>
                <a:gd name="T4" fmla="*/ 99 w 510"/>
                <a:gd name="T5" fmla="*/ 126 h 226"/>
                <a:gd name="T6" fmla="*/ 266 w 510"/>
                <a:gd name="T7" fmla="*/ 113 h 226"/>
                <a:gd name="T8" fmla="*/ 266 w 510"/>
                <a:gd name="T9" fmla="*/ 113 h 226"/>
                <a:gd name="T10" fmla="*/ 446 w 510"/>
                <a:gd name="T11" fmla="*/ 84 h 226"/>
                <a:gd name="T12" fmla="*/ 510 w 510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26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3833813" y="3343275"/>
              <a:ext cx="200025" cy="195263"/>
            </a:xfrm>
            <a:custGeom>
              <a:avLst/>
              <a:gdLst>
                <a:gd name="T0" fmla="*/ 0 w 137"/>
                <a:gd name="T1" fmla="*/ 0 h 134"/>
                <a:gd name="T2" fmla="*/ 137 w 137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7" h="134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978275" y="1624013"/>
              <a:ext cx="1622425" cy="1295400"/>
            </a:xfrm>
            <a:custGeom>
              <a:avLst/>
              <a:gdLst>
                <a:gd name="T0" fmla="*/ 1089 w 1113"/>
                <a:gd name="T1" fmla="*/ 554 h 888"/>
                <a:gd name="T2" fmla="*/ 1113 w 1113"/>
                <a:gd name="T3" fmla="*/ 649 h 888"/>
                <a:gd name="T4" fmla="*/ 155 w 1113"/>
                <a:gd name="T5" fmla="*/ 888 h 888"/>
                <a:gd name="T6" fmla="*/ 13 w 1113"/>
                <a:gd name="T7" fmla="*/ 319 h 888"/>
                <a:gd name="T8" fmla="*/ 80 w 1113"/>
                <a:gd name="T9" fmla="*/ 207 h 888"/>
                <a:gd name="T10" fmla="*/ 859 w 1113"/>
                <a:gd name="T11" fmla="*/ 12 h 888"/>
                <a:gd name="T12" fmla="*/ 971 w 1113"/>
                <a:gd name="T13" fmla="*/ 80 h 888"/>
                <a:gd name="T14" fmla="*/ 1066 w 1113"/>
                <a:gd name="T15" fmla="*/ 46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888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4089400" y="1739900"/>
              <a:ext cx="1385888" cy="1019175"/>
            </a:xfrm>
            <a:custGeom>
              <a:avLst/>
              <a:gdLst>
                <a:gd name="T0" fmla="*/ 929 w 951"/>
                <a:gd name="T1" fmla="*/ 401 h 698"/>
                <a:gd name="T2" fmla="*/ 951 w 951"/>
                <a:gd name="T3" fmla="*/ 490 h 698"/>
                <a:gd name="T4" fmla="*/ 118 w 951"/>
                <a:gd name="T5" fmla="*/ 698 h 698"/>
                <a:gd name="T6" fmla="*/ 7 w 951"/>
                <a:gd name="T7" fmla="*/ 255 h 698"/>
                <a:gd name="T8" fmla="*/ 46 w 951"/>
                <a:gd name="T9" fmla="*/ 189 h 698"/>
                <a:gd name="T10" fmla="*/ 775 w 951"/>
                <a:gd name="T11" fmla="*/ 8 h 698"/>
                <a:gd name="T12" fmla="*/ 840 w 951"/>
                <a:gd name="T13" fmla="*/ 47 h 698"/>
                <a:gd name="T14" fmla="*/ 929 w 951"/>
                <a:gd name="T15" fmla="*/ 40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698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4683125" y="2790825"/>
              <a:ext cx="519113" cy="234950"/>
            </a:xfrm>
            <a:custGeom>
              <a:avLst/>
              <a:gdLst>
                <a:gd name="T0" fmla="*/ 327 w 327"/>
                <a:gd name="T1" fmla="*/ 71 h 148"/>
                <a:gd name="T2" fmla="*/ 18 w 327"/>
                <a:gd name="T3" fmla="*/ 148 h 148"/>
                <a:gd name="T4" fmla="*/ 0 w 327"/>
                <a:gd name="T5" fmla="*/ 77 h 148"/>
                <a:gd name="T6" fmla="*/ 310 w 327"/>
                <a:gd name="T7" fmla="*/ 0 h 148"/>
                <a:gd name="T8" fmla="*/ 327 w 327"/>
                <a:gd name="T9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8">
                  <a:moveTo>
                    <a:pt x="327" y="71"/>
                  </a:moveTo>
                  <a:lnTo>
                    <a:pt x="18" y="148"/>
                  </a:lnTo>
                  <a:lnTo>
                    <a:pt x="0" y="77"/>
                  </a:lnTo>
                  <a:lnTo>
                    <a:pt x="310" y="0"/>
                  </a:lnTo>
                  <a:lnTo>
                    <a:pt x="327" y="7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4775200" y="2713038"/>
              <a:ext cx="280988" cy="171450"/>
            </a:xfrm>
            <a:custGeom>
              <a:avLst/>
              <a:gdLst>
                <a:gd name="T0" fmla="*/ 177 w 177"/>
                <a:gd name="T1" fmla="*/ 68 h 108"/>
                <a:gd name="T2" fmla="*/ 18 w 177"/>
                <a:gd name="T3" fmla="*/ 108 h 108"/>
                <a:gd name="T4" fmla="*/ 0 w 177"/>
                <a:gd name="T5" fmla="*/ 40 h 108"/>
                <a:gd name="T6" fmla="*/ 159 w 177"/>
                <a:gd name="T7" fmla="*/ 0 h 108"/>
                <a:gd name="T8" fmla="*/ 177 w 177"/>
                <a:gd name="T9" fmla="*/ 6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8">
                  <a:moveTo>
                    <a:pt x="177" y="68"/>
                  </a:moveTo>
                  <a:lnTo>
                    <a:pt x="18" y="108"/>
                  </a:lnTo>
                  <a:lnTo>
                    <a:pt x="0" y="40"/>
                  </a:lnTo>
                  <a:lnTo>
                    <a:pt x="159" y="0"/>
                  </a:lnTo>
                  <a:lnTo>
                    <a:pt x="177" y="68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4332288" y="2089150"/>
              <a:ext cx="971550" cy="517525"/>
            </a:xfrm>
            <a:custGeom>
              <a:avLst/>
              <a:gdLst>
                <a:gd name="T0" fmla="*/ 0 w 612"/>
                <a:gd name="T1" fmla="*/ 326 h 326"/>
                <a:gd name="T2" fmla="*/ 126 w 612"/>
                <a:gd name="T3" fmla="*/ 31 h 326"/>
                <a:gd name="T4" fmla="*/ 319 w 612"/>
                <a:gd name="T5" fmla="*/ 130 h 326"/>
                <a:gd name="T6" fmla="*/ 367 w 612"/>
                <a:gd name="T7" fmla="*/ 0 h 326"/>
                <a:gd name="T8" fmla="*/ 612 w 612"/>
                <a:gd name="T9" fmla="*/ 14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326">
                  <a:moveTo>
                    <a:pt x="0" y="326"/>
                  </a:moveTo>
                  <a:lnTo>
                    <a:pt x="126" y="31"/>
                  </a:lnTo>
                  <a:lnTo>
                    <a:pt x="319" y="130"/>
                  </a:lnTo>
                  <a:lnTo>
                    <a:pt x="367" y="0"/>
                  </a:lnTo>
                  <a:lnTo>
                    <a:pt x="612" y="146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5289550" y="2863850"/>
              <a:ext cx="933450" cy="862013"/>
            </a:xfrm>
            <a:custGeom>
              <a:avLst/>
              <a:gdLst>
                <a:gd name="T0" fmla="*/ 461 w 588"/>
                <a:gd name="T1" fmla="*/ 507 h 543"/>
                <a:gd name="T2" fmla="*/ 433 w 588"/>
                <a:gd name="T3" fmla="*/ 543 h 543"/>
                <a:gd name="T4" fmla="*/ 0 w 588"/>
                <a:gd name="T5" fmla="*/ 195 h 543"/>
                <a:gd name="T6" fmla="*/ 156 w 588"/>
                <a:gd name="T7" fmla="*/ 0 h 543"/>
                <a:gd name="T8" fmla="*/ 588 w 588"/>
                <a:gd name="T9" fmla="*/ 348 h 543"/>
                <a:gd name="T10" fmla="*/ 486 w 588"/>
                <a:gd name="T11" fmla="*/ 47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543">
                  <a:moveTo>
                    <a:pt x="461" y="507"/>
                  </a:moveTo>
                  <a:lnTo>
                    <a:pt x="433" y="543"/>
                  </a:lnTo>
                  <a:lnTo>
                    <a:pt x="0" y="195"/>
                  </a:lnTo>
                  <a:lnTo>
                    <a:pt x="156" y="0"/>
                  </a:lnTo>
                  <a:lnTo>
                    <a:pt x="588" y="348"/>
                  </a:lnTo>
                  <a:lnTo>
                    <a:pt x="486" y="476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5289550" y="2921000"/>
              <a:ext cx="889000" cy="804863"/>
            </a:xfrm>
            <a:custGeom>
              <a:avLst/>
              <a:gdLst>
                <a:gd name="T0" fmla="*/ 461 w 560"/>
                <a:gd name="T1" fmla="*/ 471 h 507"/>
                <a:gd name="T2" fmla="*/ 433 w 560"/>
                <a:gd name="T3" fmla="*/ 507 h 507"/>
                <a:gd name="T4" fmla="*/ 0 w 560"/>
                <a:gd name="T5" fmla="*/ 159 h 507"/>
                <a:gd name="T6" fmla="*/ 127 w 560"/>
                <a:gd name="T7" fmla="*/ 0 h 507"/>
                <a:gd name="T8" fmla="*/ 560 w 560"/>
                <a:gd name="T9" fmla="*/ 348 h 507"/>
                <a:gd name="T10" fmla="*/ 494 w 560"/>
                <a:gd name="T11" fmla="*/ 43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507">
                  <a:moveTo>
                    <a:pt x="461" y="471"/>
                  </a:moveTo>
                  <a:lnTo>
                    <a:pt x="433" y="507"/>
                  </a:lnTo>
                  <a:lnTo>
                    <a:pt x="0" y="159"/>
                  </a:lnTo>
                  <a:lnTo>
                    <a:pt x="127" y="0"/>
                  </a:lnTo>
                  <a:lnTo>
                    <a:pt x="560" y="348"/>
                  </a:lnTo>
                  <a:lnTo>
                    <a:pt x="494" y="430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5659438" y="2628900"/>
              <a:ext cx="708025" cy="687388"/>
            </a:xfrm>
            <a:custGeom>
              <a:avLst/>
              <a:gdLst>
                <a:gd name="T0" fmla="*/ 278 w 446"/>
                <a:gd name="T1" fmla="*/ 433 h 433"/>
                <a:gd name="T2" fmla="*/ 0 w 446"/>
                <a:gd name="T3" fmla="*/ 211 h 433"/>
                <a:gd name="T4" fmla="*/ 169 w 446"/>
                <a:gd name="T5" fmla="*/ 0 h 433"/>
                <a:gd name="T6" fmla="*/ 446 w 446"/>
                <a:gd name="T7" fmla="*/ 224 h 433"/>
                <a:gd name="T8" fmla="*/ 278 w 446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33">
                  <a:moveTo>
                    <a:pt x="278" y="433"/>
                  </a:moveTo>
                  <a:lnTo>
                    <a:pt x="0" y="211"/>
                  </a:lnTo>
                  <a:lnTo>
                    <a:pt x="169" y="0"/>
                  </a:lnTo>
                  <a:lnTo>
                    <a:pt x="446" y="224"/>
                  </a:lnTo>
                  <a:lnTo>
                    <a:pt x="278" y="433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auto">
            <a:xfrm>
              <a:off x="5580063" y="2806700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6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6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"/>
            <p:cNvSpPr>
              <a:spLocks/>
            </p:cNvSpPr>
            <p:nvPr userDrawn="1"/>
          </p:nvSpPr>
          <p:spPr bwMode="auto">
            <a:xfrm>
              <a:off x="6100763" y="3224213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7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7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22"/>
            <p:cNvSpPr>
              <a:spLocks noChangeShapeType="1"/>
            </p:cNvSpPr>
            <p:nvPr userDrawn="1"/>
          </p:nvSpPr>
          <p:spPr bwMode="auto">
            <a:xfrm>
              <a:off x="5942013" y="2749550"/>
              <a:ext cx="311150" cy="2508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23"/>
            <p:cNvSpPr>
              <a:spLocks noChangeShapeType="1"/>
            </p:cNvSpPr>
            <p:nvPr userDrawn="1"/>
          </p:nvSpPr>
          <p:spPr bwMode="auto">
            <a:xfrm>
              <a:off x="5864225" y="2844800"/>
              <a:ext cx="312738" cy="24923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4"/>
            <p:cNvSpPr>
              <a:spLocks noChangeShapeType="1"/>
            </p:cNvSpPr>
            <p:nvPr userDrawn="1"/>
          </p:nvSpPr>
          <p:spPr bwMode="auto">
            <a:xfrm>
              <a:off x="5789613" y="2940050"/>
              <a:ext cx="311150" cy="2508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5"/>
            <p:cNvSpPr>
              <a:spLocks noChangeShapeType="1"/>
            </p:cNvSpPr>
            <p:nvPr userDrawn="1"/>
          </p:nvSpPr>
          <p:spPr bwMode="auto">
            <a:xfrm flipH="1">
              <a:off x="4926013" y="3370263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26"/>
            <p:cNvSpPr>
              <a:spLocks noChangeShapeType="1"/>
            </p:cNvSpPr>
            <p:nvPr userDrawn="1"/>
          </p:nvSpPr>
          <p:spPr bwMode="auto">
            <a:xfrm flipH="1">
              <a:off x="4745038" y="35512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27"/>
            <p:cNvSpPr>
              <a:spLocks noChangeShapeType="1"/>
            </p:cNvSpPr>
            <p:nvPr userDrawn="1"/>
          </p:nvSpPr>
          <p:spPr bwMode="auto">
            <a:xfrm>
              <a:off x="4745038" y="3370263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28"/>
            <p:cNvSpPr>
              <a:spLocks noChangeShapeType="1"/>
            </p:cNvSpPr>
            <p:nvPr userDrawn="1"/>
          </p:nvSpPr>
          <p:spPr bwMode="auto">
            <a:xfrm>
              <a:off x="4926013" y="35512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29"/>
            <p:cNvSpPr>
              <a:spLocks noChangeShapeType="1"/>
            </p:cNvSpPr>
            <p:nvPr userDrawn="1"/>
          </p:nvSpPr>
          <p:spPr bwMode="auto">
            <a:xfrm flipH="1">
              <a:off x="2824163" y="2967038"/>
              <a:ext cx="77788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0"/>
            <p:cNvSpPr>
              <a:spLocks noChangeShapeType="1"/>
            </p:cNvSpPr>
            <p:nvPr userDrawn="1"/>
          </p:nvSpPr>
          <p:spPr bwMode="auto">
            <a:xfrm flipH="1">
              <a:off x="2644775" y="3148013"/>
              <a:ext cx="76200" cy="74613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1"/>
            <p:cNvSpPr>
              <a:spLocks noChangeShapeType="1"/>
            </p:cNvSpPr>
            <p:nvPr userDrawn="1"/>
          </p:nvSpPr>
          <p:spPr bwMode="auto">
            <a:xfrm>
              <a:off x="2644775" y="29670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2"/>
            <p:cNvSpPr>
              <a:spLocks noChangeShapeType="1"/>
            </p:cNvSpPr>
            <p:nvPr userDrawn="1"/>
          </p:nvSpPr>
          <p:spPr bwMode="auto">
            <a:xfrm>
              <a:off x="2824163" y="3148013"/>
              <a:ext cx="77788" cy="74613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37"/>
            <p:cNvSpPr>
              <a:spLocks noChangeShapeType="1"/>
            </p:cNvSpPr>
            <p:nvPr userDrawn="1"/>
          </p:nvSpPr>
          <p:spPr bwMode="auto">
            <a:xfrm flipH="1">
              <a:off x="5354638" y="12017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38"/>
            <p:cNvSpPr>
              <a:spLocks noChangeShapeType="1"/>
            </p:cNvSpPr>
            <p:nvPr userDrawn="1"/>
          </p:nvSpPr>
          <p:spPr bwMode="auto">
            <a:xfrm flipH="1">
              <a:off x="5173663" y="1381125"/>
              <a:ext cx="77788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39"/>
            <p:cNvSpPr>
              <a:spLocks noChangeShapeType="1"/>
            </p:cNvSpPr>
            <p:nvPr userDrawn="1"/>
          </p:nvSpPr>
          <p:spPr bwMode="auto">
            <a:xfrm>
              <a:off x="5173663" y="1201738"/>
              <a:ext cx="77788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0"/>
            <p:cNvSpPr>
              <a:spLocks noChangeShapeType="1"/>
            </p:cNvSpPr>
            <p:nvPr userDrawn="1"/>
          </p:nvSpPr>
          <p:spPr bwMode="auto">
            <a:xfrm>
              <a:off x="5354638" y="1381125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41"/>
            <p:cNvSpPr>
              <a:spLocks noChangeArrowheads="1"/>
            </p:cNvSpPr>
            <p:nvPr userDrawn="1"/>
          </p:nvSpPr>
          <p:spPr bwMode="auto">
            <a:xfrm>
              <a:off x="5788025" y="2276475"/>
              <a:ext cx="152400" cy="153988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3136900" y="2136775"/>
              <a:ext cx="661988" cy="984250"/>
            </a:xfrm>
            <a:custGeom>
              <a:avLst/>
              <a:gdLst>
                <a:gd name="T0" fmla="*/ 300 w 417"/>
                <a:gd name="T1" fmla="*/ 620 h 620"/>
                <a:gd name="T2" fmla="*/ 0 w 417"/>
                <a:gd name="T3" fmla="*/ 557 h 620"/>
                <a:gd name="T4" fmla="*/ 117 w 417"/>
                <a:gd name="T5" fmla="*/ 0 h 620"/>
                <a:gd name="T6" fmla="*/ 417 w 417"/>
                <a:gd name="T7" fmla="*/ 63 h 620"/>
                <a:gd name="T8" fmla="*/ 328 w 417"/>
                <a:gd name="T9" fmla="*/ 489 h 620"/>
                <a:gd name="T10" fmla="*/ 320 w 417"/>
                <a:gd name="T11" fmla="*/ 52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620">
                  <a:moveTo>
                    <a:pt x="300" y="620"/>
                  </a:moveTo>
                  <a:lnTo>
                    <a:pt x="0" y="557"/>
                  </a:lnTo>
                  <a:lnTo>
                    <a:pt x="117" y="0"/>
                  </a:lnTo>
                  <a:lnTo>
                    <a:pt x="417" y="63"/>
                  </a:lnTo>
                  <a:lnTo>
                    <a:pt x="328" y="489"/>
                  </a:lnTo>
                  <a:lnTo>
                    <a:pt x="320" y="522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3267075" y="2276475"/>
              <a:ext cx="503238" cy="225425"/>
            </a:xfrm>
            <a:custGeom>
              <a:avLst/>
              <a:gdLst>
                <a:gd name="T0" fmla="*/ 300 w 317"/>
                <a:gd name="T1" fmla="*/ 142 h 142"/>
                <a:gd name="T2" fmla="*/ 0 w 317"/>
                <a:gd name="T3" fmla="*/ 79 h 142"/>
                <a:gd name="T4" fmla="*/ 16 w 317"/>
                <a:gd name="T5" fmla="*/ 0 h 142"/>
                <a:gd name="T6" fmla="*/ 317 w 317"/>
                <a:gd name="T7" fmla="*/ 62 h 142"/>
                <a:gd name="T8" fmla="*/ 300 w 317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142">
                  <a:moveTo>
                    <a:pt x="300" y="142"/>
                  </a:moveTo>
                  <a:lnTo>
                    <a:pt x="0" y="79"/>
                  </a:lnTo>
                  <a:lnTo>
                    <a:pt x="16" y="0"/>
                  </a:lnTo>
                  <a:lnTo>
                    <a:pt x="317" y="62"/>
                  </a:lnTo>
                  <a:lnTo>
                    <a:pt x="300" y="14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4"/>
            <p:cNvSpPr>
              <a:spLocks noChangeShapeType="1"/>
            </p:cNvSpPr>
            <p:nvPr userDrawn="1"/>
          </p:nvSpPr>
          <p:spPr bwMode="auto">
            <a:xfrm>
              <a:off x="3332163" y="2349500"/>
              <a:ext cx="371475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/>
            </p:cNvSpPr>
            <p:nvPr userDrawn="1"/>
          </p:nvSpPr>
          <p:spPr bwMode="auto">
            <a:xfrm>
              <a:off x="3392488" y="1563688"/>
              <a:ext cx="190500" cy="192088"/>
            </a:xfrm>
            <a:custGeom>
              <a:avLst/>
              <a:gdLst>
                <a:gd name="T0" fmla="*/ 60 w 120"/>
                <a:gd name="T1" fmla="*/ 121 h 121"/>
                <a:gd name="T2" fmla="*/ 0 w 120"/>
                <a:gd name="T3" fmla="*/ 61 h 121"/>
                <a:gd name="T4" fmla="*/ 60 w 120"/>
                <a:gd name="T5" fmla="*/ 0 h 121"/>
                <a:gd name="T6" fmla="*/ 120 w 120"/>
                <a:gd name="T7" fmla="*/ 61 h 121"/>
                <a:gd name="T8" fmla="*/ 60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60" y="121"/>
                  </a:moveTo>
                  <a:lnTo>
                    <a:pt x="0" y="61"/>
                  </a:lnTo>
                  <a:lnTo>
                    <a:pt x="60" y="0"/>
                  </a:lnTo>
                  <a:lnTo>
                    <a:pt x="120" y="61"/>
                  </a:lnTo>
                  <a:lnTo>
                    <a:pt x="60" y="12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/>
            </p:cNvSpPr>
            <p:nvPr userDrawn="1"/>
          </p:nvSpPr>
          <p:spPr bwMode="auto">
            <a:xfrm>
              <a:off x="5721350" y="1497013"/>
              <a:ext cx="190500" cy="192088"/>
            </a:xfrm>
            <a:custGeom>
              <a:avLst/>
              <a:gdLst>
                <a:gd name="T0" fmla="*/ 59 w 120"/>
                <a:gd name="T1" fmla="*/ 121 h 121"/>
                <a:gd name="T2" fmla="*/ 0 w 120"/>
                <a:gd name="T3" fmla="*/ 60 h 121"/>
                <a:gd name="T4" fmla="*/ 59 w 120"/>
                <a:gd name="T5" fmla="*/ 0 h 121"/>
                <a:gd name="T6" fmla="*/ 120 w 120"/>
                <a:gd name="T7" fmla="*/ 60 h 121"/>
                <a:gd name="T8" fmla="*/ 59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59" y="121"/>
                  </a:moveTo>
                  <a:lnTo>
                    <a:pt x="0" y="60"/>
                  </a:lnTo>
                  <a:lnTo>
                    <a:pt x="59" y="0"/>
                  </a:lnTo>
                  <a:lnTo>
                    <a:pt x="120" y="60"/>
                  </a:lnTo>
                  <a:lnTo>
                    <a:pt x="59" y="12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/>
            </p:cNvSpPr>
            <p:nvPr userDrawn="1"/>
          </p:nvSpPr>
          <p:spPr bwMode="auto">
            <a:xfrm>
              <a:off x="2513013" y="3328988"/>
              <a:ext cx="684213" cy="350838"/>
            </a:xfrm>
            <a:custGeom>
              <a:avLst/>
              <a:gdLst>
                <a:gd name="T0" fmla="*/ 322 w 431"/>
                <a:gd name="T1" fmla="*/ 104 h 221"/>
                <a:gd name="T2" fmla="*/ 25 w 431"/>
                <a:gd name="T3" fmla="*/ 221 h 221"/>
                <a:gd name="T4" fmla="*/ 0 w 431"/>
                <a:gd name="T5" fmla="*/ 158 h 221"/>
                <a:gd name="T6" fmla="*/ 406 w 431"/>
                <a:gd name="T7" fmla="*/ 0 h 221"/>
                <a:gd name="T8" fmla="*/ 431 w 431"/>
                <a:gd name="T9" fmla="*/ 62 h 221"/>
                <a:gd name="T10" fmla="*/ 381 w 431"/>
                <a:gd name="T11" fmla="*/ 8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21">
                  <a:moveTo>
                    <a:pt x="322" y="104"/>
                  </a:moveTo>
                  <a:lnTo>
                    <a:pt x="25" y="221"/>
                  </a:lnTo>
                  <a:lnTo>
                    <a:pt x="0" y="158"/>
                  </a:lnTo>
                  <a:lnTo>
                    <a:pt x="406" y="0"/>
                  </a:lnTo>
                  <a:lnTo>
                    <a:pt x="431" y="62"/>
                  </a:lnTo>
                  <a:lnTo>
                    <a:pt x="381" y="81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48"/>
            <p:cNvSpPr>
              <a:spLocks noChangeShapeType="1"/>
            </p:cNvSpPr>
            <p:nvPr userDrawn="1"/>
          </p:nvSpPr>
          <p:spPr bwMode="auto">
            <a:xfrm>
              <a:off x="2767013" y="3479800"/>
              <a:ext cx="38100" cy="1016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/>
            </p:cNvSpPr>
            <p:nvPr userDrawn="1"/>
          </p:nvSpPr>
          <p:spPr bwMode="auto">
            <a:xfrm>
              <a:off x="2405063" y="3579813"/>
              <a:ext cx="147638" cy="100013"/>
            </a:xfrm>
            <a:custGeom>
              <a:avLst/>
              <a:gdLst>
                <a:gd name="T0" fmla="*/ 68 w 93"/>
                <a:gd name="T1" fmla="*/ 0 h 63"/>
                <a:gd name="T2" fmla="*/ 0 w 93"/>
                <a:gd name="T3" fmla="*/ 63 h 63"/>
                <a:gd name="T4" fmla="*/ 93 w 93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63">
                  <a:moveTo>
                    <a:pt x="68" y="0"/>
                  </a:moveTo>
                  <a:lnTo>
                    <a:pt x="0" y="63"/>
                  </a:lnTo>
                  <a:lnTo>
                    <a:pt x="93" y="63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/>
            </p:cNvSpPr>
            <p:nvPr userDrawn="1"/>
          </p:nvSpPr>
          <p:spPr bwMode="auto">
            <a:xfrm>
              <a:off x="7794625" y="3016250"/>
              <a:ext cx="333375" cy="422275"/>
            </a:xfrm>
            <a:custGeom>
              <a:avLst/>
              <a:gdLst>
                <a:gd name="T0" fmla="*/ 211 w 229"/>
                <a:gd name="T1" fmla="*/ 156 h 289"/>
                <a:gd name="T2" fmla="*/ 190 w 229"/>
                <a:gd name="T3" fmla="*/ 78 h 289"/>
                <a:gd name="T4" fmla="*/ 78 w 229"/>
                <a:gd name="T5" fmla="*/ 13 h 289"/>
                <a:gd name="T6" fmla="*/ 12 w 229"/>
                <a:gd name="T7" fmla="*/ 125 h 289"/>
                <a:gd name="T8" fmla="*/ 44 w 229"/>
                <a:gd name="T9" fmla="*/ 244 h 289"/>
                <a:gd name="T10" fmla="*/ 109 w 229"/>
                <a:gd name="T11" fmla="*/ 282 h 289"/>
                <a:gd name="T12" fmla="*/ 184 w 229"/>
                <a:gd name="T13" fmla="*/ 262 h 289"/>
                <a:gd name="T14" fmla="*/ 221 w 229"/>
                <a:gd name="T15" fmla="*/ 19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89">
                  <a:moveTo>
                    <a:pt x="211" y="156"/>
                  </a:moveTo>
                  <a:cubicBezTo>
                    <a:pt x="190" y="78"/>
                    <a:pt x="190" y="78"/>
                    <a:pt x="190" y="78"/>
                  </a:cubicBezTo>
                  <a:cubicBezTo>
                    <a:pt x="177" y="29"/>
                    <a:pt x="127" y="0"/>
                    <a:pt x="78" y="13"/>
                  </a:cubicBezTo>
                  <a:cubicBezTo>
                    <a:pt x="29" y="26"/>
                    <a:pt x="0" y="76"/>
                    <a:pt x="12" y="125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51" y="272"/>
                    <a:pt x="80" y="289"/>
                    <a:pt x="109" y="282"/>
                  </a:cubicBezTo>
                  <a:cubicBezTo>
                    <a:pt x="184" y="262"/>
                    <a:pt x="184" y="262"/>
                    <a:pt x="184" y="262"/>
                  </a:cubicBezTo>
                  <a:cubicBezTo>
                    <a:pt x="212" y="255"/>
                    <a:pt x="229" y="225"/>
                    <a:pt x="221" y="197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/>
            </p:cNvSpPr>
            <p:nvPr userDrawn="1"/>
          </p:nvSpPr>
          <p:spPr bwMode="auto">
            <a:xfrm>
              <a:off x="7872413" y="2387600"/>
              <a:ext cx="255588" cy="773113"/>
            </a:xfrm>
            <a:custGeom>
              <a:avLst/>
              <a:gdLst>
                <a:gd name="T0" fmla="*/ 47 w 175"/>
                <a:gd name="T1" fmla="*/ 529 h 529"/>
                <a:gd name="T2" fmla="*/ 24 w 175"/>
                <a:gd name="T3" fmla="*/ 443 h 529"/>
                <a:gd name="T4" fmla="*/ 14 w 175"/>
                <a:gd name="T5" fmla="*/ 399 h 529"/>
                <a:gd name="T6" fmla="*/ 84 w 175"/>
                <a:gd name="T7" fmla="*/ 256 h 529"/>
                <a:gd name="T8" fmla="*/ 84 w 175"/>
                <a:gd name="T9" fmla="*/ 256 h 529"/>
                <a:gd name="T10" fmla="*/ 150 w 175"/>
                <a:gd name="T11" fmla="*/ 94 h 529"/>
                <a:gd name="T12" fmla="*/ 112 w 175"/>
                <a:gd name="T13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529">
                  <a:moveTo>
                    <a:pt x="47" y="529"/>
                  </a:moveTo>
                  <a:cubicBezTo>
                    <a:pt x="24" y="443"/>
                    <a:pt x="24" y="443"/>
                    <a:pt x="24" y="443"/>
                  </a:cubicBezTo>
                  <a:cubicBezTo>
                    <a:pt x="14" y="399"/>
                    <a:pt x="14" y="399"/>
                    <a:pt x="14" y="399"/>
                  </a:cubicBezTo>
                  <a:cubicBezTo>
                    <a:pt x="0" y="341"/>
                    <a:pt x="29" y="280"/>
                    <a:pt x="84" y="256"/>
                  </a:cubicBezTo>
                  <a:cubicBezTo>
                    <a:pt x="84" y="256"/>
                    <a:pt x="84" y="256"/>
                    <a:pt x="84" y="256"/>
                  </a:cubicBezTo>
                  <a:cubicBezTo>
                    <a:pt x="146" y="228"/>
                    <a:pt x="175" y="157"/>
                    <a:pt x="150" y="94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/>
            </p:cNvSpPr>
            <p:nvPr userDrawn="1"/>
          </p:nvSpPr>
          <p:spPr bwMode="auto">
            <a:xfrm>
              <a:off x="7824788" y="3176588"/>
              <a:ext cx="258763" cy="66675"/>
            </a:xfrm>
            <a:custGeom>
              <a:avLst/>
              <a:gdLst>
                <a:gd name="T0" fmla="*/ 0 w 177"/>
                <a:gd name="T1" fmla="*/ 46 h 46"/>
                <a:gd name="T2" fmla="*/ 177 w 177"/>
                <a:gd name="T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46">
                  <a:moveTo>
                    <a:pt x="0" y="46"/>
                  </a:moveTo>
                  <a:cubicBezTo>
                    <a:pt x="3" y="46"/>
                    <a:pt x="177" y="0"/>
                    <a:pt x="177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/>
            </p:cNvSpPr>
            <p:nvPr userDrawn="1"/>
          </p:nvSpPr>
          <p:spPr bwMode="auto">
            <a:xfrm>
              <a:off x="6515100" y="2436813"/>
              <a:ext cx="1176338" cy="563563"/>
            </a:xfrm>
            <a:custGeom>
              <a:avLst/>
              <a:gdLst>
                <a:gd name="T0" fmla="*/ 707 w 741"/>
                <a:gd name="T1" fmla="*/ 332 h 355"/>
                <a:gd name="T2" fmla="*/ 704 w 741"/>
                <a:gd name="T3" fmla="*/ 355 h 355"/>
                <a:gd name="T4" fmla="*/ 0 w 741"/>
                <a:gd name="T5" fmla="*/ 243 h 355"/>
                <a:gd name="T6" fmla="*/ 38 w 741"/>
                <a:gd name="T7" fmla="*/ 0 h 355"/>
                <a:gd name="T8" fmla="*/ 741 w 741"/>
                <a:gd name="T9" fmla="*/ 111 h 355"/>
                <a:gd name="T10" fmla="*/ 715 w 741"/>
                <a:gd name="T11" fmla="*/ 28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1" h="355">
                  <a:moveTo>
                    <a:pt x="707" y="332"/>
                  </a:moveTo>
                  <a:lnTo>
                    <a:pt x="704" y="355"/>
                  </a:lnTo>
                  <a:lnTo>
                    <a:pt x="0" y="243"/>
                  </a:lnTo>
                  <a:lnTo>
                    <a:pt x="38" y="0"/>
                  </a:lnTo>
                  <a:lnTo>
                    <a:pt x="741" y="111"/>
                  </a:lnTo>
                  <a:lnTo>
                    <a:pt x="715" y="282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4"/>
            <p:cNvSpPr>
              <a:spLocks/>
            </p:cNvSpPr>
            <p:nvPr userDrawn="1"/>
          </p:nvSpPr>
          <p:spPr bwMode="auto">
            <a:xfrm>
              <a:off x="6621463" y="2505075"/>
              <a:ext cx="271463" cy="107950"/>
            </a:xfrm>
            <a:custGeom>
              <a:avLst/>
              <a:gdLst>
                <a:gd name="T0" fmla="*/ 165 w 171"/>
                <a:gd name="T1" fmla="*/ 68 h 68"/>
                <a:gd name="T2" fmla="*/ 0 w 171"/>
                <a:gd name="T3" fmla="*/ 42 h 68"/>
                <a:gd name="T4" fmla="*/ 7 w 171"/>
                <a:gd name="T5" fmla="*/ 0 h 68"/>
                <a:gd name="T6" fmla="*/ 171 w 171"/>
                <a:gd name="T7" fmla="*/ 26 h 68"/>
                <a:gd name="T8" fmla="*/ 165 w 171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65" y="68"/>
                  </a:moveTo>
                  <a:lnTo>
                    <a:pt x="0" y="42"/>
                  </a:lnTo>
                  <a:lnTo>
                    <a:pt x="7" y="0"/>
                  </a:lnTo>
                  <a:lnTo>
                    <a:pt x="171" y="26"/>
                  </a:lnTo>
                  <a:lnTo>
                    <a:pt x="165" y="68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5"/>
            <p:cNvSpPr>
              <a:spLocks/>
            </p:cNvSpPr>
            <p:nvPr userDrawn="1"/>
          </p:nvSpPr>
          <p:spPr bwMode="auto">
            <a:xfrm>
              <a:off x="6940550" y="25542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8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8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6"/>
            <p:cNvSpPr>
              <a:spLocks/>
            </p:cNvSpPr>
            <p:nvPr userDrawn="1"/>
          </p:nvSpPr>
          <p:spPr bwMode="auto">
            <a:xfrm>
              <a:off x="7059613" y="2573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7"/>
            <p:cNvSpPr>
              <a:spLocks/>
            </p:cNvSpPr>
            <p:nvPr userDrawn="1"/>
          </p:nvSpPr>
          <p:spPr bwMode="auto">
            <a:xfrm>
              <a:off x="7177088" y="2592388"/>
              <a:ext cx="82550" cy="80963"/>
            </a:xfrm>
            <a:custGeom>
              <a:avLst/>
              <a:gdLst>
                <a:gd name="T0" fmla="*/ 44 w 52"/>
                <a:gd name="T1" fmla="*/ 51 h 51"/>
                <a:gd name="T2" fmla="*/ 0 w 52"/>
                <a:gd name="T3" fmla="*/ 44 h 51"/>
                <a:gd name="T4" fmla="*/ 7 w 52"/>
                <a:gd name="T5" fmla="*/ 0 h 51"/>
                <a:gd name="T6" fmla="*/ 52 w 52"/>
                <a:gd name="T7" fmla="*/ 7 h 51"/>
                <a:gd name="T8" fmla="*/ 44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2" y="7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"/>
            <p:cNvSpPr>
              <a:spLocks/>
            </p:cNvSpPr>
            <p:nvPr userDrawn="1"/>
          </p:nvSpPr>
          <p:spPr bwMode="auto">
            <a:xfrm>
              <a:off x="7296150" y="261143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7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9"/>
            <p:cNvSpPr>
              <a:spLocks/>
            </p:cNvSpPr>
            <p:nvPr userDrawn="1"/>
          </p:nvSpPr>
          <p:spPr bwMode="auto">
            <a:xfrm>
              <a:off x="7413625" y="2628900"/>
              <a:ext cx="80963" cy="82550"/>
            </a:xfrm>
            <a:custGeom>
              <a:avLst/>
              <a:gdLst>
                <a:gd name="T0" fmla="*/ 45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5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5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5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0"/>
            <p:cNvSpPr>
              <a:spLocks/>
            </p:cNvSpPr>
            <p:nvPr userDrawn="1"/>
          </p:nvSpPr>
          <p:spPr bwMode="auto">
            <a:xfrm>
              <a:off x="6919913" y="2682875"/>
              <a:ext cx="82550" cy="80963"/>
            </a:xfrm>
            <a:custGeom>
              <a:avLst/>
              <a:gdLst>
                <a:gd name="T0" fmla="*/ 45 w 52"/>
                <a:gd name="T1" fmla="*/ 51 h 51"/>
                <a:gd name="T2" fmla="*/ 0 w 52"/>
                <a:gd name="T3" fmla="*/ 44 h 51"/>
                <a:gd name="T4" fmla="*/ 8 w 52"/>
                <a:gd name="T5" fmla="*/ 0 h 51"/>
                <a:gd name="T6" fmla="*/ 52 w 52"/>
                <a:gd name="T7" fmla="*/ 7 h 51"/>
                <a:gd name="T8" fmla="*/ 45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5" y="51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5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1"/>
            <p:cNvSpPr>
              <a:spLocks/>
            </p:cNvSpPr>
            <p:nvPr userDrawn="1"/>
          </p:nvSpPr>
          <p:spPr bwMode="auto">
            <a:xfrm>
              <a:off x="7038975" y="2700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2"/>
            <p:cNvSpPr>
              <a:spLocks/>
            </p:cNvSpPr>
            <p:nvPr userDrawn="1"/>
          </p:nvSpPr>
          <p:spPr bwMode="auto">
            <a:xfrm>
              <a:off x="6637338" y="2638425"/>
              <a:ext cx="80963" cy="79375"/>
            </a:xfrm>
            <a:custGeom>
              <a:avLst/>
              <a:gdLst>
                <a:gd name="T0" fmla="*/ 44 w 51"/>
                <a:gd name="T1" fmla="*/ 50 h 50"/>
                <a:gd name="T2" fmla="*/ 0 w 51"/>
                <a:gd name="T3" fmla="*/ 44 h 50"/>
                <a:gd name="T4" fmla="*/ 7 w 51"/>
                <a:gd name="T5" fmla="*/ 0 h 50"/>
                <a:gd name="T6" fmla="*/ 51 w 51"/>
                <a:gd name="T7" fmla="*/ 6 h 50"/>
                <a:gd name="T8" fmla="*/ 44 w 51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3"/>
            <p:cNvSpPr>
              <a:spLocks/>
            </p:cNvSpPr>
            <p:nvPr userDrawn="1"/>
          </p:nvSpPr>
          <p:spPr bwMode="auto">
            <a:xfrm>
              <a:off x="6756400" y="2657475"/>
              <a:ext cx="79375" cy="79375"/>
            </a:xfrm>
            <a:custGeom>
              <a:avLst/>
              <a:gdLst>
                <a:gd name="T0" fmla="*/ 44 w 50"/>
                <a:gd name="T1" fmla="*/ 50 h 50"/>
                <a:gd name="T2" fmla="*/ 0 w 50"/>
                <a:gd name="T3" fmla="*/ 44 h 50"/>
                <a:gd name="T4" fmla="*/ 6 w 50"/>
                <a:gd name="T5" fmla="*/ 0 h 50"/>
                <a:gd name="T6" fmla="*/ 50 w 50"/>
                <a:gd name="T7" fmla="*/ 6 h 50"/>
                <a:gd name="T8" fmla="*/ 44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4" y="50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4"/>
            <p:cNvSpPr>
              <a:spLocks/>
            </p:cNvSpPr>
            <p:nvPr userDrawn="1"/>
          </p:nvSpPr>
          <p:spPr bwMode="auto">
            <a:xfrm>
              <a:off x="7156450" y="27193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7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5"/>
            <p:cNvSpPr>
              <a:spLocks/>
            </p:cNvSpPr>
            <p:nvPr userDrawn="1"/>
          </p:nvSpPr>
          <p:spPr bwMode="auto">
            <a:xfrm>
              <a:off x="7277100" y="2738438"/>
              <a:ext cx="79375" cy="82550"/>
            </a:xfrm>
            <a:custGeom>
              <a:avLst/>
              <a:gdLst>
                <a:gd name="T0" fmla="*/ 44 w 50"/>
                <a:gd name="T1" fmla="*/ 52 h 52"/>
                <a:gd name="T2" fmla="*/ 0 w 50"/>
                <a:gd name="T3" fmla="*/ 44 h 52"/>
                <a:gd name="T4" fmla="*/ 6 w 50"/>
                <a:gd name="T5" fmla="*/ 0 h 52"/>
                <a:gd name="T6" fmla="*/ 50 w 50"/>
                <a:gd name="T7" fmla="*/ 7 h 52"/>
                <a:gd name="T8" fmla="*/ 44 w 5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44" y="52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6"/>
            <p:cNvSpPr>
              <a:spLocks/>
            </p:cNvSpPr>
            <p:nvPr userDrawn="1"/>
          </p:nvSpPr>
          <p:spPr bwMode="auto">
            <a:xfrm>
              <a:off x="7394575" y="275748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6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67"/>
            <p:cNvSpPr>
              <a:spLocks/>
            </p:cNvSpPr>
            <p:nvPr userDrawn="1"/>
          </p:nvSpPr>
          <p:spPr bwMode="auto">
            <a:xfrm>
              <a:off x="7096125" y="2343150"/>
              <a:ext cx="512763" cy="176213"/>
            </a:xfrm>
            <a:custGeom>
              <a:avLst/>
              <a:gdLst>
                <a:gd name="T0" fmla="*/ 0 w 352"/>
                <a:gd name="T1" fmla="*/ 121 h 121"/>
                <a:gd name="T2" fmla="*/ 0 w 352"/>
                <a:gd name="T3" fmla="*/ 121 h 121"/>
                <a:gd name="T4" fmla="*/ 152 w 352"/>
                <a:gd name="T5" fmla="*/ 57 h 121"/>
                <a:gd name="T6" fmla="*/ 193 w 352"/>
                <a:gd name="T7" fmla="*/ 65 h 121"/>
                <a:gd name="T8" fmla="*/ 326 w 352"/>
                <a:gd name="T9" fmla="*/ 26 h 121"/>
                <a:gd name="T10" fmla="*/ 352 w 352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21"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3" y="70"/>
                    <a:pt x="93" y="44"/>
                    <a:pt x="152" y="57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241" y="76"/>
                    <a:pt x="291" y="61"/>
                    <a:pt x="326" y="26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8"/>
            <p:cNvSpPr>
              <a:spLocks/>
            </p:cNvSpPr>
            <p:nvPr userDrawn="1"/>
          </p:nvSpPr>
          <p:spPr bwMode="auto">
            <a:xfrm>
              <a:off x="8515350" y="2657475"/>
              <a:ext cx="825500" cy="1006475"/>
            </a:xfrm>
            <a:custGeom>
              <a:avLst/>
              <a:gdLst>
                <a:gd name="T0" fmla="*/ 174 w 520"/>
                <a:gd name="T1" fmla="*/ 59 h 634"/>
                <a:gd name="T2" fmla="*/ 54 w 520"/>
                <a:gd name="T3" fmla="*/ 113 h 634"/>
                <a:gd name="T4" fmla="*/ 0 w 520"/>
                <a:gd name="T5" fmla="*/ 253 h 634"/>
                <a:gd name="T6" fmla="*/ 168 w 520"/>
                <a:gd name="T7" fmla="*/ 634 h 634"/>
                <a:gd name="T8" fmla="*/ 520 w 520"/>
                <a:gd name="T9" fmla="*/ 479 h 634"/>
                <a:gd name="T10" fmla="*/ 309 w 520"/>
                <a:gd name="T11" fmla="*/ 0 h 634"/>
                <a:gd name="T12" fmla="*/ 241 w 520"/>
                <a:gd name="T13" fmla="*/ 3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" h="634">
                  <a:moveTo>
                    <a:pt x="174" y="59"/>
                  </a:moveTo>
                  <a:lnTo>
                    <a:pt x="54" y="113"/>
                  </a:lnTo>
                  <a:lnTo>
                    <a:pt x="0" y="253"/>
                  </a:lnTo>
                  <a:lnTo>
                    <a:pt x="168" y="634"/>
                  </a:lnTo>
                  <a:lnTo>
                    <a:pt x="520" y="479"/>
                  </a:lnTo>
                  <a:lnTo>
                    <a:pt x="309" y="0"/>
                  </a:lnTo>
                  <a:lnTo>
                    <a:pt x="241" y="30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9"/>
            <p:cNvSpPr>
              <a:spLocks/>
            </p:cNvSpPr>
            <p:nvPr userDrawn="1"/>
          </p:nvSpPr>
          <p:spPr bwMode="auto">
            <a:xfrm>
              <a:off x="8513763" y="2836863"/>
              <a:ext cx="155575" cy="222250"/>
            </a:xfrm>
            <a:custGeom>
              <a:avLst/>
              <a:gdLst>
                <a:gd name="T0" fmla="*/ 55 w 98"/>
                <a:gd name="T1" fmla="*/ 0 h 140"/>
                <a:gd name="T2" fmla="*/ 0 w 98"/>
                <a:gd name="T3" fmla="*/ 140 h 140"/>
                <a:gd name="T4" fmla="*/ 98 w 98"/>
                <a:gd name="T5" fmla="*/ 97 h 140"/>
                <a:gd name="T6" fmla="*/ 55 w 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0">
                  <a:moveTo>
                    <a:pt x="55" y="0"/>
                  </a:moveTo>
                  <a:lnTo>
                    <a:pt x="0" y="140"/>
                  </a:lnTo>
                  <a:lnTo>
                    <a:pt x="98" y="97"/>
                  </a:lnTo>
                  <a:lnTo>
                    <a:pt x="55" y="0"/>
                  </a:lnTo>
                  <a:close/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70"/>
            <p:cNvSpPr>
              <a:spLocks noChangeShapeType="1"/>
            </p:cNvSpPr>
            <p:nvPr userDrawn="1"/>
          </p:nvSpPr>
          <p:spPr bwMode="auto">
            <a:xfrm flipV="1">
              <a:off x="8669338" y="2978150"/>
              <a:ext cx="365125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71"/>
            <p:cNvSpPr>
              <a:spLocks noChangeShapeType="1"/>
            </p:cNvSpPr>
            <p:nvPr userDrawn="1"/>
          </p:nvSpPr>
          <p:spPr bwMode="auto">
            <a:xfrm flipV="1">
              <a:off x="8737600" y="3132138"/>
              <a:ext cx="366713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72"/>
            <p:cNvSpPr>
              <a:spLocks noChangeShapeType="1"/>
            </p:cNvSpPr>
            <p:nvPr userDrawn="1"/>
          </p:nvSpPr>
          <p:spPr bwMode="auto">
            <a:xfrm flipV="1">
              <a:off x="8805863" y="3289300"/>
              <a:ext cx="366713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73"/>
            <p:cNvSpPr>
              <a:spLocks noChangeArrowheads="1"/>
            </p:cNvSpPr>
            <p:nvPr userDrawn="1"/>
          </p:nvSpPr>
          <p:spPr bwMode="auto">
            <a:xfrm>
              <a:off x="8836025" y="2178050"/>
              <a:ext cx="242888" cy="242888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4"/>
            <p:cNvSpPr>
              <a:spLocks/>
            </p:cNvSpPr>
            <p:nvPr userDrawn="1"/>
          </p:nvSpPr>
          <p:spPr bwMode="auto">
            <a:xfrm>
              <a:off x="8958263" y="2233613"/>
              <a:ext cx="65088" cy="65088"/>
            </a:xfrm>
            <a:custGeom>
              <a:avLst/>
              <a:gdLst>
                <a:gd name="T0" fmla="*/ 0 w 45"/>
                <a:gd name="T1" fmla="*/ 0 h 45"/>
                <a:gd name="T2" fmla="*/ 45 w 4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cubicBezTo>
                    <a:pt x="25" y="0"/>
                    <a:pt x="45" y="20"/>
                    <a:pt x="45" y="45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75"/>
            <p:cNvSpPr>
              <a:spLocks noChangeShapeType="1"/>
            </p:cNvSpPr>
            <p:nvPr userDrawn="1"/>
          </p:nvSpPr>
          <p:spPr bwMode="auto">
            <a:xfrm>
              <a:off x="9078913" y="2298700"/>
              <a:ext cx="92075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Line 76"/>
            <p:cNvSpPr>
              <a:spLocks noChangeShapeType="1"/>
            </p:cNvSpPr>
            <p:nvPr userDrawn="1"/>
          </p:nvSpPr>
          <p:spPr bwMode="auto">
            <a:xfrm flipH="1">
              <a:off x="6546850" y="20907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Line 77"/>
            <p:cNvSpPr>
              <a:spLocks noChangeShapeType="1"/>
            </p:cNvSpPr>
            <p:nvPr userDrawn="1"/>
          </p:nvSpPr>
          <p:spPr bwMode="auto">
            <a:xfrm flipH="1">
              <a:off x="6375400" y="22621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Line 78"/>
            <p:cNvSpPr>
              <a:spLocks noChangeShapeType="1"/>
            </p:cNvSpPr>
            <p:nvPr userDrawn="1"/>
          </p:nvSpPr>
          <p:spPr bwMode="auto">
            <a:xfrm>
              <a:off x="6375400" y="20907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Line 79"/>
            <p:cNvSpPr>
              <a:spLocks noChangeShapeType="1"/>
            </p:cNvSpPr>
            <p:nvPr userDrawn="1"/>
          </p:nvSpPr>
          <p:spPr bwMode="auto">
            <a:xfrm>
              <a:off x="6546850" y="22621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Line 80"/>
            <p:cNvSpPr>
              <a:spLocks noChangeShapeType="1"/>
            </p:cNvSpPr>
            <p:nvPr userDrawn="1"/>
          </p:nvSpPr>
          <p:spPr bwMode="auto">
            <a:xfrm flipH="1">
              <a:off x="8551863" y="19256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Line 81"/>
            <p:cNvSpPr>
              <a:spLocks noChangeShapeType="1"/>
            </p:cNvSpPr>
            <p:nvPr userDrawn="1"/>
          </p:nvSpPr>
          <p:spPr bwMode="auto">
            <a:xfrm flipH="1">
              <a:off x="8380413" y="20970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Line 82"/>
            <p:cNvSpPr>
              <a:spLocks noChangeShapeType="1"/>
            </p:cNvSpPr>
            <p:nvPr userDrawn="1"/>
          </p:nvSpPr>
          <p:spPr bwMode="auto">
            <a:xfrm>
              <a:off x="8380413" y="19256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Line 83"/>
            <p:cNvSpPr>
              <a:spLocks noChangeShapeType="1"/>
            </p:cNvSpPr>
            <p:nvPr userDrawn="1"/>
          </p:nvSpPr>
          <p:spPr bwMode="auto">
            <a:xfrm>
              <a:off x="8551863" y="20970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84"/>
            <p:cNvSpPr>
              <a:spLocks noChangeArrowheads="1"/>
            </p:cNvSpPr>
            <p:nvPr userDrawn="1"/>
          </p:nvSpPr>
          <p:spPr bwMode="auto">
            <a:xfrm>
              <a:off x="7175500" y="3248025"/>
              <a:ext cx="146050" cy="146050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5"/>
            <p:cNvSpPr>
              <a:spLocks/>
            </p:cNvSpPr>
            <p:nvPr userDrawn="1"/>
          </p:nvSpPr>
          <p:spPr bwMode="auto">
            <a:xfrm>
              <a:off x="6988175" y="2027238"/>
              <a:ext cx="182563" cy="182563"/>
            </a:xfrm>
            <a:custGeom>
              <a:avLst/>
              <a:gdLst>
                <a:gd name="T0" fmla="*/ 58 w 115"/>
                <a:gd name="T1" fmla="*/ 115 h 115"/>
                <a:gd name="T2" fmla="*/ 0 w 115"/>
                <a:gd name="T3" fmla="*/ 58 h 115"/>
                <a:gd name="T4" fmla="*/ 58 w 115"/>
                <a:gd name="T5" fmla="*/ 0 h 115"/>
                <a:gd name="T6" fmla="*/ 115 w 115"/>
                <a:gd name="T7" fmla="*/ 58 h 115"/>
                <a:gd name="T8" fmla="*/ 58 w 115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58" y="115"/>
                  </a:moveTo>
                  <a:lnTo>
                    <a:pt x="0" y="58"/>
                  </a:lnTo>
                  <a:lnTo>
                    <a:pt x="58" y="0"/>
                  </a:lnTo>
                  <a:lnTo>
                    <a:pt x="115" y="58"/>
                  </a:lnTo>
                  <a:lnTo>
                    <a:pt x="58" y="11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6"/>
            <p:cNvSpPr>
              <a:spLocks/>
            </p:cNvSpPr>
            <p:nvPr userDrawn="1"/>
          </p:nvSpPr>
          <p:spPr bwMode="auto">
            <a:xfrm>
              <a:off x="8355013" y="2354263"/>
              <a:ext cx="258763" cy="296863"/>
            </a:xfrm>
            <a:custGeom>
              <a:avLst/>
              <a:gdLst>
                <a:gd name="T0" fmla="*/ 100 w 177"/>
                <a:gd name="T1" fmla="*/ 0 h 203"/>
                <a:gd name="T2" fmla="*/ 15 w 177"/>
                <a:gd name="T3" fmla="*/ 124 h 203"/>
                <a:gd name="T4" fmla="*/ 27 w 177"/>
                <a:gd name="T5" fmla="*/ 189 h 203"/>
                <a:gd name="T6" fmla="*/ 91 w 177"/>
                <a:gd name="T7" fmla="*/ 177 h 203"/>
                <a:gd name="T8" fmla="*/ 177 w 177"/>
                <a:gd name="T9" fmla="*/ 53 h 203"/>
                <a:gd name="T10" fmla="*/ 100 w 177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03">
                  <a:moveTo>
                    <a:pt x="100" y="0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0" y="145"/>
                    <a:pt x="6" y="174"/>
                    <a:pt x="27" y="189"/>
                  </a:cubicBezTo>
                  <a:cubicBezTo>
                    <a:pt x="48" y="203"/>
                    <a:pt x="77" y="198"/>
                    <a:pt x="91" y="177"/>
                  </a:cubicBezTo>
                  <a:cubicBezTo>
                    <a:pt x="177" y="53"/>
                    <a:pt x="177" y="53"/>
                    <a:pt x="177" y="53"/>
                  </a:cubicBezTo>
                  <a:lnTo>
                    <a:pt x="100" y="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Line 87"/>
            <p:cNvSpPr>
              <a:spLocks noChangeShapeType="1"/>
            </p:cNvSpPr>
            <p:nvPr userDrawn="1"/>
          </p:nvSpPr>
          <p:spPr bwMode="auto">
            <a:xfrm>
              <a:off x="8391525" y="2514600"/>
              <a:ext cx="111125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8"/>
            <p:cNvSpPr>
              <a:spLocks/>
            </p:cNvSpPr>
            <p:nvPr userDrawn="1"/>
          </p:nvSpPr>
          <p:spPr bwMode="auto">
            <a:xfrm>
              <a:off x="8516938" y="2305050"/>
              <a:ext cx="122238" cy="115888"/>
            </a:xfrm>
            <a:custGeom>
              <a:avLst/>
              <a:gdLst>
                <a:gd name="T0" fmla="*/ 77 w 77"/>
                <a:gd name="T1" fmla="*/ 35 h 73"/>
                <a:gd name="T2" fmla="*/ 27 w 77"/>
                <a:gd name="T3" fmla="*/ 0 h 73"/>
                <a:gd name="T4" fmla="*/ 0 w 77"/>
                <a:gd name="T5" fmla="*/ 38 h 73"/>
                <a:gd name="T6" fmla="*/ 51 w 77"/>
                <a:gd name="T7" fmla="*/ 73 h 73"/>
                <a:gd name="T8" fmla="*/ 77 w 77"/>
                <a:gd name="T9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3">
                  <a:moveTo>
                    <a:pt x="77" y="35"/>
                  </a:moveTo>
                  <a:lnTo>
                    <a:pt x="27" y="0"/>
                  </a:lnTo>
                  <a:lnTo>
                    <a:pt x="0" y="38"/>
                  </a:lnTo>
                  <a:lnTo>
                    <a:pt x="51" y="73"/>
                  </a:lnTo>
                  <a:lnTo>
                    <a:pt x="77" y="3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9"/>
            <p:cNvSpPr>
              <a:spLocks/>
            </p:cNvSpPr>
            <p:nvPr userDrawn="1"/>
          </p:nvSpPr>
          <p:spPr bwMode="auto">
            <a:xfrm>
              <a:off x="7886700" y="1612900"/>
              <a:ext cx="290513" cy="280988"/>
            </a:xfrm>
            <a:custGeom>
              <a:avLst/>
              <a:gdLst>
                <a:gd name="T0" fmla="*/ 134 w 200"/>
                <a:gd name="T1" fmla="*/ 192 h 192"/>
                <a:gd name="T2" fmla="*/ 0 w 200"/>
                <a:gd name="T3" fmla="*/ 79 h 192"/>
                <a:gd name="T4" fmla="*/ 55 w 200"/>
                <a:gd name="T5" fmla="*/ 14 h 192"/>
                <a:gd name="T6" fmla="*/ 97 w 200"/>
                <a:gd name="T7" fmla="*/ 10 h 192"/>
                <a:gd name="T8" fmla="*/ 186 w 200"/>
                <a:gd name="T9" fmla="*/ 84 h 192"/>
                <a:gd name="T10" fmla="*/ 189 w 200"/>
                <a:gd name="T11" fmla="*/ 126 h 192"/>
                <a:gd name="T12" fmla="*/ 134 w 200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2">
                  <a:moveTo>
                    <a:pt x="134" y="19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5" y="1"/>
                    <a:pt x="84" y="0"/>
                    <a:pt x="97" y="10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98" y="95"/>
                    <a:pt x="200" y="114"/>
                    <a:pt x="189" y="126"/>
                  </a:cubicBezTo>
                  <a:lnTo>
                    <a:pt x="134" y="19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Line 90"/>
            <p:cNvSpPr>
              <a:spLocks noChangeShapeType="1"/>
            </p:cNvSpPr>
            <p:nvPr userDrawn="1"/>
          </p:nvSpPr>
          <p:spPr bwMode="auto">
            <a:xfrm>
              <a:off x="7854950" y="176530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Line 91"/>
            <p:cNvSpPr>
              <a:spLocks noChangeShapeType="1"/>
            </p:cNvSpPr>
            <p:nvPr userDrawn="1"/>
          </p:nvSpPr>
          <p:spPr bwMode="auto">
            <a:xfrm>
              <a:off x="7797800" y="183515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92"/>
            <p:cNvSpPr>
              <a:spLocks noChangeShapeType="1"/>
            </p:cNvSpPr>
            <p:nvPr userDrawn="1"/>
          </p:nvSpPr>
          <p:spPr bwMode="auto">
            <a:xfrm>
              <a:off x="7739063" y="190500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3"/>
            <p:cNvSpPr>
              <a:spLocks/>
            </p:cNvSpPr>
            <p:nvPr userDrawn="1"/>
          </p:nvSpPr>
          <p:spPr bwMode="auto">
            <a:xfrm>
              <a:off x="7500938" y="1639888"/>
              <a:ext cx="685800" cy="642938"/>
            </a:xfrm>
            <a:custGeom>
              <a:avLst/>
              <a:gdLst>
                <a:gd name="T0" fmla="*/ 387 w 432"/>
                <a:gd name="T1" fmla="*/ 135 h 405"/>
                <a:gd name="T2" fmla="*/ 384 w 432"/>
                <a:gd name="T3" fmla="*/ 138 h 405"/>
                <a:gd name="T4" fmla="*/ 366 w 432"/>
                <a:gd name="T5" fmla="*/ 160 h 405"/>
                <a:gd name="T6" fmla="*/ 243 w 432"/>
                <a:gd name="T7" fmla="*/ 56 h 405"/>
                <a:gd name="T8" fmla="*/ 261 w 432"/>
                <a:gd name="T9" fmla="*/ 35 h 405"/>
                <a:gd name="T10" fmla="*/ 264 w 432"/>
                <a:gd name="T11" fmla="*/ 31 h 405"/>
                <a:gd name="T12" fmla="*/ 227 w 432"/>
                <a:gd name="T13" fmla="*/ 0 h 405"/>
                <a:gd name="T14" fmla="*/ 0 w 432"/>
                <a:gd name="T15" fmla="*/ 271 h 405"/>
                <a:gd name="T16" fmla="*/ 160 w 432"/>
                <a:gd name="T17" fmla="*/ 405 h 405"/>
                <a:gd name="T18" fmla="*/ 243 w 432"/>
                <a:gd name="T19" fmla="*/ 398 h 405"/>
                <a:gd name="T20" fmla="*/ 432 w 432"/>
                <a:gd name="T21" fmla="*/ 172 h 405"/>
                <a:gd name="T22" fmla="*/ 387 w 432"/>
                <a:gd name="T23" fmla="*/ 13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" h="405">
                  <a:moveTo>
                    <a:pt x="387" y="135"/>
                  </a:moveTo>
                  <a:lnTo>
                    <a:pt x="384" y="138"/>
                  </a:lnTo>
                  <a:lnTo>
                    <a:pt x="366" y="160"/>
                  </a:lnTo>
                  <a:lnTo>
                    <a:pt x="243" y="56"/>
                  </a:lnTo>
                  <a:lnTo>
                    <a:pt x="261" y="35"/>
                  </a:lnTo>
                  <a:lnTo>
                    <a:pt x="264" y="31"/>
                  </a:lnTo>
                  <a:lnTo>
                    <a:pt x="227" y="0"/>
                  </a:lnTo>
                  <a:lnTo>
                    <a:pt x="0" y="271"/>
                  </a:lnTo>
                  <a:lnTo>
                    <a:pt x="160" y="405"/>
                  </a:lnTo>
                  <a:lnTo>
                    <a:pt x="243" y="398"/>
                  </a:lnTo>
                  <a:lnTo>
                    <a:pt x="432" y="172"/>
                  </a:lnTo>
                  <a:lnTo>
                    <a:pt x="387" y="13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4"/>
            <p:cNvSpPr>
              <a:spLocks/>
            </p:cNvSpPr>
            <p:nvPr userDrawn="1"/>
          </p:nvSpPr>
          <p:spPr bwMode="auto">
            <a:xfrm>
              <a:off x="7754938" y="2211388"/>
              <a:ext cx="131763" cy="71438"/>
            </a:xfrm>
            <a:custGeom>
              <a:avLst/>
              <a:gdLst>
                <a:gd name="T0" fmla="*/ 0 w 83"/>
                <a:gd name="T1" fmla="*/ 45 h 45"/>
                <a:gd name="T2" fmla="*/ 38 w 83"/>
                <a:gd name="T3" fmla="*/ 0 h 45"/>
                <a:gd name="T4" fmla="*/ 83 w 83"/>
                <a:gd name="T5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45">
                  <a:moveTo>
                    <a:pt x="0" y="45"/>
                  </a:moveTo>
                  <a:lnTo>
                    <a:pt x="38" y="0"/>
                  </a:lnTo>
                  <a:lnTo>
                    <a:pt x="83" y="38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Line 95"/>
            <p:cNvSpPr>
              <a:spLocks noChangeShapeType="1"/>
            </p:cNvSpPr>
            <p:nvPr userDrawn="1"/>
          </p:nvSpPr>
          <p:spPr bwMode="auto">
            <a:xfrm>
              <a:off x="7920038" y="1689100"/>
              <a:ext cx="128588" cy="10795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 userDrawn="1"/>
        </p:nvGrpSpPr>
        <p:grpSpPr>
          <a:xfrm>
            <a:off x="5253037" y="5582174"/>
            <a:ext cx="7397750" cy="2524125"/>
            <a:chOff x="2405063" y="1201738"/>
            <a:chExt cx="7397750" cy="2524125"/>
          </a:xfrm>
        </p:grpSpPr>
        <p:sp>
          <p:nvSpPr>
            <p:cNvPr id="112" name="Freeform 5"/>
            <p:cNvSpPr>
              <a:spLocks/>
            </p:cNvSpPr>
            <p:nvPr userDrawn="1"/>
          </p:nvSpPr>
          <p:spPr bwMode="auto">
            <a:xfrm>
              <a:off x="5815013" y="1671638"/>
              <a:ext cx="463550" cy="284163"/>
            </a:xfrm>
            <a:custGeom>
              <a:avLst/>
              <a:gdLst>
                <a:gd name="T0" fmla="*/ 0 w 318"/>
                <a:gd name="T1" fmla="*/ 195 h 195"/>
                <a:gd name="T2" fmla="*/ 318 w 318"/>
                <a:gd name="T3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5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6"/>
            <p:cNvSpPr>
              <a:spLocks/>
            </p:cNvSpPr>
            <p:nvPr userDrawn="1"/>
          </p:nvSpPr>
          <p:spPr bwMode="auto">
            <a:xfrm>
              <a:off x="5892800" y="1763713"/>
              <a:ext cx="358775" cy="220663"/>
            </a:xfrm>
            <a:custGeom>
              <a:avLst/>
              <a:gdLst>
                <a:gd name="T0" fmla="*/ 0 w 246"/>
                <a:gd name="T1" fmla="*/ 151 h 151"/>
                <a:gd name="T2" fmla="*/ 246 w 246"/>
                <a:gd name="T3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151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"/>
            <p:cNvSpPr>
              <a:spLocks/>
            </p:cNvSpPr>
            <p:nvPr userDrawn="1"/>
          </p:nvSpPr>
          <p:spPr bwMode="auto">
            <a:xfrm>
              <a:off x="5972175" y="1858963"/>
              <a:ext cx="250825" cy="153988"/>
            </a:xfrm>
            <a:custGeom>
              <a:avLst/>
              <a:gdLst>
                <a:gd name="T0" fmla="*/ 0 w 173"/>
                <a:gd name="T1" fmla="*/ 106 h 106"/>
                <a:gd name="T2" fmla="*/ 173 w 173"/>
                <a:gd name="T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06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8"/>
            <p:cNvSpPr>
              <a:spLocks/>
            </p:cNvSpPr>
            <p:nvPr userDrawn="1"/>
          </p:nvSpPr>
          <p:spPr bwMode="auto">
            <a:xfrm>
              <a:off x="6084888" y="1993900"/>
              <a:ext cx="117475" cy="119063"/>
            </a:xfrm>
            <a:custGeom>
              <a:avLst/>
              <a:gdLst>
                <a:gd name="T0" fmla="*/ 72 w 80"/>
                <a:gd name="T1" fmla="*/ 26 h 81"/>
                <a:gd name="T2" fmla="*/ 25 w 80"/>
                <a:gd name="T3" fmla="*/ 8 h 81"/>
                <a:gd name="T4" fmla="*/ 8 w 80"/>
                <a:gd name="T5" fmla="*/ 55 h 81"/>
                <a:gd name="T6" fmla="*/ 55 w 80"/>
                <a:gd name="T7" fmla="*/ 73 h 81"/>
                <a:gd name="T8" fmla="*/ 72 w 80"/>
                <a:gd name="T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"/>
            <p:cNvSpPr>
              <a:spLocks/>
            </p:cNvSpPr>
            <p:nvPr userDrawn="1"/>
          </p:nvSpPr>
          <p:spPr bwMode="auto">
            <a:xfrm>
              <a:off x="3705225" y="3251200"/>
              <a:ext cx="417513" cy="419100"/>
            </a:xfrm>
            <a:custGeom>
              <a:avLst/>
              <a:gdLst>
                <a:gd name="T0" fmla="*/ 190 w 286"/>
                <a:gd name="T1" fmla="*/ 233 h 287"/>
                <a:gd name="T2" fmla="*/ 249 w 286"/>
                <a:gd name="T3" fmla="*/ 173 h 287"/>
                <a:gd name="T4" fmla="*/ 247 w 286"/>
                <a:gd name="T5" fmla="*/ 37 h 287"/>
                <a:gd name="T6" fmla="*/ 112 w 286"/>
                <a:gd name="T7" fmla="*/ 38 h 287"/>
                <a:gd name="T8" fmla="*/ 22 w 286"/>
                <a:gd name="T9" fmla="*/ 130 h 287"/>
                <a:gd name="T10" fmla="*/ 23 w 286"/>
                <a:gd name="T11" fmla="*/ 209 h 287"/>
                <a:gd name="T12" fmla="*/ 80 w 286"/>
                <a:gd name="T13" fmla="*/ 265 h 287"/>
                <a:gd name="T14" fmla="*/ 159 w 286"/>
                <a:gd name="T15" fmla="*/ 2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87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"/>
            <p:cNvSpPr>
              <a:spLocks/>
            </p:cNvSpPr>
            <p:nvPr userDrawn="1"/>
          </p:nvSpPr>
          <p:spPr bwMode="auto">
            <a:xfrm>
              <a:off x="3970338" y="3073400"/>
              <a:ext cx="744538" cy="328613"/>
            </a:xfrm>
            <a:custGeom>
              <a:avLst/>
              <a:gdLst>
                <a:gd name="T0" fmla="*/ 0 w 510"/>
                <a:gd name="T1" fmla="*/ 226 h 226"/>
                <a:gd name="T2" fmla="*/ 65 w 510"/>
                <a:gd name="T3" fmla="*/ 159 h 226"/>
                <a:gd name="T4" fmla="*/ 99 w 510"/>
                <a:gd name="T5" fmla="*/ 126 h 226"/>
                <a:gd name="T6" fmla="*/ 266 w 510"/>
                <a:gd name="T7" fmla="*/ 113 h 226"/>
                <a:gd name="T8" fmla="*/ 266 w 510"/>
                <a:gd name="T9" fmla="*/ 113 h 226"/>
                <a:gd name="T10" fmla="*/ 446 w 510"/>
                <a:gd name="T11" fmla="*/ 84 h 226"/>
                <a:gd name="T12" fmla="*/ 510 w 510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26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"/>
            <p:cNvSpPr>
              <a:spLocks/>
            </p:cNvSpPr>
            <p:nvPr userDrawn="1"/>
          </p:nvSpPr>
          <p:spPr bwMode="auto">
            <a:xfrm>
              <a:off x="3833813" y="3343275"/>
              <a:ext cx="200025" cy="195263"/>
            </a:xfrm>
            <a:custGeom>
              <a:avLst/>
              <a:gdLst>
                <a:gd name="T0" fmla="*/ 0 w 137"/>
                <a:gd name="T1" fmla="*/ 0 h 134"/>
                <a:gd name="T2" fmla="*/ 137 w 137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7" h="134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2"/>
            <p:cNvSpPr>
              <a:spLocks/>
            </p:cNvSpPr>
            <p:nvPr userDrawn="1"/>
          </p:nvSpPr>
          <p:spPr bwMode="auto">
            <a:xfrm>
              <a:off x="3978275" y="1624013"/>
              <a:ext cx="1622425" cy="1295400"/>
            </a:xfrm>
            <a:custGeom>
              <a:avLst/>
              <a:gdLst>
                <a:gd name="T0" fmla="*/ 1089 w 1113"/>
                <a:gd name="T1" fmla="*/ 554 h 888"/>
                <a:gd name="T2" fmla="*/ 1113 w 1113"/>
                <a:gd name="T3" fmla="*/ 649 h 888"/>
                <a:gd name="T4" fmla="*/ 155 w 1113"/>
                <a:gd name="T5" fmla="*/ 888 h 888"/>
                <a:gd name="T6" fmla="*/ 13 w 1113"/>
                <a:gd name="T7" fmla="*/ 319 h 888"/>
                <a:gd name="T8" fmla="*/ 80 w 1113"/>
                <a:gd name="T9" fmla="*/ 207 h 888"/>
                <a:gd name="T10" fmla="*/ 859 w 1113"/>
                <a:gd name="T11" fmla="*/ 12 h 888"/>
                <a:gd name="T12" fmla="*/ 971 w 1113"/>
                <a:gd name="T13" fmla="*/ 80 h 888"/>
                <a:gd name="T14" fmla="*/ 1066 w 1113"/>
                <a:gd name="T15" fmla="*/ 46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888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"/>
            <p:cNvSpPr>
              <a:spLocks/>
            </p:cNvSpPr>
            <p:nvPr userDrawn="1"/>
          </p:nvSpPr>
          <p:spPr bwMode="auto">
            <a:xfrm>
              <a:off x="4089400" y="1739900"/>
              <a:ext cx="1385888" cy="1019175"/>
            </a:xfrm>
            <a:custGeom>
              <a:avLst/>
              <a:gdLst>
                <a:gd name="T0" fmla="*/ 929 w 951"/>
                <a:gd name="T1" fmla="*/ 401 h 698"/>
                <a:gd name="T2" fmla="*/ 951 w 951"/>
                <a:gd name="T3" fmla="*/ 490 h 698"/>
                <a:gd name="T4" fmla="*/ 118 w 951"/>
                <a:gd name="T5" fmla="*/ 698 h 698"/>
                <a:gd name="T6" fmla="*/ 7 w 951"/>
                <a:gd name="T7" fmla="*/ 255 h 698"/>
                <a:gd name="T8" fmla="*/ 46 w 951"/>
                <a:gd name="T9" fmla="*/ 189 h 698"/>
                <a:gd name="T10" fmla="*/ 775 w 951"/>
                <a:gd name="T11" fmla="*/ 8 h 698"/>
                <a:gd name="T12" fmla="*/ 840 w 951"/>
                <a:gd name="T13" fmla="*/ 47 h 698"/>
                <a:gd name="T14" fmla="*/ 929 w 951"/>
                <a:gd name="T15" fmla="*/ 40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698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"/>
            <p:cNvSpPr>
              <a:spLocks/>
            </p:cNvSpPr>
            <p:nvPr userDrawn="1"/>
          </p:nvSpPr>
          <p:spPr bwMode="auto">
            <a:xfrm>
              <a:off x="4683125" y="2790825"/>
              <a:ext cx="519113" cy="234950"/>
            </a:xfrm>
            <a:custGeom>
              <a:avLst/>
              <a:gdLst>
                <a:gd name="T0" fmla="*/ 327 w 327"/>
                <a:gd name="T1" fmla="*/ 71 h 148"/>
                <a:gd name="T2" fmla="*/ 18 w 327"/>
                <a:gd name="T3" fmla="*/ 148 h 148"/>
                <a:gd name="T4" fmla="*/ 0 w 327"/>
                <a:gd name="T5" fmla="*/ 77 h 148"/>
                <a:gd name="T6" fmla="*/ 310 w 327"/>
                <a:gd name="T7" fmla="*/ 0 h 148"/>
                <a:gd name="T8" fmla="*/ 327 w 327"/>
                <a:gd name="T9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8">
                  <a:moveTo>
                    <a:pt x="327" y="71"/>
                  </a:moveTo>
                  <a:lnTo>
                    <a:pt x="18" y="148"/>
                  </a:lnTo>
                  <a:lnTo>
                    <a:pt x="0" y="77"/>
                  </a:lnTo>
                  <a:lnTo>
                    <a:pt x="310" y="0"/>
                  </a:lnTo>
                  <a:lnTo>
                    <a:pt x="327" y="7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5"/>
            <p:cNvSpPr>
              <a:spLocks/>
            </p:cNvSpPr>
            <p:nvPr userDrawn="1"/>
          </p:nvSpPr>
          <p:spPr bwMode="auto">
            <a:xfrm>
              <a:off x="4775200" y="2713038"/>
              <a:ext cx="280988" cy="171450"/>
            </a:xfrm>
            <a:custGeom>
              <a:avLst/>
              <a:gdLst>
                <a:gd name="T0" fmla="*/ 177 w 177"/>
                <a:gd name="T1" fmla="*/ 68 h 108"/>
                <a:gd name="T2" fmla="*/ 18 w 177"/>
                <a:gd name="T3" fmla="*/ 108 h 108"/>
                <a:gd name="T4" fmla="*/ 0 w 177"/>
                <a:gd name="T5" fmla="*/ 40 h 108"/>
                <a:gd name="T6" fmla="*/ 159 w 177"/>
                <a:gd name="T7" fmla="*/ 0 h 108"/>
                <a:gd name="T8" fmla="*/ 177 w 177"/>
                <a:gd name="T9" fmla="*/ 6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8">
                  <a:moveTo>
                    <a:pt x="177" y="68"/>
                  </a:moveTo>
                  <a:lnTo>
                    <a:pt x="18" y="108"/>
                  </a:lnTo>
                  <a:lnTo>
                    <a:pt x="0" y="40"/>
                  </a:lnTo>
                  <a:lnTo>
                    <a:pt x="159" y="0"/>
                  </a:lnTo>
                  <a:lnTo>
                    <a:pt x="177" y="68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6"/>
            <p:cNvSpPr>
              <a:spLocks/>
            </p:cNvSpPr>
            <p:nvPr userDrawn="1"/>
          </p:nvSpPr>
          <p:spPr bwMode="auto">
            <a:xfrm>
              <a:off x="4332288" y="2089150"/>
              <a:ext cx="971550" cy="517525"/>
            </a:xfrm>
            <a:custGeom>
              <a:avLst/>
              <a:gdLst>
                <a:gd name="T0" fmla="*/ 0 w 612"/>
                <a:gd name="T1" fmla="*/ 326 h 326"/>
                <a:gd name="T2" fmla="*/ 126 w 612"/>
                <a:gd name="T3" fmla="*/ 31 h 326"/>
                <a:gd name="T4" fmla="*/ 319 w 612"/>
                <a:gd name="T5" fmla="*/ 130 h 326"/>
                <a:gd name="T6" fmla="*/ 367 w 612"/>
                <a:gd name="T7" fmla="*/ 0 h 326"/>
                <a:gd name="T8" fmla="*/ 612 w 612"/>
                <a:gd name="T9" fmla="*/ 14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326">
                  <a:moveTo>
                    <a:pt x="0" y="326"/>
                  </a:moveTo>
                  <a:lnTo>
                    <a:pt x="126" y="31"/>
                  </a:lnTo>
                  <a:lnTo>
                    <a:pt x="319" y="130"/>
                  </a:lnTo>
                  <a:lnTo>
                    <a:pt x="367" y="0"/>
                  </a:lnTo>
                  <a:lnTo>
                    <a:pt x="612" y="146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7"/>
            <p:cNvSpPr>
              <a:spLocks/>
            </p:cNvSpPr>
            <p:nvPr userDrawn="1"/>
          </p:nvSpPr>
          <p:spPr bwMode="auto">
            <a:xfrm>
              <a:off x="5289550" y="2863850"/>
              <a:ext cx="933450" cy="862013"/>
            </a:xfrm>
            <a:custGeom>
              <a:avLst/>
              <a:gdLst>
                <a:gd name="T0" fmla="*/ 461 w 588"/>
                <a:gd name="T1" fmla="*/ 507 h 543"/>
                <a:gd name="T2" fmla="*/ 433 w 588"/>
                <a:gd name="T3" fmla="*/ 543 h 543"/>
                <a:gd name="T4" fmla="*/ 0 w 588"/>
                <a:gd name="T5" fmla="*/ 195 h 543"/>
                <a:gd name="T6" fmla="*/ 156 w 588"/>
                <a:gd name="T7" fmla="*/ 0 h 543"/>
                <a:gd name="T8" fmla="*/ 588 w 588"/>
                <a:gd name="T9" fmla="*/ 348 h 543"/>
                <a:gd name="T10" fmla="*/ 486 w 588"/>
                <a:gd name="T11" fmla="*/ 47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543">
                  <a:moveTo>
                    <a:pt x="461" y="507"/>
                  </a:moveTo>
                  <a:lnTo>
                    <a:pt x="433" y="543"/>
                  </a:lnTo>
                  <a:lnTo>
                    <a:pt x="0" y="195"/>
                  </a:lnTo>
                  <a:lnTo>
                    <a:pt x="156" y="0"/>
                  </a:lnTo>
                  <a:lnTo>
                    <a:pt x="588" y="348"/>
                  </a:lnTo>
                  <a:lnTo>
                    <a:pt x="486" y="476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8"/>
            <p:cNvSpPr>
              <a:spLocks/>
            </p:cNvSpPr>
            <p:nvPr userDrawn="1"/>
          </p:nvSpPr>
          <p:spPr bwMode="auto">
            <a:xfrm>
              <a:off x="5289550" y="2921000"/>
              <a:ext cx="889000" cy="804863"/>
            </a:xfrm>
            <a:custGeom>
              <a:avLst/>
              <a:gdLst>
                <a:gd name="T0" fmla="*/ 461 w 560"/>
                <a:gd name="T1" fmla="*/ 471 h 507"/>
                <a:gd name="T2" fmla="*/ 433 w 560"/>
                <a:gd name="T3" fmla="*/ 507 h 507"/>
                <a:gd name="T4" fmla="*/ 0 w 560"/>
                <a:gd name="T5" fmla="*/ 159 h 507"/>
                <a:gd name="T6" fmla="*/ 127 w 560"/>
                <a:gd name="T7" fmla="*/ 0 h 507"/>
                <a:gd name="T8" fmla="*/ 560 w 560"/>
                <a:gd name="T9" fmla="*/ 348 h 507"/>
                <a:gd name="T10" fmla="*/ 494 w 560"/>
                <a:gd name="T11" fmla="*/ 43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507">
                  <a:moveTo>
                    <a:pt x="461" y="471"/>
                  </a:moveTo>
                  <a:lnTo>
                    <a:pt x="433" y="507"/>
                  </a:lnTo>
                  <a:lnTo>
                    <a:pt x="0" y="159"/>
                  </a:lnTo>
                  <a:lnTo>
                    <a:pt x="127" y="0"/>
                  </a:lnTo>
                  <a:lnTo>
                    <a:pt x="560" y="348"/>
                  </a:lnTo>
                  <a:lnTo>
                    <a:pt x="494" y="430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9"/>
            <p:cNvSpPr>
              <a:spLocks/>
            </p:cNvSpPr>
            <p:nvPr userDrawn="1"/>
          </p:nvSpPr>
          <p:spPr bwMode="auto">
            <a:xfrm>
              <a:off x="5659438" y="2628900"/>
              <a:ext cx="708025" cy="687388"/>
            </a:xfrm>
            <a:custGeom>
              <a:avLst/>
              <a:gdLst>
                <a:gd name="T0" fmla="*/ 278 w 446"/>
                <a:gd name="T1" fmla="*/ 433 h 433"/>
                <a:gd name="T2" fmla="*/ 0 w 446"/>
                <a:gd name="T3" fmla="*/ 211 h 433"/>
                <a:gd name="T4" fmla="*/ 169 w 446"/>
                <a:gd name="T5" fmla="*/ 0 h 433"/>
                <a:gd name="T6" fmla="*/ 446 w 446"/>
                <a:gd name="T7" fmla="*/ 224 h 433"/>
                <a:gd name="T8" fmla="*/ 278 w 446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33">
                  <a:moveTo>
                    <a:pt x="278" y="433"/>
                  </a:moveTo>
                  <a:lnTo>
                    <a:pt x="0" y="211"/>
                  </a:lnTo>
                  <a:lnTo>
                    <a:pt x="169" y="0"/>
                  </a:lnTo>
                  <a:lnTo>
                    <a:pt x="446" y="224"/>
                  </a:lnTo>
                  <a:lnTo>
                    <a:pt x="278" y="433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0"/>
            <p:cNvSpPr>
              <a:spLocks/>
            </p:cNvSpPr>
            <p:nvPr userDrawn="1"/>
          </p:nvSpPr>
          <p:spPr bwMode="auto">
            <a:xfrm>
              <a:off x="5580063" y="2806700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6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6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1"/>
            <p:cNvSpPr>
              <a:spLocks/>
            </p:cNvSpPr>
            <p:nvPr userDrawn="1"/>
          </p:nvSpPr>
          <p:spPr bwMode="auto">
            <a:xfrm>
              <a:off x="6100763" y="3224213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7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7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Line 22"/>
            <p:cNvSpPr>
              <a:spLocks noChangeShapeType="1"/>
            </p:cNvSpPr>
            <p:nvPr userDrawn="1"/>
          </p:nvSpPr>
          <p:spPr bwMode="auto">
            <a:xfrm>
              <a:off x="5942013" y="2749550"/>
              <a:ext cx="311150" cy="2508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Line 23"/>
            <p:cNvSpPr>
              <a:spLocks noChangeShapeType="1"/>
            </p:cNvSpPr>
            <p:nvPr userDrawn="1"/>
          </p:nvSpPr>
          <p:spPr bwMode="auto">
            <a:xfrm>
              <a:off x="5864225" y="2844800"/>
              <a:ext cx="312738" cy="24923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Line 24"/>
            <p:cNvSpPr>
              <a:spLocks noChangeShapeType="1"/>
            </p:cNvSpPr>
            <p:nvPr userDrawn="1"/>
          </p:nvSpPr>
          <p:spPr bwMode="auto">
            <a:xfrm>
              <a:off x="5789613" y="2940050"/>
              <a:ext cx="311150" cy="2508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Line 25"/>
            <p:cNvSpPr>
              <a:spLocks noChangeShapeType="1"/>
            </p:cNvSpPr>
            <p:nvPr userDrawn="1"/>
          </p:nvSpPr>
          <p:spPr bwMode="auto">
            <a:xfrm flipH="1">
              <a:off x="4926013" y="3370263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Line 26"/>
            <p:cNvSpPr>
              <a:spLocks noChangeShapeType="1"/>
            </p:cNvSpPr>
            <p:nvPr userDrawn="1"/>
          </p:nvSpPr>
          <p:spPr bwMode="auto">
            <a:xfrm flipH="1">
              <a:off x="4745038" y="35512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Line 27"/>
            <p:cNvSpPr>
              <a:spLocks noChangeShapeType="1"/>
            </p:cNvSpPr>
            <p:nvPr userDrawn="1"/>
          </p:nvSpPr>
          <p:spPr bwMode="auto">
            <a:xfrm>
              <a:off x="4745038" y="3370263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Line 28"/>
            <p:cNvSpPr>
              <a:spLocks noChangeShapeType="1"/>
            </p:cNvSpPr>
            <p:nvPr userDrawn="1"/>
          </p:nvSpPr>
          <p:spPr bwMode="auto">
            <a:xfrm>
              <a:off x="4926013" y="35512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Line 29"/>
            <p:cNvSpPr>
              <a:spLocks noChangeShapeType="1"/>
            </p:cNvSpPr>
            <p:nvPr userDrawn="1"/>
          </p:nvSpPr>
          <p:spPr bwMode="auto">
            <a:xfrm flipH="1">
              <a:off x="2824163" y="2967038"/>
              <a:ext cx="77788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Line 30"/>
            <p:cNvSpPr>
              <a:spLocks noChangeShapeType="1"/>
            </p:cNvSpPr>
            <p:nvPr userDrawn="1"/>
          </p:nvSpPr>
          <p:spPr bwMode="auto">
            <a:xfrm flipH="1">
              <a:off x="2644775" y="3148013"/>
              <a:ext cx="76200" cy="74613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Line 31"/>
            <p:cNvSpPr>
              <a:spLocks noChangeShapeType="1"/>
            </p:cNvSpPr>
            <p:nvPr userDrawn="1"/>
          </p:nvSpPr>
          <p:spPr bwMode="auto">
            <a:xfrm>
              <a:off x="2644775" y="29670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Line 32"/>
            <p:cNvSpPr>
              <a:spLocks noChangeShapeType="1"/>
            </p:cNvSpPr>
            <p:nvPr userDrawn="1"/>
          </p:nvSpPr>
          <p:spPr bwMode="auto">
            <a:xfrm>
              <a:off x="2824163" y="3148013"/>
              <a:ext cx="77788" cy="74613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Line 33"/>
            <p:cNvSpPr>
              <a:spLocks noChangeShapeType="1"/>
            </p:cNvSpPr>
            <p:nvPr userDrawn="1"/>
          </p:nvSpPr>
          <p:spPr bwMode="auto">
            <a:xfrm flipH="1">
              <a:off x="9728200" y="2589213"/>
              <a:ext cx="74613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Line 34"/>
            <p:cNvSpPr>
              <a:spLocks noChangeShapeType="1"/>
            </p:cNvSpPr>
            <p:nvPr userDrawn="1"/>
          </p:nvSpPr>
          <p:spPr bwMode="auto">
            <a:xfrm flipH="1">
              <a:off x="9547225" y="277018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Line 35"/>
            <p:cNvSpPr>
              <a:spLocks noChangeShapeType="1"/>
            </p:cNvSpPr>
            <p:nvPr userDrawn="1"/>
          </p:nvSpPr>
          <p:spPr bwMode="auto">
            <a:xfrm>
              <a:off x="9547225" y="2589213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Line 36"/>
            <p:cNvSpPr>
              <a:spLocks noChangeShapeType="1"/>
            </p:cNvSpPr>
            <p:nvPr userDrawn="1"/>
          </p:nvSpPr>
          <p:spPr bwMode="auto">
            <a:xfrm>
              <a:off x="9728200" y="2770188"/>
              <a:ext cx="74613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Line 37"/>
            <p:cNvSpPr>
              <a:spLocks noChangeShapeType="1"/>
            </p:cNvSpPr>
            <p:nvPr userDrawn="1"/>
          </p:nvSpPr>
          <p:spPr bwMode="auto">
            <a:xfrm flipH="1">
              <a:off x="5354638" y="12017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Line 38"/>
            <p:cNvSpPr>
              <a:spLocks noChangeShapeType="1"/>
            </p:cNvSpPr>
            <p:nvPr userDrawn="1"/>
          </p:nvSpPr>
          <p:spPr bwMode="auto">
            <a:xfrm flipH="1">
              <a:off x="5173663" y="1381125"/>
              <a:ext cx="77788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Line 39"/>
            <p:cNvSpPr>
              <a:spLocks noChangeShapeType="1"/>
            </p:cNvSpPr>
            <p:nvPr userDrawn="1"/>
          </p:nvSpPr>
          <p:spPr bwMode="auto">
            <a:xfrm>
              <a:off x="5173663" y="1201738"/>
              <a:ext cx="77788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Line 40"/>
            <p:cNvSpPr>
              <a:spLocks noChangeShapeType="1"/>
            </p:cNvSpPr>
            <p:nvPr userDrawn="1"/>
          </p:nvSpPr>
          <p:spPr bwMode="auto">
            <a:xfrm>
              <a:off x="5354638" y="1381125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Oval 41"/>
            <p:cNvSpPr>
              <a:spLocks noChangeArrowheads="1"/>
            </p:cNvSpPr>
            <p:nvPr userDrawn="1"/>
          </p:nvSpPr>
          <p:spPr bwMode="auto">
            <a:xfrm>
              <a:off x="5788025" y="2276475"/>
              <a:ext cx="152400" cy="153988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2"/>
            <p:cNvSpPr>
              <a:spLocks/>
            </p:cNvSpPr>
            <p:nvPr userDrawn="1"/>
          </p:nvSpPr>
          <p:spPr bwMode="auto">
            <a:xfrm>
              <a:off x="3136900" y="2136775"/>
              <a:ext cx="661988" cy="984250"/>
            </a:xfrm>
            <a:custGeom>
              <a:avLst/>
              <a:gdLst>
                <a:gd name="T0" fmla="*/ 300 w 417"/>
                <a:gd name="T1" fmla="*/ 620 h 620"/>
                <a:gd name="T2" fmla="*/ 0 w 417"/>
                <a:gd name="T3" fmla="*/ 557 h 620"/>
                <a:gd name="T4" fmla="*/ 117 w 417"/>
                <a:gd name="T5" fmla="*/ 0 h 620"/>
                <a:gd name="T6" fmla="*/ 417 w 417"/>
                <a:gd name="T7" fmla="*/ 63 h 620"/>
                <a:gd name="T8" fmla="*/ 328 w 417"/>
                <a:gd name="T9" fmla="*/ 489 h 620"/>
                <a:gd name="T10" fmla="*/ 320 w 417"/>
                <a:gd name="T11" fmla="*/ 52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620">
                  <a:moveTo>
                    <a:pt x="300" y="620"/>
                  </a:moveTo>
                  <a:lnTo>
                    <a:pt x="0" y="557"/>
                  </a:lnTo>
                  <a:lnTo>
                    <a:pt x="117" y="0"/>
                  </a:lnTo>
                  <a:lnTo>
                    <a:pt x="417" y="63"/>
                  </a:lnTo>
                  <a:lnTo>
                    <a:pt x="328" y="489"/>
                  </a:lnTo>
                  <a:lnTo>
                    <a:pt x="320" y="522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3"/>
            <p:cNvSpPr>
              <a:spLocks/>
            </p:cNvSpPr>
            <p:nvPr userDrawn="1"/>
          </p:nvSpPr>
          <p:spPr bwMode="auto">
            <a:xfrm>
              <a:off x="3267075" y="2276475"/>
              <a:ext cx="503238" cy="225425"/>
            </a:xfrm>
            <a:custGeom>
              <a:avLst/>
              <a:gdLst>
                <a:gd name="T0" fmla="*/ 300 w 317"/>
                <a:gd name="T1" fmla="*/ 142 h 142"/>
                <a:gd name="T2" fmla="*/ 0 w 317"/>
                <a:gd name="T3" fmla="*/ 79 h 142"/>
                <a:gd name="T4" fmla="*/ 16 w 317"/>
                <a:gd name="T5" fmla="*/ 0 h 142"/>
                <a:gd name="T6" fmla="*/ 317 w 317"/>
                <a:gd name="T7" fmla="*/ 62 h 142"/>
                <a:gd name="T8" fmla="*/ 300 w 317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142">
                  <a:moveTo>
                    <a:pt x="300" y="142"/>
                  </a:moveTo>
                  <a:lnTo>
                    <a:pt x="0" y="79"/>
                  </a:lnTo>
                  <a:lnTo>
                    <a:pt x="16" y="0"/>
                  </a:lnTo>
                  <a:lnTo>
                    <a:pt x="317" y="62"/>
                  </a:lnTo>
                  <a:lnTo>
                    <a:pt x="300" y="14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Line 44"/>
            <p:cNvSpPr>
              <a:spLocks noChangeShapeType="1"/>
            </p:cNvSpPr>
            <p:nvPr userDrawn="1"/>
          </p:nvSpPr>
          <p:spPr bwMode="auto">
            <a:xfrm>
              <a:off x="3332163" y="2349500"/>
              <a:ext cx="371475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45"/>
            <p:cNvSpPr>
              <a:spLocks/>
            </p:cNvSpPr>
            <p:nvPr userDrawn="1"/>
          </p:nvSpPr>
          <p:spPr bwMode="auto">
            <a:xfrm>
              <a:off x="3392488" y="1563688"/>
              <a:ext cx="190500" cy="192088"/>
            </a:xfrm>
            <a:custGeom>
              <a:avLst/>
              <a:gdLst>
                <a:gd name="T0" fmla="*/ 60 w 120"/>
                <a:gd name="T1" fmla="*/ 121 h 121"/>
                <a:gd name="T2" fmla="*/ 0 w 120"/>
                <a:gd name="T3" fmla="*/ 61 h 121"/>
                <a:gd name="T4" fmla="*/ 60 w 120"/>
                <a:gd name="T5" fmla="*/ 0 h 121"/>
                <a:gd name="T6" fmla="*/ 120 w 120"/>
                <a:gd name="T7" fmla="*/ 61 h 121"/>
                <a:gd name="T8" fmla="*/ 60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60" y="121"/>
                  </a:moveTo>
                  <a:lnTo>
                    <a:pt x="0" y="61"/>
                  </a:lnTo>
                  <a:lnTo>
                    <a:pt x="60" y="0"/>
                  </a:lnTo>
                  <a:lnTo>
                    <a:pt x="120" y="61"/>
                  </a:lnTo>
                  <a:lnTo>
                    <a:pt x="60" y="12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46"/>
            <p:cNvSpPr>
              <a:spLocks/>
            </p:cNvSpPr>
            <p:nvPr userDrawn="1"/>
          </p:nvSpPr>
          <p:spPr bwMode="auto">
            <a:xfrm>
              <a:off x="5721350" y="1497013"/>
              <a:ext cx="190500" cy="192088"/>
            </a:xfrm>
            <a:custGeom>
              <a:avLst/>
              <a:gdLst>
                <a:gd name="T0" fmla="*/ 59 w 120"/>
                <a:gd name="T1" fmla="*/ 121 h 121"/>
                <a:gd name="T2" fmla="*/ 0 w 120"/>
                <a:gd name="T3" fmla="*/ 60 h 121"/>
                <a:gd name="T4" fmla="*/ 59 w 120"/>
                <a:gd name="T5" fmla="*/ 0 h 121"/>
                <a:gd name="T6" fmla="*/ 120 w 120"/>
                <a:gd name="T7" fmla="*/ 60 h 121"/>
                <a:gd name="T8" fmla="*/ 59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59" y="121"/>
                  </a:moveTo>
                  <a:lnTo>
                    <a:pt x="0" y="60"/>
                  </a:lnTo>
                  <a:lnTo>
                    <a:pt x="59" y="0"/>
                  </a:lnTo>
                  <a:lnTo>
                    <a:pt x="120" y="60"/>
                  </a:lnTo>
                  <a:lnTo>
                    <a:pt x="59" y="12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47"/>
            <p:cNvSpPr>
              <a:spLocks/>
            </p:cNvSpPr>
            <p:nvPr userDrawn="1"/>
          </p:nvSpPr>
          <p:spPr bwMode="auto">
            <a:xfrm>
              <a:off x="2513013" y="3328988"/>
              <a:ext cx="684213" cy="350838"/>
            </a:xfrm>
            <a:custGeom>
              <a:avLst/>
              <a:gdLst>
                <a:gd name="T0" fmla="*/ 322 w 431"/>
                <a:gd name="T1" fmla="*/ 104 h 221"/>
                <a:gd name="T2" fmla="*/ 25 w 431"/>
                <a:gd name="T3" fmla="*/ 221 h 221"/>
                <a:gd name="T4" fmla="*/ 0 w 431"/>
                <a:gd name="T5" fmla="*/ 158 h 221"/>
                <a:gd name="T6" fmla="*/ 406 w 431"/>
                <a:gd name="T7" fmla="*/ 0 h 221"/>
                <a:gd name="T8" fmla="*/ 431 w 431"/>
                <a:gd name="T9" fmla="*/ 62 h 221"/>
                <a:gd name="T10" fmla="*/ 381 w 431"/>
                <a:gd name="T11" fmla="*/ 8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21">
                  <a:moveTo>
                    <a:pt x="322" y="104"/>
                  </a:moveTo>
                  <a:lnTo>
                    <a:pt x="25" y="221"/>
                  </a:lnTo>
                  <a:lnTo>
                    <a:pt x="0" y="158"/>
                  </a:lnTo>
                  <a:lnTo>
                    <a:pt x="406" y="0"/>
                  </a:lnTo>
                  <a:lnTo>
                    <a:pt x="431" y="62"/>
                  </a:lnTo>
                  <a:lnTo>
                    <a:pt x="381" y="81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Line 48"/>
            <p:cNvSpPr>
              <a:spLocks noChangeShapeType="1"/>
            </p:cNvSpPr>
            <p:nvPr userDrawn="1"/>
          </p:nvSpPr>
          <p:spPr bwMode="auto">
            <a:xfrm>
              <a:off x="2767013" y="3479800"/>
              <a:ext cx="38100" cy="1016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49"/>
            <p:cNvSpPr>
              <a:spLocks/>
            </p:cNvSpPr>
            <p:nvPr userDrawn="1"/>
          </p:nvSpPr>
          <p:spPr bwMode="auto">
            <a:xfrm>
              <a:off x="2405063" y="3579813"/>
              <a:ext cx="147638" cy="100013"/>
            </a:xfrm>
            <a:custGeom>
              <a:avLst/>
              <a:gdLst>
                <a:gd name="T0" fmla="*/ 68 w 93"/>
                <a:gd name="T1" fmla="*/ 0 h 63"/>
                <a:gd name="T2" fmla="*/ 0 w 93"/>
                <a:gd name="T3" fmla="*/ 63 h 63"/>
                <a:gd name="T4" fmla="*/ 93 w 93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63">
                  <a:moveTo>
                    <a:pt x="68" y="0"/>
                  </a:moveTo>
                  <a:lnTo>
                    <a:pt x="0" y="63"/>
                  </a:lnTo>
                  <a:lnTo>
                    <a:pt x="93" y="63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0"/>
            <p:cNvSpPr>
              <a:spLocks/>
            </p:cNvSpPr>
            <p:nvPr userDrawn="1"/>
          </p:nvSpPr>
          <p:spPr bwMode="auto">
            <a:xfrm>
              <a:off x="7794625" y="3016250"/>
              <a:ext cx="333375" cy="422275"/>
            </a:xfrm>
            <a:custGeom>
              <a:avLst/>
              <a:gdLst>
                <a:gd name="T0" fmla="*/ 211 w 229"/>
                <a:gd name="T1" fmla="*/ 156 h 289"/>
                <a:gd name="T2" fmla="*/ 190 w 229"/>
                <a:gd name="T3" fmla="*/ 78 h 289"/>
                <a:gd name="T4" fmla="*/ 78 w 229"/>
                <a:gd name="T5" fmla="*/ 13 h 289"/>
                <a:gd name="T6" fmla="*/ 12 w 229"/>
                <a:gd name="T7" fmla="*/ 125 h 289"/>
                <a:gd name="T8" fmla="*/ 44 w 229"/>
                <a:gd name="T9" fmla="*/ 244 h 289"/>
                <a:gd name="T10" fmla="*/ 109 w 229"/>
                <a:gd name="T11" fmla="*/ 282 h 289"/>
                <a:gd name="T12" fmla="*/ 184 w 229"/>
                <a:gd name="T13" fmla="*/ 262 h 289"/>
                <a:gd name="T14" fmla="*/ 221 w 229"/>
                <a:gd name="T15" fmla="*/ 19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89">
                  <a:moveTo>
                    <a:pt x="211" y="156"/>
                  </a:moveTo>
                  <a:cubicBezTo>
                    <a:pt x="190" y="78"/>
                    <a:pt x="190" y="78"/>
                    <a:pt x="190" y="78"/>
                  </a:cubicBezTo>
                  <a:cubicBezTo>
                    <a:pt x="177" y="29"/>
                    <a:pt x="127" y="0"/>
                    <a:pt x="78" y="13"/>
                  </a:cubicBezTo>
                  <a:cubicBezTo>
                    <a:pt x="29" y="26"/>
                    <a:pt x="0" y="76"/>
                    <a:pt x="12" y="125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51" y="272"/>
                    <a:pt x="80" y="289"/>
                    <a:pt x="109" y="282"/>
                  </a:cubicBezTo>
                  <a:cubicBezTo>
                    <a:pt x="184" y="262"/>
                    <a:pt x="184" y="262"/>
                    <a:pt x="184" y="262"/>
                  </a:cubicBezTo>
                  <a:cubicBezTo>
                    <a:pt x="212" y="255"/>
                    <a:pt x="229" y="225"/>
                    <a:pt x="221" y="197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51"/>
            <p:cNvSpPr>
              <a:spLocks/>
            </p:cNvSpPr>
            <p:nvPr userDrawn="1"/>
          </p:nvSpPr>
          <p:spPr bwMode="auto">
            <a:xfrm>
              <a:off x="7872413" y="2387600"/>
              <a:ext cx="255588" cy="773113"/>
            </a:xfrm>
            <a:custGeom>
              <a:avLst/>
              <a:gdLst>
                <a:gd name="T0" fmla="*/ 47 w 175"/>
                <a:gd name="T1" fmla="*/ 529 h 529"/>
                <a:gd name="T2" fmla="*/ 24 w 175"/>
                <a:gd name="T3" fmla="*/ 443 h 529"/>
                <a:gd name="T4" fmla="*/ 14 w 175"/>
                <a:gd name="T5" fmla="*/ 399 h 529"/>
                <a:gd name="T6" fmla="*/ 84 w 175"/>
                <a:gd name="T7" fmla="*/ 256 h 529"/>
                <a:gd name="T8" fmla="*/ 84 w 175"/>
                <a:gd name="T9" fmla="*/ 256 h 529"/>
                <a:gd name="T10" fmla="*/ 150 w 175"/>
                <a:gd name="T11" fmla="*/ 94 h 529"/>
                <a:gd name="T12" fmla="*/ 112 w 175"/>
                <a:gd name="T13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529">
                  <a:moveTo>
                    <a:pt x="47" y="529"/>
                  </a:moveTo>
                  <a:cubicBezTo>
                    <a:pt x="24" y="443"/>
                    <a:pt x="24" y="443"/>
                    <a:pt x="24" y="443"/>
                  </a:cubicBezTo>
                  <a:cubicBezTo>
                    <a:pt x="14" y="399"/>
                    <a:pt x="14" y="399"/>
                    <a:pt x="14" y="399"/>
                  </a:cubicBezTo>
                  <a:cubicBezTo>
                    <a:pt x="0" y="341"/>
                    <a:pt x="29" y="280"/>
                    <a:pt x="84" y="256"/>
                  </a:cubicBezTo>
                  <a:cubicBezTo>
                    <a:pt x="84" y="256"/>
                    <a:pt x="84" y="256"/>
                    <a:pt x="84" y="256"/>
                  </a:cubicBezTo>
                  <a:cubicBezTo>
                    <a:pt x="146" y="228"/>
                    <a:pt x="175" y="157"/>
                    <a:pt x="150" y="94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52"/>
            <p:cNvSpPr>
              <a:spLocks/>
            </p:cNvSpPr>
            <p:nvPr userDrawn="1"/>
          </p:nvSpPr>
          <p:spPr bwMode="auto">
            <a:xfrm>
              <a:off x="7824788" y="3176588"/>
              <a:ext cx="258763" cy="66675"/>
            </a:xfrm>
            <a:custGeom>
              <a:avLst/>
              <a:gdLst>
                <a:gd name="T0" fmla="*/ 0 w 177"/>
                <a:gd name="T1" fmla="*/ 46 h 46"/>
                <a:gd name="T2" fmla="*/ 177 w 177"/>
                <a:gd name="T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46">
                  <a:moveTo>
                    <a:pt x="0" y="46"/>
                  </a:moveTo>
                  <a:cubicBezTo>
                    <a:pt x="3" y="46"/>
                    <a:pt x="177" y="0"/>
                    <a:pt x="177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53"/>
            <p:cNvSpPr>
              <a:spLocks/>
            </p:cNvSpPr>
            <p:nvPr userDrawn="1"/>
          </p:nvSpPr>
          <p:spPr bwMode="auto">
            <a:xfrm>
              <a:off x="6515100" y="2436813"/>
              <a:ext cx="1176338" cy="563563"/>
            </a:xfrm>
            <a:custGeom>
              <a:avLst/>
              <a:gdLst>
                <a:gd name="T0" fmla="*/ 707 w 741"/>
                <a:gd name="T1" fmla="*/ 332 h 355"/>
                <a:gd name="T2" fmla="*/ 704 w 741"/>
                <a:gd name="T3" fmla="*/ 355 h 355"/>
                <a:gd name="T4" fmla="*/ 0 w 741"/>
                <a:gd name="T5" fmla="*/ 243 h 355"/>
                <a:gd name="T6" fmla="*/ 38 w 741"/>
                <a:gd name="T7" fmla="*/ 0 h 355"/>
                <a:gd name="T8" fmla="*/ 741 w 741"/>
                <a:gd name="T9" fmla="*/ 111 h 355"/>
                <a:gd name="T10" fmla="*/ 715 w 741"/>
                <a:gd name="T11" fmla="*/ 28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1" h="355">
                  <a:moveTo>
                    <a:pt x="707" y="332"/>
                  </a:moveTo>
                  <a:lnTo>
                    <a:pt x="704" y="355"/>
                  </a:lnTo>
                  <a:lnTo>
                    <a:pt x="0" y="243"/>
                  </a:lnTo>
                  <a:lnTo>
                    <a:pt x="38" y="0"/>
                  </a:lnTo>
                  <a:lnTo>
                    <a:pt x="741" y="111"/>
                  </a:lnTo>
                  <a:lnTo>
                    <a:pt x="715" y="282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54"/>
            <p:cNvSpPr>
              <a:spLocks/>
            </p:cNvSpPr>
            <p:nvPr userDrawn="1"/>
          </p:nvSpPr>
          <p:spPr bwMode="auto">
            <a:xfrm>
              <a:off x="6621463" y="2505075"/>
              <a:ext cx="271463" cy="107950"/>
            </a:xfrm>
            <a:custGeom>
              <a:avLst/>
              <a:gdLst>
                <a:gd name="T0" fmla="*/ 165 w 171"/>
                <a:gd name="T1" fmla="*/ 68 h 68"/>
                <a:gd name="T2" fmla="*/ 0 w 171"/>
                <a:gd name="T3" fmla="*/ 42 h 68"/>
                <a:gd name="T4" fmla="*/ 7 w 171"/>
                <a:gd name="T5" fmla="*/ 0 h 68"/>
                <a:gd name="T6" fmla="*/ 171 w 171"/>
                <a:gd name="T7" fmla="*/ 26 h 68"/>
                <a:gd name="T8" fmla="*/ 165 w 171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65" y="68"/>
                  </a:moveTo>
                  <a:lnTo>
                    <a:pt x="0" y="42"/>
                  </a:lnTo>
                  <a:lnTo>
                    <a:pt x="7" y="0"/>
                  </a:lnTo>
                  <a:lnTo>
                    <a:pt x="171" y="26"/>
                  </a:lnTo>
                  <a:lnTo>
                    <a:pt x="165" y="68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55"/>
            <p:cNvSpPr>
              <a:spLocks/>
            </p:cNvSpPr>
            <p:nvPr userDrawn="1"/>
          </p:nvSpPr>
          <p:spPr bwMode="auto">
            <a:xfrm>
              <a:off x="6940550" y="25542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8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8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56"/>
            <p:cNvSpPr>
              <a:spLocks/>
            </p:cNvSpPr>
            <p:nvPr userDrawn="1"/>
          </p:nvSpPr>
          <p:spPr bwMode="auto">
            <a:xfrm>
              <a:off x="7059613" y="2573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57"/>
            <p:cNvSpPr>
              <a:spLocks/>
            </p:cNvSpPr>
            <p:nvPr userDrawn="1"/>
          </p:nvSpPr>
          <p:spPr bwMode="auto">
            <a:xfrm>
              <a:off x="7177088" y="2592388"/>
              <a:ext cx="82550" cy="80963"/>
            </a:xfrm>
            <a:custGeom>
              <a:avLst/>
              <a:gdLst>
                <a:gd name="T0" fmla="*/ 44 w 52"/>
                <a:gd name="T1" fmla="*/ 51 h 51"/>
                <a:gd name="T2" fmla="*/ 0 w 52"/>
                <a:gd name="T3" fmla="*/ 44 h 51"/>
                <a:gd name="T4" fmla="*/ 7 w 52"/>
                <a:gd name="T5" fmla="*/ 0 h 51"/>
                <a:gd name="T6" fmla="*/ 52 w 52"/>
                <a:gd name="T7" fmla="*/ 7 h 51"/>
                <a:gd name="T8" fmla="*/ 44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2" y="7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58"/>
            <p:cNvSpPr>
              <a:spLocks/>
            </p:cNvSpPr>
            <p:nvPr userDrawn="1"/>
          </p:nvSpPr>
          <p:spPr bwMode="auto">
            <a:xfrm>
              <a:off x="7296150" y="261143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7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59"/>
            <p:cNvSpPr>
              <a:spLocks/>
            </p:cNvSpPr>
            <p:nvPr userDrawn="1"/>
          </p:nvSpPr>
          <p:spPr bwMode="auto">
            <a:xfrm>
              <a:off x="7413625" y="2628900"/>
              <a:ext cx="80963" cy="82550"/>
            </a:xfrm>
            <a:custGeom>
              <a:avLst/>
              <a:gdLst>
                <a:gd name="T0" fmla="*/ 45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5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5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5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0"/>
            <p:cNvSpPr>
              <a:spLocks/>
            </p:cNvSpPr>
            <p:nvPr userDrawn="1"/>
          </p:nvSpPr>
          <p:spPr bwMode="auto">
            <a:xfrm>
              <a:off x="6919913" y="2682875"/>
              <a:ext cx="82550" cy="80963"/>
            </a:xfrm>
            <a:custGeom>
              <a:avLst/>
              <a:gdLst>
                <a:gd name="T0" fmla="*/ 45 w 52"/>
                <a:gd name="T1" fmla="*/ 51 h 51"/>
                <a:gd name="T2" fmla="*/ 0 w 52"/>
                <a:gd name="T3" fmla="*/ 44 h 51"/>
                <a:gd name="T4" fmla="*/ 8 w 52"/>
                <a:gd name="T5" fmla="*/ 0 h 51"/>
                <a:gd name="T6" fmla="*/ 52 w 52"/>
                <a:gd name="T7" fmla="*/ 7 h 51"/>
                <a:gd name="T8" fmla="*/ 45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5" y="51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5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1"/>
            <p:cNvSpPr>
              <a:spLocks/>
            </p:cNvSpPr>
            <p:nvPr userDrawn="1"/>
          </p:nvSpPr>
          <p:spPr bwMode="auto">
            <a:xfrm>
              <a:off x="7038975" y="2700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2"/>
            <p:cNvSpPr>
              <a:spLocks/>
            </p:cNvSpPr>
            <p:nvPr userDrawn="1"/>
          </p:nvSpPr>
          <p:spPr bwMode="auto">
            <a:xfrm>
              <a:off x="6637338" y="2638425"/>
              <a:ext cx="80963" cy="79375"/>
            </a:xfrm>
            <a:custGeom>
              <a:avLst/>
              <a:gdLst>
                <a:gd name="T0" fmla="*/ 44 w 51"/>
                <a:gd name="T1" fmla="*/ 50 h 50"/>
                <a:gd name="T2" fmla="*/ 0 w 51"/>
                <a:gd name="T3" fmla="*/ 44 h 50"/>
                <a:gd name="T4" fmla="*/ 7 w 51"/>
                <a:gd name="T5" fmla="*/ 0 h 50"/>
                <a:gd name="T6" fmla="*/ 51 w 51"/>
                <a:gd name="T7" fmla="*/ 6 h 50"/>
                <a:gd name="T8" fmla="*/ 44 w 51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3"/>
            <p:cNvSpPr>
              <a:spLocks/>
            </p:cNvSpPr>
            <p:nvPr userDrawn="1"/>
          </p:nvSpPr>
          <p:spPr bwMode="auto">
            <a:xfrm>
              <a:off x="6756400" y="2657475"/>
              <a:ext cx="79375" cy="79375"/>
            </a:xfrm>
            <a:custGeom>
              <a:avLst/>
              <a:gdLst>
                <a:gd name="T0" fmla="*/ 44 w 50"/>
                <a:gd name="T1" fmla="*/ 50 h 50"/>
                <a:gd name="T2" fmla="*/ 0 w 50"/>
                <a:gd name="T3" fmla="*/ 44 h 50"/>
                <a:gd name="T4" fmla="*/ 6 w 50"/>
                <a:gd name="T5" fmla="*/ 0 h 50"/>
                <a:gd name="T6" fmla="*/ 50 w 50"/>
                <a:gd name="T7" fmla="*/ 6 h 50"/>
                <a:gd name="T8" fmla="*/ 44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4" y="50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4"/>
            <p:cNvSpPr>
              <a:spLocks/>
            </p:cNvSpPr>
            <p:nvPr userDrawn="1"/>
          </p:nvSpPr>
          <p:spPr bwMode="auto">
            <a:xfrm>
              <a:off x="7156450" y="27193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7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5"/>
            <p:cNvSpPr>
              <a:spLocks/>
            </p:cNvSpPr>
            <p:nvPr userDrawn="1"/>
          </p:nvSpPr>
          <p:spPr bwMode="auto">
            <a:xfrm>
              <a:off x="7277100" y="2738438"/>
              <a:ext cx="79375" cy="82550"/>
            </a:xfrm>
            <a:custGeom>
              <a:avLst/>
              <a:gdLst>
                <a:gd name="T0" fmla="*/ 44 w 50"/>
                <a:gd name="T1" fmla="*/ 52 h 52"/>
                <a:gd name="T2" fmla="*/ 0 w 50"/>
                <a:gd name="T3" fmla="*/ 44 h 52"/>
                <a:gd name="T4" fmla="*/ 6 w 50"/>
                <a:gd name="T5" fmla="*/ 0 h 52"/>
                <a:gd name="T6" fmla="*/ 50 w 50"/>
                <a:gd name="T7" fmla="*/ 7 h 52"/>
                <a:gd name="T8" fmla="*/ 44 w 5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44" y="52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66"/>
            <p:cNvSpPr>
              <a:spLocks/>
            </p:cNvSpPr>
            <p:nvPr userDrawn="1"/>
          </p:nvSpPr>
          <p:spPr bwMode="auto">
            <a:xfrm>
              <a:off x="7394575" y="275748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6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7"/>
            <p:cNvSpPr>
              <a:spLocks/>
            </p:cNvSpPr>
            <p:nvPr userDrawn="1"/>
          </p:nvSpPr>
          <p:spPr bwMode="auto">
            <a:xfrm>
              <a:off x="7096125" y="2343150"/>
              <a:ext cx="512763" cy="176213"/>
            </a:xfrm>
            <a:custGeom>
              <a:avLst/>
              <a:gdLst>
                <a:gd name="T0" fmla="*/ 0 w 352"/>
                <a:gd name="T1" fmla="*/ 121 h 121"/>
                <a:gd name="T2" fmla="*/ 0 w 352"/>
                <a:gd name="T3" fmla="*/ 121 h 121"/>
                <a:gd name="T4" fmla="*/ 152 w 352"/>
                <a:gd name="T5" fmla="*/ 57 h 121"/>
                <a:gd name="T6" fmla="*/ 193 w 352"/>
                <a:gd name="T7" fmla="*/ 65 h 121"/>
                <a:gd name="T8" fmla="*/ 326 w 352"/>
                <a:gd name="T9" fmla="*/ 26 h 121"/>
                <a:gd name="T10" fmla="*/ 352 w 352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21"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3" y="70"/>
                    <a:pt x="93" y="44"/>
                    <a:pt x="152" y="57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241" y="76"/>
                    <a:pt x="291" y="61"/>
                    <a:pt x="326" y="26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8"/>
            <p:cNvSpPr>
              <a:spLocks/>
            </p:cNvSpPr>
            <p:nvPr userDrawn="1"/>
          </p:nvSpPr>
          <p:spPr bwMode="auto">
            <a:xfrm>
              <a:off x="8515350" y="2657475"/>
              <a:ext cx="825500" cy="1006475"/>
            </a:xfrm>
            <a:custGeom>
              <a:avLst/>
              <a:gdLst>
                <a:gd name="T0" fmla="*/ 174 w 520"/>
                <a:gd name="T1" fmla="*/ 59 h 634"/>
                <a:gd name="T2" fmla="*/ 54 w 520"/>
                <a:gd name="T3" fmla="*/ 113 h 634"/>
                <a:gd name="T4" fmla="*/ 0 w 520"/>
                <a:gd name="T5" fmla="*/ 253 h 634"/>
                <a:gd name="T6" fmla="*/ 168 w 520"/>
                <a:gd name="T7" fmla="*/ 634 h 634"/>
                <a:gd name="T8" fmla="*/ 520 w 520"/>
                <a:gd name="T9" fmla="*/ 479 h 634"/>
                <a:gd name="T10" fmla="*/ 309 w 520"/>
                <a:gd name="T11" fmla="*/ 0 h 634"/>
                <a:gd name="T12" fmla="*/ 241 w 520"/>
                <a:gd name="T13" fmla="*/ 3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" h="634">
                  <a:moveTo>
                    <a:pt x="174" y="59"/>
                  </a:moveTo>
                  <a:lnTo>
                    <a:pt x="54" y="113"/>
                  </a:lnTo>
                  <a:lnTo>
                    <a:pt x="0" y="253"/>
                  </a:lnTo>
                  <a:lnTo>
                    <a:pt x="168" y="634"/>
                  </a:lnTo>
                  <a:lnTo>
                    <a:pt x="520" y="479"/>
                  </a:lnTo>
                  <a:lnTo>
                    <a:pt x="309" y="0"/>
                  </a:lnTo>
                  <a:lnTo>
                    <a:pt x="241" y="30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9"/>
            <p:cNvSpPr>
              <a:spLocks/>
            </p:cNvSpPr>
            <p:nvPr userDrawn="1"/>
          </p:nvSpPr>
          <p:spPr bwMode="auto">
            <a:xfrm>
              <a:off x="8513763" y="2836863"/>
              <a:ext cx="155575" cy="222250"/>
            </a:xfrm>
            <a:custGeom>
              <a:avLst/>
              <a:gdLst>
                <a:gd name="T0" fmla="*/ 55 w 98"/>
                <a:gd name="T1" fmla="*/ 0 h 140"/>
                <a:gd name="T2" fmla="*/ 0 w 98"/>
                <a:gd name="T3" fmla="*/ 140 h 140"/>
                <a:gd name="T4" fmla="*/ 98 w 98"/>
                <a:gd name="T5" fmla="*/ 97 h 140"/>
                <a:gd name="T6" fmla="*/ 55 w 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0">
                  <a:moveTo>
                    <a:pt x="55" y="0"/>
                  </a:moveTo>
                  <a:lnTo>
                    <a:pt x="0" y="140"/>
                  </a:lnTo>
                  <a:lnTo>
                    <a:pt x="98" y="97"/>
                  </a:lnTo>
                  <a:lnTo>
                    <a:pt x="55" y="0"/>
                  </a:lnTo>
                  <a:close/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Line 70"/>
            <p:cNvSpPr>
              <a:spLocks noChangeShapeType="1"/>
            </p:cNvSpPr>
            <p:nvPr userDrawn="1"/>
          </p:nvSpPr>
          <p:spPr bwMode="auto">
            <a:xfrm flipV="1">
              <a:off x="8669338" y="2978150"/>
              <a:ext cx="365125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Line 71"/>
            <p:cNvSpPr>
              <a:spLocks noChangeShapeType="1"/>
            </p:cNvSpPr>
            <p:nvPr userDrawn="1"/>
          </p:nvSpPr>
          <p:spPr bwMode="auto">
            <a:xfrm flipV="1">
              <a:off x="8737600" y="3132138"/>
              <a:ext cx="366713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Line 72"/>
            <p:cNvSpPr>
              <a:spLocks noChangeShapeType="1"/>
            </p:cNvSpPr>
            <p:nvPr userDrawn="1"/>
          </p:nvSpPr>
          <p:spPr bwMode="auto">
            <a:xfrm flipV="1">
              <a:off x="8805863" y="3289300"/>
              <a:ext cx="366713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Oval 73"/>
            <p:cNvSpPr>
              <a:spLocks noChangeArrowheads="1"/>
            </p:cNvSpPr>
            <p:nvPr userDrawn="1"/>
          </p:nvSpPr>
          <p:spPr bwMode="auto">
            <a:xfrm>
              <a:off x="8836025" y="2178050"/>
              <a:ext cx="242888" cy="242888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74"/>
            <p:cNvSpPr>
              <a:spLocks/>
            </p:cNvSpPr>
            <p:nvPr userDrawn="1"/>
          </p:nvSpPr>
          <p:spPr bwMode="auto">
            <a:xfrm>
              <a:off x="8958263" y="2233613"/>
              <a:ext cx="65088" cy="65088"/>
            </a:xfrm>
            <a:custGeom>
              <a:avLst/>
              <a:gdLst>
                <a:gd name="T0" fmla="*/ 0 w 45"/>
                <a:gd name="T1" fmla="*/ 0 h 45"/>
                <a:gd name="T2" fmla="*/ 45 w 4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cubicBezTo>
                    <a:pt x="25" y="0"/>
                    <a:pt x="45" y="20"/>
                    <a:pt x="45" y="45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 userDrawn="1"/>
          </p:nvSpPr>
          <p:spPr bwMode="auto">
            <a:xfrm>
              <a:off x="9078913" y="2298700"/>
              <a:ext cx="92075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Line 76"/>
            <p:cNvSpPr>
              <a:spLocks noChangeShapeType="1"/>
            </p:cNvSpPr>
            <p:nvPr userDrawn="1"/>
          </p:nvSpPr>
          <p:spPr bwMode="auto">
            <a:xfrm flipH="1">
              <a:off x="6546850" y="20907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Line 77"/>
            <p:cNvSpPr>
              <a:spLocks noChangeShapeType="1"/>
            </p:cNvSpPr>
            <p:nvPr userDrawn="1"/>
          </p:nvSpPr>
          <p:spPr bwMode="auto">
            <a:xfrm flipH="1">
              <a:off x="6375400" y="22621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Line 78"/>
            <p:cNvSpPr>
              <a:spLocks noChangeShapeType="1"/>
            </p:cNvSpPr>
            <p:nvPr userDrawn="1"/>
          </p:nvSpPr>
          <p:spPr bwMode="auto">
            <a:xfrm>
              <a:off x="6375400" y="20907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Line 79"/>
            <p:cNvSpPr>
              <a:spLocks noChangeShapeType="1"/>
            </p:cNvSpPr>
            <p:nvPr userDrawn="1"/>
          </p:nvSpPr>
          <p:spPr bwMode="auto">
            <a:xfrm>
              <a:off x="6546850" y="22621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Line 80"/>
            <p:cNvSpPr>
              <a:spLocks noChangeShapeType="1"/>
            </p:cNvSpPr>
            <p:nvPr userDrawn="1"/>
          </p:nvSpPr>
          <p:spPr bwMode="auto">
            <a:xfrm flipH="1">
              <a:off x="8551863" y="19256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Line 81"/>
            <p:cNvSpPr>
              <a:spLocks noChangeShapeType="1"/>
            </p:cNvSpPr>
            <p:nvPr userDrawn="1"/>
          </p:nvSpPr>
          <p:spPr bwMode="auto">
            <a:xfrm flipH="1">
              <a:off x="8380413" y="20970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Line 82"/>
            <p:cNvSpPr>
              <a:spLocks noChangeShapeType="1"/>
            </p:cNvSpPr>
            <p:nvPr userDrawn="1"/>
          </p:nvSpPr>
          <p:spPr bwMode="auto">
            <a:xfrm>
              <a:off x="8380413" y="19256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Line 83"/>
            <p:cNvSpPr>
              <a:spLocks noChangeShapeType="1"/>
            </p:cNvSpPr>
            <p:nvPr userDrawn="1"/>
          </p:nvSpPr>
          <p:spPr bwMode="auto">
            <a:xfrm>
              <a:off x="8551863" y="20970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84"/>
            <p:cNvSpPr>
              <a:spLocks noChangeArrowheads="1"/>
            </p:cNvSpPr>
            <p:nvPr userDrawn="1"/>
          </p:nvSpPr>
          <p:spPr bwMode="auto">
            <a:xfrm>
              <a:off x="7175500" y="3248025"/>
              <a:ext cx="146050" cy="146050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85"/>
            <p:cNvSpPr>
              <a:spLocks/>
            </p:cNvSpPr>
            <p:nvPr userDrawn="1"/>
          </p:nvSpPr>
          <p:spPr bwMode="auto">
            <a:xfrm>
              <a:off x="6988175" y="2027238"/>
              <a:ext cx="182563" cy="182563"/>
            </a:xfrm>
            <a:custGeom>
              <a:avLst/>
              <a:gdLst>
                <a:gd name="T0" fmla="*/ 58 w 115"/>
                <a:gd name="T1" fmla="*/ 115 h 115"/>
                <a:gd name="T2" fmla="*/ 0 w 115"/>
                <a:gd name="T3" fmla="*/ 58 h 115"/>
                <a:gd name="T4" fmla="*/ 58 w 115"/>
                <a:gd name="T5" fmla="*/ 0 h 115"/>
                <a:gd name="T6" fmla="*/ 115 w 115"/>
                <a:gd name="T7" fmla="*/ 58 h 115"/>
                <a:gd name="T8" fmla="*/ 58 w 115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58" y="115"/>
                  </a:moveTo>
                  <a:lnTo>
                    <a:pt x="0" y="58"/>
                  </a:lnTo>
                  <a:lnTo>
                    <a:pt x="58" y="0"/>
                  </a:lnTo>
                  <a:lnTo>
                    <a:pt x="115" y="58"/>
                  </a:lnTo>
                  <a:lnTo>
                    <a:pt x="58" y="11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86"/>
            <p:cNvSpPr>
              <a:spLocks/>
            </p:cNvSpPr>
            <p:nvPr userDrawn="1"/>
          </p:nvSpPr>
          <p:spPr bwMode="auto">
            <a:xfrm>
              <a:off x="8355013" y="2354263"/>
              <a:ext cx="258763" cy="296863"/>
            </a:xfrm>
            <a:custGeom>
              <a:avLst/>
              <a:gdLst>
                <a:gd name="T0" fmla="*/ 100 w 177"/>
                <a:gd name="T1" fmla="*/ 0 h 203"/>
                <a:gd name="T2" fmla="*/ 15 w 177"/>
                <a:gd name="T3" fmla="*/ 124 h 203"/>
                <a:gd name="T4" fmla="*/ 27 w 177"/>
                <a:gd name="T5" fmla="*/ 189 h 203"/>
                <a:gd name="T6" fmla="*/ 91 w 177"/>
                <a:gd name="T7" fmla="*/ 177 h 203"/>
                <a:gd name="T8" fmla="*/ 177 w 177"/>
                <a:gd name="T9" fmla="*/ 53 h 203"/>
                <a:gd name="T10" fmla="*/ 100 w 177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03">
                  <a:moveTo>
                    <a:pt x="100" y="0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0" y="145"/>
                    <a:pt x="6" y="174"/>
                    <a:pt x="27" y="189"/>
                  </a:cubicBezTo>
                  <a:cubicBezTo>
                    <a:pt x="48" y="203"/>
                    <a:pt x="77" y="198"/>
                    <a:pt x="91" y="177"/>
                  </a:cubicBezTo>
                  <a:cubicBezTo>
                    <a:pt x="177" y="53"/>
                    <a:pt x="177" y="53"/>
                    <a:pt x="177" y="53"/>
                  </a:cubicBezTo>
                  <a:lnTo>
                    <a:pt x="100" y="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Line 87"/>
            <p:cNvSpPr>
              <a:spLocks noChangeShapeType="1"/>
            </p:cNvSpPr>
            <p:nvPr userDrawn="1"/>
          </p:nvSpPr>
          <p:spPr bwMode="auto">
            <a:xfrm>
              <a:off x="8391525" y="2514600"/>
              <a:ext cx="111125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88"/>
            <p:cNvSpPr>
              <a:spLocks/>
            </p:cNvSpPr>
            <p:nvPr userDrawn="1"/>
          </p:nvSpPr>
          <p:spPr bwMode="auto">
            <a:xfrm>
              <a:off x="8516938" y="2305050"/>
              <a:ext cx="122238" cy="115888"/>
            </a:xfrm>
            <a:custGeom>
              <a:avLst/>
              <a:gdLst>
                <a:gd name="T0" fmla="*/ 77 w 77"/>
                <a:gd name="T1" fmla="*/ 35 h 73"/>
                <a:gd name="T2" fmla="*/ 27 w 77"/>
                <a:gd name="T3" fmla="*/ 0 h 73"/>
                <a:gd name="T4" fmla="*/ 0 w 77"/>
                <a:gd name="T5" fmla="*/ 38 h 73"/>
                <a:gd name="T6" fmla="*/ 51 w 77"/>
                <a:gd name="T7" fmla="*/ 73 h 73"/>
                <a:gd name="T8" fmla="*/ 77 w 77"/>
                <a:gd name="T9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3">
                  <a:moveTo>
                    <a:pt x="77" y="35"/>
                  </a:moveTo>
                  <a:lnTo>
                    <a:pt x="27" y="0"/>
                  </a:lnTo>
                  <a:lnTo>
                    <a:pt x="0" y="38"/>
                  </a:lnTo>
                  <a:lnTo>
                    <a:pt x="51" y="73"/>
                  </a:lnTo>
                  <a:lnTo>
                    <a:pt x="77" y="3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89"/>
            <p:cNvSpPr>
              <a:spLocks/>
            </p:cNvSpPr>
            <p:nvPr userDrawn="1"/>
          </p:nvSpPr>
          <p:spPr bwMode="auto">
            <a:xfrm>
              <a:off x="7886700" y="1612900"/>
              <a:ext cx="290513" cy="280988"/>
            </a:xfrm>
            <a:custGeom>
              <a:avLst/>
              <a:gdLst>
                <a:gd name="T0" fmla="*/ 134 w 200"/>
                <a:gd name="T1" fmla="*/ 192 h 192"/>
                <a:gd name="T2" fmla="*/ 0 w 200"/>
                <a:gd name="T3" fmla="*/ 79 h 192"/>
                <a:gd name="T4" fmla="*/ 55 w 200"/>
                <a:gd name="T5" fmla="*/ 14 h 192"/>
                <a:gd name="T6" fmla="*/ 97 w 200"/>
                <a:gd name="T7" fmla="*/ 10 h 192"/>
                <a:gd name="T8" fmla="*/ 186 w 200"/>
                <a:gd name="T9" fmla="*/ 84 h 192"/>
                <a:gd name="T10" fmla="*/ 189 w 200"/>
                <a:gd name="T11" fmla="*/ 126 h 192"/>
                <a:gd name="T12" fmla="*/ 134 w 200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2">
                  <a:moveTo>
                    <a:pt x="134" y="19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5" y="1"/>
                    <a:pt x="84" y="0"/>
                    <a:pt x="97" y="10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98" y="95"/>
                    <a:pt x="200" y="114"/>
                    <a:pt x="189" y="126"/>
                  </a:cubicBezTo>
                  <a:lnTo>
                    <a:pt x="134" y="19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Line 90"/>
            <p:cNvSpPr>
              <a:spLocks noChangeShapeType="1"/>
            </p:cNvSpPr>
            <p:nvPr userDrawn="1"/>
          </p:nvSpPr>
          <p:spPr bwMode="auto">
            <a:xfrm>
              <a:off x="7854950" y="176530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Line 91"/>
            <p:cNvSpPr>
              <a:spLocks noChangeShapeType="1"/>
            </p:cNvSpPr>
            <p:nvPr userDrawn="1"/>
          </p:nvSpPr>
          <p:spPr bwMode="auto">
            <a:xfrm>
              <a:off x="7797800" y="183515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Line 92"/>
            <p:cNvSpPr>
              <a:spLocks noChangeShapeType="1"/>
            </p:cNvSpPr>
            <p:nvPr userDrawn="1"/>
          </p:nvSpPr>
          <p:spPr bwMode="auto">
            <a:xfrm>
              <a:off x="7739063" y="190500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93"/>
            <p:cNvSpPr>
              <a:spLocks/>
            </p:cNvSpPr>
            <p:nvPr userDrawn="1"/>
          </p:nvSpPr>
          <p:spPr bwMode="auto">
            <a:xfrm>
              <a:off x="7500938" y="1639888"/>
              <a:ext cx="685800" cy="642938"/>
            </a:xfrm>
            <a:custGeom>
              <a:avLst/>
              <a:gdLst>
                <a:gd name="T0" fmla="*/ 387 w 432"/>
                <a:gd name="T1" fmla="*/ 135 h 405"/>
                <a:gd name="T2" fmla="*/ 384 w 432"/>
                <a:gd name="T3" fmla="*/ 138 h 405"/>
                <a:gd name="T4" fmla="*/ 366 w 432"/>
                <a:gd name="T5" fmla="*/ 160 h 405"/>
                <a:gd name="T6" fmla="*/ 243 w 432"/>
                <a:gd name="T7" fmla="*/ 56 h 405"/>
                <a:gd name="T8" fmla="*/ 261 w 432"/>
                <a:gd name="T9" fmla="*/ 35 h 405"/>
                <a:gd name="T10" fmla="*/ 264 w 432"/>
                <a:gd name="T11" fmla="*/ 31 h 405"/>
                <a:gd name="T12" fmla="*/ 227 w 432"/>
                <a:gd name="T13" fmla="*/ 0 h 405"/>
                <a:gd name="T14" fmla="*/ 0 w 432"/>
                <a:gd name="T15" fmla="*/ 271 h 405"/>
                <a:gd name="T16" fmla="*/ 160 w 432"/>
                <a:gd name="T17" fmla="*/ 405 h 405"/>
                <a:gd name="T18" fmla="*/ 243 w 432"/>
                <a:gd name="T19" fmla="*/ 398 h 405"/>
                <a:gd name="T20" fmla="*/ 432 w 432"/>
                <a:gd name="T21" fmla="*/ 172 h 405"/>
                <a:gd name="T22" fmla="*/ 387 w 432"/>
                <a:gd name="T23" fmla="*/ 13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" h="405">
                  <a:moveTo>
                    <a:pt x="387" y="135"/>
                  </a:moveTo>
                  <a:lnTo>
                    <a:pt x="384" y="138"/>
                  </a:lnTo>
                  <a:lnTo>
                    <a:pt x="366" y="160"/>
                  </a:lnTo>
                  <a:lnTo>
                    <a:pt x="243" y="56"/>
                  </a:lnTo>
                  <a:lnTo>
                    <a:pt x="261" y="35"/>
                  </a:lnTo>
                  <a:lnTo>
                    <a:pt x="264" y="31"/>
                  </a:lnTo>
                  <a:lnTo>
                    <a:pt x="227" y="0"/>
                  </a:lnTo>
                  <a:lnTo>
                    <a:pt x="0" y="271"/>
                  </a:lnTo>
                  <a:lnTo>
                    <a:pt x="160" y="405"/>
                  </a:lnTo>
                  <a:lnTo>
                    <a:pt x="243" y="398"/>
                  </a:lnTo>
                  <a:lnTo>
                    <a:pt x="432" y="172"/>
                  </a:lnTo>
                  <a:lnTo>
                    <a:pt x="387" y="13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94"/>
            <p:cNvSpPr>
              <a:spLocks/>
            </p:cNvSpPr>
            <p:nvPr userDrawn="1"/>
          </p:nvSpPr>
          <p:spPr bwMode="auto">
            <a:xfrm>
              <a:off x="7754938" y="2211388"/>
              <a:ext cx="131763" cy="71438"/>
            </a:xfrm>
            <a:custGeom>
              <a:avLst/>
              <a:gdLst>
                <a:gd name="T0" fmla="*/ 0 w 83"/>
                <a:gd name="T1" fmla="*/ 45 h 45"/>
                <a:gd name="T2" fmla="*/ 38 w 83"/>
                <a:gd name="T3" fmla="*/ 0 h 45"/>
                <a:gd name="T4" fmla="*/ 83 w 83"/>
                <a:gd name="T5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45">
                  <a:moveTo>
                    <a:pt x="0" y="45"/>
                  </a:moveTo>
                  <a:lnTo>
                    <a:pt x="38" y="0"/>
                  </a:lnTo>
                  <a:lnTo>
                    <a:pt x="83" y="38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Line 95"/>
            <p:cNvSpPr>
              <a:spLocks noChangeShapeType="1"/>
            </p:cNvSpPr>
            <p:nvPr userDrawn="1"/>
          </p:nvSpPr>
          <p:spPr bwMode="auto">
            <a:xfrm>
              <a:off x="7920038" y="1689100"/>
              <a:ext cx="128588" cy="10795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349" y="2967116"/>
            <a:ext cx="7860325" cy="428625"/>
          </a:xfrm>
        </p:spPr>
        <p:txBody>
          <a:bodyPr anchor="ctr">
            <a:normAutofit/>
          </a:bodyPr>
          <a:lstStyle>
            <a:lvl1pPr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534273"/>
            <a:ext cx="7860325" cy="746258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3636349" y="2866323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531017" y="2359342"/>
            <a:ext cx="2974183" cy="1906065"/>
            <a:chOff x="7046117" y="348455"/>
            <a:chExt cx="3138488" cy="2011363"/>
          </a:xfrm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9748042" y="735805"/>
              <a:ext cx="366713" cy="223838"/>
            </a:xfrm>
            <a:custGeom>
              <a:avLst/>
              <a:gdLst>
                <a:gd name="T0" fmla="*/ 0 w 318"/>
                <a:gd name="T1" fmla="*/ 195 h 195"/>
                <a:gd name="T2" fmla="*/ 318 w 318"/>
                <a:gd name="T3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5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9808367" y="807243"/>
              <a:ext cx="284163" cy="174625"/>
            </a:xfrm>
            <a:custGeom>
              <a:avLst/>
              <a:gdLst>
                <a:gd name="T0" fmla="*/ 0 w 246"/>
                <a:gd name="T1" fmla="*/ 151 h 151"/>
                <a:gd name="T2" fmla="*/ 246 w 246"/>
                <a:gd name="T3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151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>
              <a:off x="9870280" y="883443"/>
              <a:ext cx="200025" cy="122238"/>
            </a:xfrm>
            <a:custGeom>
              <a:avLst/>
              <a:gdLst>
                <a:gd name="T0" fmla="*/ 0 w 173"/>
                <a:gd name="T1" fmla="*/ 106 h 106"/>
                <a:gd name="T2" fmla="*/ 173 w 173"/>
                <a:gd name="T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06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9960767" y="989805"/>
              <a:ext cx="92075" cy="93663"/>
            </a:xfrm>
            <a:custGeom>
              <a:avLst/>
              <a:gdLst>
                <a:gd name="T0" fmla="*/ 72 w 80"/>
                <a:gd name="T1" fmla="*/ 26 h 81"/>
                <a:gd name="T2" fmla="*/ 25 w 80"/>
                <a:gd name="T3" fmla="*/ 8 h 81"/>
                <a:gd name="T4" fmla="*/ 8 w 80"/>
                <a:gd name="T5" fmla="*/ 55 h 81"/>
                <a:gd name="T6" fmla="*/ 55 w 80"/>
                <a:gd name="T7" fmla="*/ 73 h 81"/>
                <a:gd name="T8" fmla="*/ 72 w 80"/>
                <a:gd name="T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8076405" y="1985168"/>
              <a:ext cx="330200" cy="331788"/>
            </a:xfrm>
            <a:custGeom>
              <a:avLst/>
              <a:gdLst>
                <a:gd name="T0" fmla="*/ 190 w 286"/>
                <a:gd name="T1" fmla="*/ 233 h 287"/>
                <a:gd name="T2" fmla="*/ 249 w 286"/>
                <a:gd name="T3" fmla="*/ 173 h 287"/>
                <a:gd name="T4" fmla="*/ 247 w 286"/>
                <a:gd name="T5" fmla="*/ 37 h 287"/>
                <a:gd name="T6" fmla="*/ 112 w 286"/>
                <a:gd name="T7" fmla="*/ 38 h 287"/>
                <a:gd name="T8" fmla="*/ 22 w 286"/>
                <a:gd name="T9" fmla="*/ 130 h 287"/>
                <a:gd name="T10" fmla="*/ 23 w 286"/>
                <a:gd name="T11" fmla="*/ 209 h 287"/>
                <a:gd name="T12" fmla="*/ 80 w 286"/>
                <a:gd name="T13" fmla="*/ 265 h 287"/>
                <a:gd name="T14" fmla="*/ 159 w 286"/>
                <a:gd name="T15" fmla="*/ 2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87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8285955" y="1843880"/>
              <a:ext cx="588963" cy="260350"/>
            </a:xfrm>
            <a:custGeom>
              <a:avLst/>
              <a:gdLst>
                <a:gd name="T0" fmla="*/ 0 w 510"/>
                <a:gd name="T1" fmla="*/ 226 h 226"/>
                <a:gd name="T2" fmla="*/ 65 w 510"/>
                <a:gd name="T3" fmla="*/ 159 h 226"/>
                <a:gd name="T4" fmla="*/ 99 w 510"/>
                <a:gd name="T5" fmla="*/ 126 h 226"/>
                <a:gd name="T6" fmla="*/ 266 w 510"/>
                <a:gd name="T7" fmla="*/ 113 h 226"/>
                <a:gd name="T8" fmla="*/ 266 w 510"/>
                <a:gd name="T9" fmla="*/ 113 h 226"/>
                <a:gd name="T10" fmla="*/ 446 w 510"/>
                <a:gd name="T11" fmla="*/ 84 h 226"/>
                <a:gd name="T12" fmla="*/ 510 w 510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26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8178005" y="2058193"/>
              <a:ext cx="157163" cy="153988"/>
            </a:xfrm>
            <a:custGeom>
              <a:avLst/>
              <a:gdLst>
                <a:gd name="T0" fmla="*/ 0 w 137"/>
                <a:gd name="T1" fmla="*/ 0 h 134"/>
                <a:gd name="T2" fmla="*/ 137 w 137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7" h="134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8292305" y="696118"/>
              <a:ext cx="1285875" cy="1027113"/>
            </a:xfrm>
            <a:custGeom>
              <a:avLst/>
              <a:gdLst>
                <a:gd name="T0" fmla="*/ 1089 w 1113"/>
                <a:gd name="T1" fmla="*/ 554 h 888"/>
                <a:gd name="T2" fmla="*/ 1113 w 1113"/>
                <a:gd name="T3" fmla="*/ 649 h 888"/>
                <a:gd name="T4" fmla="*/ 155 w 1113"/>
                <a:gd name="T5" fmla="*/ 888 h 888"/>
                <a:gd name="T6" fmla="*/ 13 w 1113"/>
                <a:gd name="T7" fmla="*/ 319 h 888"/>
                <a:gd name="T8" fmla="*/ 80 w 1113"/>
                <a:gd name="T9" fmla="*/ 207 h 888"/>
                <a:gd name="T10" fmla="*/ 859 w 1113"/>
                <a:gd name="T11" fmla="*/ 12 h 888"/>
                <a:gd name="T12" fmla="*/ 971 w 1113"/>
                <a:gd name="T13" fmla="*/ 80 h 888"/>
                <a:gd name="T14" fmla="*/ 1066 w 1113"/>
                <a:gd name="T15" fmla="*/ 46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888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8379617" y="789780"/>
              <a:ext cx="1098550" cy="806450"/>
            </a:xfrm>
            <a:custGeom>
              <a:avLst/>
              <a:gdLst>
                <a:gd name="T0" fmla="*/ 929 w 951"/>
                <a:gd name="T1" fmla="*/ 401 h 698"/>
                <a:gd name="T2" fmla="*/ 951 w 951"/>
                <a:gd name="T3" fmla="*/ 490 h 698"/>
                <a:gd name="T4" fmla="*/ 118 w 951"/>
                <a:gd name="T5" fmla="*/ 698 h 698"/>
                <a:gd name="T6" fmla="*/ 7 w 951"/>
                <a:gd name="T7" fmla="*/ 255 h 698"/>
                <a:gd name="T8" fmla="*/ 46 w 951"/>
                <a:gd name="T9" fmla="*/ 189 h 698"/>
                <a:gd name="T10" fmla="*/ 775 w 951"/>
                <a:gd name="T11" fmla="*/ 8 h 698"/>
                <a:gd name="T12" fmla="*/ 840 w 951"/>
                <a:gd name="T13" fmla="*/ 47 h 698"/>
                <a:gd name="T14" fmla="*/ 929 w 951"/>
                <a:gd name="T15" fmla="*/ 40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698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8851105" y="1621630"/>
              <a:ext cx="411163" cy="185738"/>
            </a:xfrm>
            <a:custGeom>
              <a:avLst/>
              <a:gdLst>
                <a:gd name="T0" fmla="*/ 259 w 259"/>
                <a:gd name="T1" fmla="*/ 56 h 117"/>
                <a:gd name="T2" fmla="*/ 14 w 259"/>
                <a:gd name="T3" fmla="*/ 117 h 117"/>
                <a:gd name="T4" fmla="*/ 0 w 259"/>
                <a:gd name="T5" fmla="*/ 61 h 117"/>
                <a:gd name="T6" fmla="*/ 245 w 259"/>
                <a:gd name="T7" fmla="*/ 0 h 117"/>
                <a:gd name="T8" fmla="*/ 259 w 259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117">
                  <a:moveTo>
                    <a:pt x="259" y="56"/>
                  </a:moveTo>
                  <a:lnTo>
                    <a:pt x="14" y="117"/>
                  </a:lnTo>
                  <a:lnTo>
                    <a:pt x="0" y="61"/>
                  </a:lnTo>
                  <a:lnTo>
                    <a:pt x="245" y="0"/>
                  </a:lnTo>
                  <a:lnTo>
                    <a:pt x="259" y="56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8924130" y="1559718"/>
              <a:ext cx="220663" cy="134938"/>
            </a:xfrm>
            <a:custGeom>
              <a:avLst/>
              <a:gdLst>
                <a:gd name="T0" fmla="*/ 139 w 139"/>
                <a:gd name="T1" fmla="*/ 53 h 85"/>
                <a:gd name="T2" fmla="*/ 14 w 139"/>
                <a:gd name="T3" fmla="*/ 85 h 85"/>
                <a:gd name="T4" fmla="*/ 0 w 139"/>
                <a:gd name="T5" fmla="*/ 31 h 85"/>
                <a:gd name="T6" fmla="*/ 126 w 139"/>
                <a:gd name="T7" fmla="*/ 0 h 85"/>
                <a:gd name="T8" fmla="*/ 139 w 139"/>
                <a:gd name="T9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5">
                  <a:moveTo>
                    <a:pt x="139" y="53"/>
                  </a:moveTo>
                  <a:lnTo>
                    <a:pt x="14" y="85"/>
                  </a:lnTo>
                  <a:lnTo>
                    <a:pt x="0" y="31"/>
                  </a:lnTo>
                  <a:lnTo>
                    <a:pt x="126" y="0"/>
                  </a:lnTo>
                  <a:lnTo>
                    <a:pt x="139" y="53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8573292" y="1066005"/>
              <a:ext cx="768350" cy="409575"/>
            </a:xfrm>
            <a:custGeom>
              <a:avLst/>
              <a:gdLst>
                <a:gd name="T0" fmla="*/ 0 w 484"/>
                <a:gd name="T1" fmla="*/ 258 h 258"/>
                <a:gd name="T2" fmla="*/ 99 w 484"/>
                <a:gd name="T3" fmla="*/ 24 h 258"/>
                <a:gd name="T4" fmla="*/ 252 w 484"/>
                <a:gd name="T5" fmla="*/ 102 h 258"/>
                <a:gd name="T6" fmla="*/ 291 w 484"/>
                <a:gd name="T7" fmla="*/ 0 h 258"/>
                <a:gd name="T8" fmla="*/ 484 w 484"/>
                <a:gd name="T9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258">
                  <a:moveTo>
                    <a:pt x="0" y="258"/>
                  </a:moveTo>
                  <a:lnTo>
                    <a:pt x="99" y="24"/>
                  </a:lnTo>
                  <a:lnTo>
                    <a:pt x="252" y="102"/>
                  </a:lnTo>
                  <a:lnTo>
                    <a:pt x="291" y="0"/>
                  </a:lnTo>
                  <a:lnTo>
                    <a:pt x="484" y="115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7"/>
            <p:cNvSpPr>
              <a:spLocks/>
            </p:cNvSpPr>
            <p:nvPr/>
          </p:nvSpPr>
          <p:spPr bwMode="auto">
            <a:xfrm>
              <a:off x="9330530" y="1678780"/>
              <a:ext cx="739775" cy="681038"/>
            </a:xfrm>
            <a:custGeom>
              <a:avLst/>
              <a:gdLst>
                <a:gd name="T0" fmla="*/ 365 w 466"/>
                <a:gd name="T1" fmla="*/ 401 h 429"/>
                <a:gd name="T2" fmla="*/ 343 w 466"/>
                <a:gd name="T3" fmla="*/ 429 h 429"/>
                <a:gd name="T4" fmla="*/ 0 w 466"/>
                <a:gd name="T5" fmla="*/ 154 h 429"/>
                <a:gd name="T6" fmla="*/ 124 w 466"/>
                <a:gd name="T7" fmla="*/ 0 h 429"/>
                <a:gd name="T8" fmla="*/ 466 w 466"/>
                <a:gd name="T9" fmla="*/ 275 h 429"/>
                <a:gd name="T10" fmla="*/ 385 w 466"/>
                <a:gd name="T11" fmla="*/ 3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29">
                  <a:moveTo>
                    <a:pt x="365" y="401"/>
                  </a:moveTo>
                  <a:lnTo>
                    <a:pt x="343" y="429"/>
                  </a:lnTo>
                  <a:lnTo>
                    <a:pt x="0" y="154"/>
                  </a:lnTo>
                  <a:lnTo>
                    <a:pt x="124" y="0"/>
                  </a:lnTo>
                  <a:lnTo>
                    <a:pt x="466" y="275"/>
                  </a:lnTo>
                  <a:lnTo>
                    <a:pt x="385" y="376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8"/>
            <p:cNvSpPr>
              <a:spLocks/>
            </p:cNvSpPr>
            <p:nvPr/>
          </p:nvSpPr>
          <p:spPr bwMode="auto">
            <a:xfrm>
              <a:off x="9330530" y="1723230"/>
              <a:ext cx="704850" cy="636588"/>
            </a:xfrm>
            <a:custGeom>
              <a:avLst/>
              <a:gdLst>
                <a:gd name="T0" fmla="*/ 365 w 444"/>
                <a:gd name="T1" fmla="*/ 373 h 401"/>
                <a:gd name="T2" fmla="*/ 343 w 444"/>
                <a:gd name="T3" fmla="*/ 401 h 401"/>
                <a:gd name="T4" fmla="*/ 0 w 444"/>
                <a:gd name="T5" fmla="*/ 126 h 401"/>
                <a:gd name="T6" fmla="*/ 101 w 444"/>
                <a:gd name="T7" fmla="*/ 0 h 401"/>
                <a:gd name="T8" fmla="*/ 444 w 444"/>
                <a:gd name="T9" fmla="*/ 275 h 401"/>
                <a:gd name="T10" fmla="*/ 391 w 444"/>
                <a:gd name="T11" fmla="*/ 34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401">
                  <a:moveTo>
                    <a:pt x="365" y="373"/>
                  </a:moveTo>
                  <a:lnTo>
                    <a:pt x="343" y="401"/>
                  </a:lnTo>
                  <a:lnTo>
                    <a:pt x="0" y="126"/>
                  </a:lnTo>
                  <a:lnTo>
                    <a:pt x="101" y="0"/>
                  </a:lnTo>
                  <a:lnTo>
                    <a:pt x="444" y="275"/>
                  </a:lnTo>
                  <a:lnTo>
                    <a:pt x="391" y="341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9"/>
            <p:cNvSpPr>
              <a:spLocks/>
            </p:cNvSpPr>
            <p:nvPr/>
          </p:nvSpPr>
          <p:spPr bwMode="auto">
            <a:xfrm>
              <a:off x="9624217" y="1493043"/>
              <a:ext cx="560388" cy="542925"/>
            </a:xfrm>
            <a:custGeom>
              <a:avLst/>
              <a:gdLst>
                <a:gd name="T0" fmla="*/ 220 w 353"/>
                <a:gd name="T1" fmla="*/ 342 h 342"/>
                <a:gd name="T2" fmla="*/ 0 w 353"/>
                <a:gd name="T3" fmla="*/ 166 h 342"/>
                <a:gd name="T4" fmla="*/ 134 w 353"/>
                <a:gd name="T5" fmla="*/ 0 h 342"/>
                <a:gd name="T6" fmla="*/ 353 w 353"/>
                <a:gd name="T7" fmla="*/ 177 h 342"/>
                <a:gd name="T8" fmla="*/ 220 w 353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342">
                  <a:moveTo>
                    <a:pt x="220" y="342"/>
                  </a:moveTo>
                  <a:lnTo>
                    <a:pt x="0" y="166"/>
                  </a:lnTo>
                  <a:lnTo>
                    <a:pt x="134" y="0"/>
                  </a:lnTo>
                  <a:lnTo>
                    <a:pt x="353" y="177"/>
                  </a:lnTo>
                  <a:lnTo>
                    <a:pt x="220" y="342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0"/>
            <p:cNvSpPr>
              <a:spLocks/>
            </p:cNvSpPr>
            <p:nvPr/>
          </p:nvSpPr>
          <p:spPr bwMode="auto">
            <a:xfrm>
              <a:off x="9560717" y="1634330"/>
              <a:ext cx="122238" cy="122238"/>
            </a:xfrm>
            <a:custGeom>
              <a:avLst/>
              <a:gdLst>
                <a:gd name="T0" fmla="*/ 40 w 77"/>
                <a:gd name="T1" fmla="*/ 77 h 77"/>
                <a:gd name="T2" fmla="*/ 0 w 77"/>
                <a:gd name="T3" fmla="*/ 45 h 77"/>
                <a:gd name="T4" fmla="*/ 37 w 77"/>
                <a:gd name="T5" fmla="*/ 0 h 77"/>
                <a:gd name="T6" fmla="*/ 77 w 77"/>
                <a:gd name="T7" fmla="*/ 32 h 77"/>
                <a:gd name="T8" fmla="*/ 40 w 77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40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40" y="77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1"/>
            <p:cNvSpPr>
              <a:spLocks/>
            </p:cNvSpPr>
            <p:nvPr/>
          </p:nvSpPr>
          <p:spPr bwMode="auto">
            <a:xfrm>
              <a:off x="9973467" y="1964530"/>
              <a:ext cx="122238" cy="122238"/>
            </a:xfrm>
            <a:custGeom>
              <a:avLst/>
              <a:gdLst>
                <a:gd name="T0" fmla="*/ 39 w 77"/>
                <a:gd name="T1" fmla="*/ 77 h 77"/>
                <a:gd name="T2" fmla="*/ 0 w 77"/>
                <a:gd name="T3" fmla="*/ 45 h 77"/>
                <a:gd name="T4" fmla="*/ 37 w 77"/>
                <a:gd name="T5" fmla="*/ 0 h 77"/>
                <a:gd name="T6" fmla="*/ 77 w 77"/>
                <a:gd name="T7" fmla="*/ 32 h 77"/>
                <a:gd name="T8" fmla="*/ 39 w 77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39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39" y="77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Line 22"/>
            <p:cNvSpPr>
              <a:spLocks noChangeShapeType="1"/>
            </p:cNvSpPr>
            <p:nvPr/>
          </p:nvSpPr>
          <p:spPr bwMode="auto">
            <a:xfrm>
              <a:off x="9848055" y="1588293"/>
              <a:ext cx="246063" cy="1984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Line 23"/>
            <p:cNvSpPr>
              <a:spLocks noChangeShapeType="1"/>
            </p:cNvSpPr>
            <p:nvPr/>
          </p:nvSpPr>
          <p:spPr bwMode="auto">
            <a:xfrm>
              <a:off x="9786142" y="1662905"/>
              <a:ext cx="247650" cy="1984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Line 24"/>
            <p:cNvSpPr>
              <a:spLocks noChangeShapeType="1"/>
            </p:cNvSpPr>
            <p:nvPr/>
          </p:nvSpPr>
          <p:spPr bwMode="auto">
            <a:xfrm>
              <a:off x="9725817" y="1739105"/>
              <a:ext cx="247650" cy="1984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Line 25"/>
            <p:cNvSpPr>
              <a:spLocks noChangeShapeType="1"/>
            </p:cNvSpPr>
            <p:nvPr/>
          </p:nvSpPr>
          <p:spPr bwMode="auto">
            <a:xfrm flipH="1">
              <a:off x="9043192" y="2078830"/>
              <a:ext cx="60325" cy="61913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26"/>
            <p:cNvSpPr>
              <a:spLocks noChangeShapeType="1"/>
            </p:cNvSpPr>
            <p:nvPr/>
          </p:nvSpPr>
          <p:spPr bwMode="auto">
            <a:xfrm flipH="1">
              <a:off x="8898730" y="2223293"/>
              <a:ext cx="60325" cy="587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Line 27"/>
            <p:cNvSpPr>
              <a:spLocks noChangeShapeType="1"/>
            </p:cNvSpPr>
            <p:nvPr/>
          </p:nvSpPr>
          <p:spPr bwMode="auto">
            <a:xfrm>
              <a:off x="8898730" y="2078830"/>
              <a:ext cx="60325" cy="61913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Line 28"/>
            <p:cNvSpPr>
              <a:spLocks noChangeShapeType="1"/>
            </p:cNvSpPr>
            <p:nvPr/>
          </p:nvSpPr>
          <p:spPr bwMode="auto">
            <a:xfrm>
              <a:off x="9043192" y="2223293"/>
              <a:ext cx="60325" cy="587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Line 29"/>
            <p:cNvSpPr>
              <a:spLocks noChangeShapeType="1"/>
            </p:cNvSpPr>
            <p:nvPr/>
          </p:nvSpPr>
          <p:spPr bwMode="auto">
            <a:xfrm flipH="1">
              <a:off x="7377905" y="1761330"/>
              <a:ext cx="61913" cy="587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30"/>
            <p:cNvSpPr>
              <a:spLocks noChangeShapeType="1"/>
            </p:cNvSpPr>
            <p:nvPr/>
          </p:nvSpPr>
          <p:spPr bwMode="auto">
            <a:xfrm flipH="1">
              <a:off x="7236617" y="1902618"/>
              <a:ext cx="60325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>
              <a:off x="7236617" y="1761330"/>
              <a:ext cx="60325" cy="587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Line 32"/>
            <p:cNvSpPr>
              <a:spLocks noChangeShapeType="1"/>
            </p:cNvSpPr>
            <p:nvPr/>
          </p:nvSpPr>
          <p:spPr bwMode="auto">
            <a:xfrm>
              <a:off x="7377905" y="1902618"/>
              <a:ext cx="61913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Line 33"/>
            <p:cNvSpPr>
              <a:spLocks noChangeShapeType="1"/>
            </p:cNvSpPr>
            <p:nvPr/>
          </p:nvSpPr>
          <p:spPr bwMode="auto">
            <a:xfrm flipH="1">
              <a:off x="9382917" y="362743"/>
              <a:ext cx="58738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Line 34"/>
            <p:cNvSpPr>
              <a:spLocks noChangeShapeType="1"/>
            </p:cNvSpPr>
            <p:nvPr/>
          </p:nvSpPr>
          <p:spPr bwMode="auto">
            <a:xfrm flipH="1">
              <a:off x="9238455" y="505618"/>
              <a:ext cx="61913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Line 35"/>
            <p:cNvSpPr>
              <a:spLocks noChangeShapeType="1"/>
            </p:cNvSpPr>
            <p:nvPr/>
          </p:nvSpPr>
          <p:spPr bwMode="auto">
            <a:xfrm>
              <a:off x="9238455" y="362743"/>
              <a:ext cx="61913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9382917" y="505618"/>
              <a:ext cx="58738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37"/>
            <p:cNvSpPr>
              <a:spLocks noChangeArrowheads="1"/>
            </p:cNvSpPr>
            <p:nvPr/>
          </p:nvSpPr>
          <p:spPr bwMode="auto">
            <a:xfrm>
              <a:off x="9725817" y="1213643"/>
              <a:ext cx="120650" cy="122238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8"/>
            <p:cNvSpPr>
              <a:spLocks/>
            </p:cNvSpPr>
            <p:nvPr/>
          </p:nvSpPr>
          <p:spPr bwMode="auto">
            <a:xfrm>
              <a:off x="7625555" y="1104105"/>
              <a:ext cx="523875" cy="777875"/>
            </a:xfrm>
            <a:custGeom>
              <a:avLst/>
              <a:gdLst>
                <a:gd name="T0" fmla="*/ 238 w 330"/>
                <a:gd name="T1" fmla="*/ 490 h 490"/>
                <a:gd name="T2" fmla="*/ 0 w 330"/>
                <a:gd name="T3" fmla="*/ 440 h 490"/>
                <a:gd name="T4" fmla="*/ 92 w 330"/>
                <a:gd name="T5" fmla="*/ 0 h 490"/>
                <a:gd name="T6" fmla="*/ 330 w 330"/>
                <a:gd name="T7" fmla="*/ 49 h 490"/>
                <a:gd name="T8" fmla="*/ 260 w 330"/>
                <a:gd name="T9" fmla="*/ 387 h 490"/>
                <a:gd name="T10" fmla="*/ 254 w 330"/>
                <a:gd name="T11" fmla="*/ 41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490">
                  <a:moveTo>
                    <a:pt x="238" y="490"/>
                  </a:moveTo>
                  <a:lnTo>
                    <a:pt x="0" y="440"/>
                  </a:lnTo>
                  <a:lnTo>
                    <a:pt x="92" y="0"/>
                  </a:lnTo>
                  <a:lnTo>
                    <a:pt x="330" y="49"/>
                  </a:lnTo>
                  <a:lnTo>
                    <a:pt x="260" y="387"/>
                  </a:lnTo>
                  <a:lnTo>
                    <a:pt x="254" y="412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9"/>
            <p:cNvSpPr>
              <a:spLocks/>
            </p:cNvSpPr>
            <p:nvPr/>
          </p:nvSpPr>
          <p:spPr bwMode="auto">
            <a:xfrm>
              <a:off x="7728742" y="1213643"/>
              <a:ext cx="398463" cy="177800"/>
            </a:xfrm>
            <a:custGeom>
              <a:avLst/>
              <a:gdLst>
                <a:gd name="T0" fmla="*/ 238 w 251"/>
                <a:gd name="T1" fmla="*/ 112 h 112"/>
                <a:gd name="T2" fmla="*/ 0 w 251"/>
                <a:gd name="T3" fmla="*/ 62 h 112"/>
                <a:gd name="T4" fmla="*/ 13 w 251"/>
                <a:gd name="T5" fmla="*/ 0 h 112"/>
                <a:gd name="T6" fmla="*/ 251 w 251"/>
                <a:gd name="T7" fmla="*/ 49 h 112"/>
                <a:gd name="T8" fmla="*/ 238 w 25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12">
                  <a:moveTo>
                    <a:pt x="238" y="112"/>
                  </a:moveTo>
                  <a:lnTo>
                    <a:pt x="0" y="62"/>
                  </a:lnTo>
                  <a:lnTo>
                    <a:pt x="13" y="0"/>
                  </a:lnTo>
                  <a:lnTo>
                    <a:pt x="251" y="49"/>
                  </a:lnTo>
                  <a:lnTo>
                    <a:pt x="238" y="112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Line 40"/>
            <p:cNvSpPr>
              <a:spLocks noChangeShapeType="1"/>
            </p:cNvSpPr>
            <p:nvPr/>
          </p:nvSpPr>
          <p:spPr bwMode="auto">
            <a:xfrm>
              <a:off x="7779542" y="1272380"/>
              <a:ext cx="295275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7827167" y="650080"/>
              <a:ext cx="152400" cy="1524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96" y="48"/>
                  </a:lnTo>
                  <a:lnTo>
                    <a:pt x="48" y="96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9997280" y="348455"/>
              <a:ext cx="150813" cy="150813"/>
            </a:xfrm>
            <a:custGeom>
              <a:avLst/>
              <a:gdLst>
                <a:gd name="T0" fmla="*/ 48 w 95"/>
                <a:gd name="T1" fmla="*/ 95 h 95"/>
                <a:gd name="T2" fmla="*/ 0 w 95"/>
                <a:gd name="T3" fmla="*/ 47 h 95"/>
                <a:gd name="T4" fmla="*/ 48 w 95"/>
                <a:gd name="T5" fmla="*/ 0 h 95"/>
                <a:gd name="T6" fmla="*/ 95 w 95"/>
                <a:gd name="T7" fmla="*/ 47 h 95"/>
                <a:gd name="T8" fmla="*/ 48 w 9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5">
                  <a:moveTo>
                    <a:pt x="48" y="95"/>
                  </a:moveTo>
                  <a:lnTo>
                    <a:pt x="0" y="47"/>
                  </a:lnTo>
                  <a:lnTo>
                    <a:pt x="48" y="0"/>
                  </a:lnTo>
                  <a:lnTo>
                    <a:pt x="95" y="47"/>
                  </a:lnTo>
                  <a:lnTo>
                    <a:pt x="48" y="95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3"/>
            <p:cNvSpPr>
              <a:spLocks/>
            </p:cNvSpPr>
            <p:nvPr/>
          </p:nvSpPr>
          <p:spPr bwMode="auto">
            <a:xfrm>
              <a:off x="8393905" y="392905"/>
              <a:ext cx="201613" cy="231775"/>
            </a:xfrm>
            <a:custGeom>
              <a:avLst/>
              <a:gdLst>
                <a:gd name="T0" fmla="*/ 127 w 127"/>
                <a:gd name="T1" fmla="*/ 109 h 146"/>
                <a:gd name="T2" fmla="*/ 65 w 127"/>
                <a:gd name="T3" fmla="*/ 146 h 146"/>
                <a:gd name="T4" fmla="*/ 0 w 127"/>
                <a:gd name="T5" fmla="*/ 37 h 146"/>
                <a:gd name="T6" fmla="*/ 62 w 127"/>
                <a:gd name="T7" fmla="*/ 0 h 146"/>
                <a:gd name="T8" fmla="*/ 127 w 127"/>
                <a:gd name="T9" fmla="*/ 10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46">
                  <a:moveTo>
                    <a:pt x="127" y="109"/>
                  </a:moveTo>
                  <a:lnTo>
                    <a:pt x="65" y="146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27" y="109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44"/>
            <p:cNvSpPr>
              <a:spLocks/>
            </p:cNvSpPr>
            <p:nvPr/>
          </p:nvSpPr>
          <p:spPr bwMode="auto">
            <a:xfrm>
              <a:off x="8424067" y="445293"/>
              <a:ext cx="171450" cy="179388"/>
            </a:xfrm>
            <a:custGeom>
              <a:avLst/>
              <a:gdLst>
                <a:gd name="T0" fmla="*/ 108 w 108"/>
                <a:gd name="T1" fmla="*/ 76 h 113"/>
                <a:gd name="T2" fmla="*/ 46 w 108"/>
                <a:gd name="T3" fmla="*/ 113 h 113"/>
                <a:gd name="T4" fmla="*/ 0 w 108"/>
                <a:gd name="T5" fmla="*/ 37 h 113"/>
                <a:gd name="T6" fmla="*/ 62 w 108"/>
                <a:gd name="T7" fmla="*/ 0 h 113"/>
                <a:gd name="T8" fmla="*/ 108 w 108"/>
                <a:gd name="T9" fmla="*/ 7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108" y="76"/>
                  </a:moveTo>
                  <a:lnTo>
                    <a:pt x="46" y="113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08" y="76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45"/>
            <p:cNvSpPr>
              <a:spLocks/>
            </p:cNvSpPr>
            <p:nvPr/>
          </p:nvSpPr>
          <p:spPr bwMode="auto">
            <a:xfrm>
              <a:off x="7131842" y="2045493"/>
              <a:ext cx="541338" cy="279400"/>
            </a:xfrm>
            <a:custGeom>
              <a:avLst/>
              <a:gdLst>
                <a:gd name="T0" fmla="*/ 255 w 341"/>
                <a:gd name="T1" fmla="*/ 83 h 176"/>
                <a:gd name="T2" fmla="*/ 19 w 341"/>
                <a:gd name="T3" fmla="*/ 176 h 176"/>
                <a:gd name="T4" fmla="*/ 0 w 341"/>
                <a:gd name="T5" fmla="*/ 125 h 176"/>
                <a:gd name="T6" fmla="*/ 321 w 341"/>
                <a:gd name="T7" fmla="*/ 0 h 176"/>
                <a:gd name="T8" fmla="*/ 341 w 341"/>
                <a:gd name="T9" fmla="*/ 50 h 176"/>
                <a:gd name="T10" fmla="*/ 301 w 341"/>
                <a:gd name="T11" fmla="*/ 6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76">
                  <a:moveTo>
                    <a:pt x="255" y="83"/>
                  </a:moveTo>
                  <a:lnTo>
                    <a:pt x="19" y="176"/>
                  </a:lnTo>
                  <a:lnTo>
                    <a:pt x="0" y="125"/>
                  </a:lnTo>
                  <a:lnTo>
                    <a:pt x="321" y="0"/>
                  </a:lnTo>
                  <a:lnTo>
                    <a:pt x="341" y="50"/>
                  </a:lnTo>
                  <a:lnTo>
                    <a:pt x="301" y="65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Line 46"/>
            <p:cNvSpPr>
              <a:spLocks noChangeShapeType="1"/>
            </p:cNvSpPr>
            <p:nvPr/>
          </p:nvSpPr>
          <p:spPr bwMode="auto">
            <a:xfrm>
              <a:off x="7331867" y="2166143"/>
              <a:ext cx="31750" cy="7937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7"/>
            <p:cNvSpPr>
              <a:spLocks/>
            </p:cNvSpPr>
            <p:nvPr/>
          </p:nvSpPr>
          <p:spPr bwMode="auto">
            <a:xfrm>
              <a:off x="7046117" y="2243930"/>
              <a:ext cx="115888" cy="80963"/>
            </a:xfrm>
            <a:custGeom>
              <a:avLst/>
              <a:gdLst>
                <a:gd name="T0" fmla="*/ 54 w 73"/>
                <a:gd name="T1" fmla="*/ 0 h 51"/>
                <a:gd name="T2" fmla="*/ 0 w 73"/>
                <a:gd name="T3" fmla="*/ 51 h 51"/>
                <a:gd name="T4" fmla="*/ 73 w 73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51">
                  <a:moveTo>
                    <a:pt x="54" y="0"/>
                  </a:moveTo>
                  <a:lnTo>
                    <a:pt x="0" y="51"/>
                  </a:lnTo>
                  <a:lnTo>
                    <a:pt x="73" y="51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5C2AC11-9627-4B4F-9E9B-4571F75C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F27E1A-8246-47E8-BE4F-E787C713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F3E71C-6E41-4C4E-BF75-5D4B31BB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1CB19B2-94DE-44CF-AC6A-944A656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xmlns="" id="{C71FCE1F-6EF0-4890-BF70-9807114B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45888678-645C-4A35-A806-224C98FC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직사각형 45">
            <a:extLst/>
          </p:cNvPr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38250BB-1D6D-447D-B5E1-9E424972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A870642-7830-4114-9402-47A0B83D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3AE5E50-44E8-4942-8947-0E3404ED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9674"/>
          <p:cNvSpPr>
            <a:spLocks noChangeArrowheads="1"/>
          </p:cNvSpPr>
          <p:nvPr/>
        </p:nvSpPr>
        <p:spPr bwMode="auto">
          <a:xfrm>
            <a:off x="-1588" y="0"/>
            <a:ext cx="12193588" cy="691356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4248150"/>
            <a:ext cx="10801350" cy="111895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致谢 感恩</a:t>
            </a:r>
          </a:p>
        </p:txBody>
      </p:sp>
      <p:sp>
        <p:nvSpPr>
          <p:cNvPr id="5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54337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54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7494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grpSp>
        <p:nvGrpSpPr>
          <p:cNvPr id="281" name="组合 280"/>
          <p:cNvGrpSpPr/>
          <p:nvPr userDrawn="1"/>
        </p:nvGrpSpPr>
        <p:grpSpPr>
          <a:xfrm>
            <a:off x="2405063" y="1201738"/>
            <a:ext cx="7397750" cy="2524125"/>
            <a:chOff x="2405063" y="1201738"/>
            <a:chExt cx="7397750" cy="2524125"/>
          </a:xfrm>
        </p:grpSpPr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5815013" y="1671638"/>
              <a:ext cx="463550" cy="284163"/>
            </a:xfrm>
            <a:custGeom>
              <a:avLst/>
              <a:gdLst>
                <a:gd name="T0" fmla="*/ 0 w 318"/>
                <a:gd name="T1" fmla="*/ 195 h 195"/>
                <a:gd name="T2" fmla="*/ 318 w 318"/>
                <a:gd name="T3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5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5892800" y="1763713"/>
              <a:ext cx="358775" cy="220663"/>
            </a:xfrm>
            <a:custGeom>
              <a:avLst/>
              <a:gdLst>
                <a:gd name="T0" fmla="*/ 0 w 246"/>
                <a:gd name="T1" fmla="*/ 151 h 151"/>
                <a:gd name="T2" fmla="*/ 246 w 246"/>
                <a:gd name="T3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151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5972175" y="1858963"/>
              <a:ext cx="250825" cy="153988"/>
            </a:xfrm>
            <a:custGeom>
              <a:avLst/>
              <a:gdLst>
                <a:gd name="T0" fmla="*/ 0 w 173"/>
                <a:gd name="T1" fmla="*/ 106 h 106"/>
                <a:gd name="T2" fmla="*/ 173 w 173"/>
                <a:gd name="T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06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6084888" y="1993900"/>
              <a:ext cx="117475" cy="119063"/>
            </a:xfrm>
            <a:custGeom>
              <a:avLst/>
              <a:gdLst>
                <a:gd name="T0" fmla="*/ 72 w 80"/>
                <a:gd name="T1" fmla="*/ 26 h 81"/>
                <a:gd name="T2" fmla="*/ 25 w 80"/>
                <a:gd name="T3" fmla="*/ 8 h 81"/>
                <a:gd name="T4" fmla="*/ 8 w 80"/>
                <a:gd name="T5" fmla="*/ 55 h 81"/>
                <a:gd name="T6" fmla="*/ 55 w 80"/>
                <a:gd name="T7" fmla="*/ 73 h 81"/>
                <a:gd name="T8" fmla="*/ 72 w 80"/>
                <a:gd name="T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705225" y="3251200"/>
              <a:ext cx="417513" cy="419100"/>
            </a:xfrm>
            <a:custGeom>
              <a:avLst/>
              <a:gdLst>
                <a:gd name="T0" fmla="*/ 190 w 286"/>
                <a:gd name="T1" fmla="*/ 233 h 287"/>
                <a:gd name="T2" fmla="*/ 249 w 286"/>
                <a:gd name="T3" fmla="*/ 173 h 287"/>
                <a:gd name="T4" fmla="*/ 247 w 286"/>
                <a:gd name="T5" fmla="*/ 37 h 287"/>
                <a:gd name="T6" fmla="*/ 112 w 286"/>
                <a:gd name="T7" fmla="*/ 38 h 287"/>
                <a:gd name="T8" fmla="*/ 22 w 286"/>
                <a:gd name="T9" fmla="*/ 130 h 287"/>
                <a:gd name="T10" fmla="*/ 23 w 286"/>
                <a:gd name="T11" fmla="*/ 209 h 287"/>
                <a:gd name="T12" fmla="*/ 80 w 286"/>
                <a:gd name="T13" fmla="*/ 265 h 287"/>
                <a:gd name="T14" fmla="*/ 159 w 286"/>
                <a:gd name="T15" fmla="*/ 2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87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970338" y="3073400"/>
              <a:ext cx="744538" cy="328613"/>
            </a:xfrm>
            <a:custGeom>
              <a:avLst/>
              <a:gdLst>
                <a:gd name="T0" fmla="*/ 0 w 510"/>
                <a:gd name="T1" fmla="*/ 226 h 226"/>
                <a:gd name="T2" fmla="*/ 65 w 510"/>
                <a:gd name="T3" fmla="*/ 159 h 226"/>
                <a:gd name="T4" fmla="*/ 99 w 510"/>
                <a:gd name="T5" fmla="*/ 126 h 226"/>
                <a:gd name="T6" fmla="*/ 266 w 510"/>
                <a:gd name="T7" fmla="*/ 113 h 226"/>
                <a:gd name="T8" fmla="*/ 266 w 510"/>
                <a:gd name="T9" fmla="*/ 113 h 226"/>
                <a:gd name="T10" fmla="*/ 446 w 510"/>
                <a:gd name="T11" fmla="*/ 84 h 226"/>
                <a:gd name="T12" fmla="*/ 510 w 510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26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3833813" y="3343275"/>
              <a:ext cx="200025" cy="195263"/>
            </a:xfrm>
            <a:custGeom>
              <a:avLst/>
              <a:gdLst>
                <a:gd name="T0" fmla="*/ 0 w 137"/>
                <a:gd name="T1" fmla="*/ 0 h 134"/>
                <a:gd name="T2" fmla="*/ 137 w 137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7" h="134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3978275" y="1624013"/>
              <a:ext cx="1622425" cy="1295400"/>
            </a:xfrm>
            <a:custGeom>
              <a:avLst/>
              <a:gdLst>
                <a:gd name="T0" fmla="*/ 1089 w 1113"/>
                <a:gd name="T1" fmla="*/ 554 h 888"/>
                <a:gd name="T2" fmla="*/ 1113 w 1113"/>
                <a:gd name="T3" fmla="*/ 649 h 888"/>
                <a:gd name="T4" fmla="*/ 155 w 1113"/>
                <a:gd name="T5" fmla="*/ 888 h 888"/>
                <a:gd name="T6" fmla="*/ 13 w 1113"/>
                <a:gd name="T7" fmla="*/ 319 h 888"/>
                <a:gd name="T8" fmla="*/ 80 w 1113"/>
                <a:gd name="T9" fmla="*/ 207 h 888"/>
                <a:gd name="T10" fmla="*/ 859 w 1113"/>
                <a:gd name="T11" fmla="*/ 12 h 888"/>
                <a:gd name="T12" fmla="*/ 971 w 1113"/>
                <a:gd name="T13" fmla="*/ 80 h 888"/>
                <a:gd name="T14" fmla="*/ 1066 w 1113"/>
                <a:gd name="T15" fmla="*/ 46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888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4089400" y="1739900"/>
              <a:ext cx="1385888" cy="1019175"/>
            </a:xfrm>
            <a:custGeom>
              <a:avLst/>
              <a:gdLst>
                <a:gd name="T0" fmla="*/ 929 w 951"/>
                <a:gd name="T1" fmla="*/ 401 h 698"/>
                <a:gd name="T2" fmla="*/ 951 w 951"/>
                <a:gd name="T3" fmla="*/ 490 h 698"/>
                <a:gd name="T4" fmla="*/ 118 w 951"/>
                <a:gd name="T5" fmla="*/ 698 h 698"/>
                <a:gd name="T6" fmla="*/ 7 w 951"/>
                <a:gd name="T7" fmla="*/ 255 h 698"/>
                <a:gd name="T8" fmla="*/ 46 w 951"/>
                <a:gd name="T9" fmla="*/ 189 h 698"/>
                <a:gd name="T10" fmla="*/ 775 w 951"/>
                <a:gd name="T11" fmla="*/ 8 h 698"/>
                <a:gd name="T12" fmla="*/ 840 w 951"/>
                <a:gd name="T13" fmla="*/ 47 h 698"/>
                <a:gd name="T14" fmla="*/ 929 w 951"/>
                <a:gd name="T15" fmla="*/ 40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698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4683125" y="2790825"/>
              <a:ext cx="519113" cy="234950"/>
            </a:xfrm>
            <a:custGeom>
              <a:avLst/>
              <a:gdLst>
                <a:gd name="T0" fmla="*/ 327 w 327"/>
                <a:gd name="T1" fmla="*/ 71 h 148"/>
                <a:gd name="T2" fmla="*/ 18 w 327"/>
                <a:gd name="T3" fmla="*/ 148 h 148"/>
                <a:gd name="T4" fmla="*/ 0 w 327"/>
                <a:gd name="T5" fmla="*/ 77 h 148"/>
                <a:gd name="T6" fmla="*/ 310 w 327"/>
                <a:gd name="T7" fmla="*/ 0 h 148"/>
                <a:gd name="T8" fmla="*/ 327 w 327"/>
                <a:gd name="T9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8">
                  <a:moveTo>
                    <a:pt x="327" y="71"/>
                  </a:moveTo>
                  <a:lnTo>
                    <a:pt x="18" y="148"/>
                  </a:lnTo>
                  <a:lnTo>
                    <a:pt x="0" y="77"/>
                  </a:lnTo>
                  <a:lnTo>
                    <a:pt x="310" y="0"/>
                  </a:lnTo>
                  <a:lnTo>
                    <a:pt x="327" y="7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4775200" y="2713038"/>
              <a:ext cx="280988" cy="171450"/>
            </a:xfrm>
            <a:custGeom>
              <a:avLst/>
              <a:gdLst>
                <a:gd name="T0" fmla="*/ 177 w 177"/>
                <a:gd name="T1" fmla="*/ 68 h 108"/>
                <a:gd name="T2" fmla="*/ 18 w 177"/>
                <a:gd name="T3" fmla="*/ 108 h 108"/>
                <a:gd name="T4" fmla="*/ 0 w 177"/>
                <a:gd name="T5" fmla="*/ 40 h 108"/>
                <a:gd name="T6" fmla="*/ 159 w 177"/>
                <a:gd name="T7" fmla="*/ 0 h 108"/>
                <a:gd name="T8" fmla="*/ 177 w 177"/>
                <a:gd name="T9" fmla="*/ 6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8">
                  <a:moveTo>
                    <a:pt x="177" y="68"/>
                  </a:moveTo>
                  <a:lnTo>
                    <a:pt x="18" y="108"/>
                  </a:lnTo>
                  <a:lnTo>
                    <a:pt x="0" y="40"/>
                  </a:lnTo>
                  <a:lnTo>
                    <a:pt x="159" y="0"/>
                  </a:lnTo>
                  <a:lnTo>
                    <a:pt x="177" y="68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4332288" y="2089150"/>
              <a:ext cx="971550" cy="517525"/>
            </a:xfrm>
            <a:custGeom>
              <a:avLst/>
              <a:gdLst>
                <a:gd name="T0" fmla="*/ 0 w 612"/>
                <a:gd name="T1" fmla="*/ 326 h 326"/>
                <a:gd name="T2" fmla="*/ 126 w 612"/>
                <a:gd name="T3" fmla="*/ 31 h 326"/>
                <a:gd name="T4" fmla="*/ 319 w 612"/>
                <a:gd name="T5" fmla="*/ 130 h 326"/>
                <a:gd name="T6" fmla="*/ 367 w 612"/>
                <a:gd name="T7" fmla="*/ 0 h 326"/>
                <a:gd name="T8" fmla="*/ 612 w 612"/>
                <a:gd name="T9" fmla="*/ 14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326">
                  <a:moveTo>
                    <a:pt x="0" y="326"/>
                  </a:moveTo>
                  <a:lnTo>
                    <a:pt x="126" y="31"/>
                  </a:lnTo>
                  <a:lnTo>
                    <a:pt x="319" y="130"/>
                  </a:lnTo>
                  <a:lnTo>
                    <a:pt x="367" y="0"/>
                  </a:lnTo>
                  <a:lnTo>
                    <a:pt x="612" y="146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 userDrawn="1"/>
          </p:nvSpPr>
          <p:spPr bwMode="auto">
            <a:xfrm>
              <a:off x="5289550" y="2863850"/>
              <a:ext cx="933450" cy="862013"/>
            </a:xfrm>
            <a:custGeom>
              <a:avLst/>
              <a:gdLst>
                <a:gd name="T0" fmla="*/ 461 w 588"/>
                <a:gd name="T1" fmla="*/ 507 h 543"/>
                <a:gd name="T2" fmla="*/ 433 w 588"/>
                <a:gd name="T3" fmla="*/ 543 h 543"/>
                <a:gd name="T4" fmla="*/ 0 w 588"/>
                <a:gd name="T5" fmla="*/ 195 h 543"/>
                <a:gd name="T6" fmla="*/ 156 w 588"/>
                <a:gd name="T7" fmla="*/ 0 h 543"/>
                <a:gd name="T8" fmla="*/ 588 w 588"/>
                <a:gd name="T9" fmla="*/ 348 h 543"/>
                <a:gd name="T10" fmla="*/ 486 w 588"/>
                <a:gd name="T11" fmla="*/ 47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543">
                  <a:moveTo>
                    <a:pt x="461" y="507"/>
                  </a:moveTo>
                  <a:lnTo>
                    <a:pt x="433" y="543"/>
                  </a:lnTo>
                  <a:lnTo>
                    <a:pt x="0" y="195"/>
                  </a:lnTo>
                  <a:lnTo>
                    <a:pt x="156" y="0"/>
                  </a:lnTo>
                  <a:lnTo>
                    <a:pt x="588" y="348"/>
                  </a:lnTo>
                  <a:lnTo>
                    <a:pt x="486" y="476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 userDrawn="1"/>
          </p:nvSpPr>
          <p:spPr bwMode="auto">
            <a:xfrm>
              <a:off x="5289550" y="2921000"/>
              <a:ext cx="889000" cy="804863"/>
            </a:xfrm>
            <a:custGeom>
              <a:avLst/>
              <a:gdLst>
                <a:gd name="T0" fmla="*/ 461 w 560"/>
                <a:gd name="T1" fmla="*/ 471 h 507"/>
                <a:gd name="T2" fmla="*/ 433 w 560"/>
                <a:gd name="T3" fmla="*/ 507 h 507"/>
                <a:gd name="T4" fmla="*/ 0 w 560"/>
                <a:gd name="T5" fmla="*/ 159 h 507"/>
                <a:gd name="T6" fmla="*/ 127 w 560"/>
                <a:gd name="T7" fmla="*/ 0 h 507"/>
                <a:gd name="T8" fmla="*/ 560 w 560"/>
                <a:gd name="T9" fmla="*/ 348 h 507"/>
                <a:gd name="T10" fmla="*/ 494 w 560"/>
                <a:gd name="T11" fmla="*/ 43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507">
                  <a:moveTo>
                    <a:pt x="461" y="471"/>
                  </a:moveTo>
                  <a:lnTo>
                    <a:pt x="433" y="507"/>
                  </a:lnTo>
                  <a:lnTo>
                    <a:pt x="0" y="159"/>
                  </a:lnTo>
                  <a:lnTo>
                    <a:pt x="127" y="0"/>
                  </a:lnTo>
                  <a:lnTo>
                    <a:pt x="560" y="348"/>
                  </a:lnTo>
                  <a:lnTo>
                    <a:pt x="494" y="430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 userDrawn="1"/>
          </p:nvSpPr>
          <p:spPr bwMode="auto">
            <a:xfrm>
              <a:off x="5659438" y="2628900"/>
              <a:ext cx="708025" cy="687388"/>
            </a:xfrm>
            <a:custGeom>
              <a:avLst/>
              <a:gdLst>
                <a:gd name="T0" fmla="*/ 278 w 446"/>
                <a:gd name="T1" fmla="*/ 433 h 433"/>
                <a:gd name="T2" fmla="*/ 0 w 446"/>
                <a:gd name="T3" fmla="*/ 211 h 433"/>
                <a:gd name="T4" fmla="*/ 169 w 446"/>
                <a:gd name="T5" fmla="*/ 0 h 433"/>
                <a:gd name="T6" fmla="*/ 446 w 446"/>
                <a:gd name="T7" fmla="*/ 224 h 433"/>
                <a:gd name="T8" fmla="*/ 278 w 446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33">
                  <a:moveTo>
                    <a:pt x="278" y="433"/>
                  </a:moveTo>
                  <a:lnTo>
                    <a:pt x="0" y="211"/>
                  </a:lnTo>
                  <a:lnTo>
                    <a:pt x="169" y="0"/>
                  </a:lnTo>
                  <a:lnTo>
                    <a:pt x="446" y="224"/>
                  </a:lnTo>
                  <a:lnTo>
                    <a:pt x="278" y="433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/>
            </p:cNvSpPr>
            <p:nvPr userDrawn="1"/>
          </p:nvSpPr>
          <p:spPr bwMode="auto">
            <a:xfrm>
              <a:off x="5580063" y="2806700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6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6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>
              <a:off x="6100763" y="3224213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7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7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>
              <a:off x="5942013" y="2749550"/>
              <a:ext cx="311150" cy="2508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Line 23"/>
            <p:cNvSpPr>
              <a:spLocks noChangeShapeType="1"/>
            </p:cNvSpPr>
            <p:nvPr userDrawn="1"/>
          </p:nvSpPr>
          <p:spPr bwMode="auto">
            <a:xfrm>
              <a:off x="5864225" y="2844800"/>
              <a:ext cx="312738" cy="24923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Line 24"/>
            <p:cNvSpPr>
              <a:spLocks noChangeShapeType="1"/>
            </p:cNvSpPr>
            <p:nvPr userDrawn="1"/>
          </p:nvSpPr>
          <p:spPr bwMode="auto">
            <a:xfrm>
              <a:off x="5789613" y="2940050"/>
              <a:ext cx="311150" cy="2508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Line 25"/>
            <p:cNvSpPr>
              <a:spLocks noChangeShapeType="1"/>
            </p:cNvSpPr>
            <p:nvPr userDrawn="1"/>
          </p:nvSpPr>
          <p:spPr bwMode="auto">
            <a:xfrm flipH="1">
              <a:off x="4926013" y="3370263"/>
              <a:ext cx="76200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Line 26"/>
            <p:cNvSpPr>
              <a:spLocks noChangeShapeType="1"/>
            </p:cNvSpPr>
            <p:nvPr userDrawn="1"/>
          </p:nvSpPr>
          <p:spPr bwMode="auto">
            <a:xfrm flipH="1">
              <a:off x="4745038" y="3551238"/>
              <a:ext cx="76200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Line 27"/>
            <p:cNvSpPr>
              <a:spLocks noChangeShapeType="1"/>
            </p:cNvSpPr>
            <p:nvPr userDrawn="1"/>
          </p:nvSpPr>
          <p:spPr bwMode="auto">
            <a:xfrm>
              <a:off x="4745038" y="3370263"/>
              <a:ext cx="76200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Line 28"/>
            <p:cNvSpPr>
              <a:spLocks noChangeShapeType="1"/>
            </p:cNvSpPr>
            <p:nvPr userDrawn="1"/>
          </p:nvSpPr>
          <p:spPr bwMode="auto">
            <a:xfrm>
              <a:off x="4926013" y="3551238"/>
              <a:ext cx="76200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Line 29"/>
            <p:cNvSpPr>
              <a:spLocks noChangeShapeType="1"/>
            </p:cNvSpPr>
            <p:nvPr userDrawn="1"/>
          </p:nvSpPr>
          <p:spPr bwMode="auto">
            <a:xfrm flipH="1">
              <a:off x="2824163" y="2967038"/>
              <a:ext cx="77788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Line 30"/>
            <p:cNvSpPr>
              <a:spLocks noChangeShapeType="1"/>
            </p:cNvSpPr>
            <p:nvPr userDrawn="1"/>
          </p:nvSpPr>
          <p:spPr bwMode="auto">
            <a:xfrm flipH="1">
              <a:off x="2644775" y="3148013"/>
              <a:ext cx="76200" cy="74613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Line 31"/>
            <p:cNvSpPr>
              <a:spLocks noChangeShapeType="1"/>
            </p:cNvSpPr>
            <p:nvPr userDrawn="1"/>
          </p:nvSpPr>
          <p:spPr bwMode="auto">
            <a:xfrm>
              <a:off x="2644775" y="2967038"/>
              <a:ext cx="76200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Line 32"/>
            <p:cNvSpPr>
              <a:spLocks noChangeShapeType="1"/>
            </p:cNvSpPr>
            <p:nvPr userDrawn="1"/>
          </p:nvSpPr>
          <p:spPr bwMode="auto">
            <a:xfrm>
              <a:off x="2824163" y="3148013"/>
              <a:ext cx="77788" cy="74613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Line 33"/>
            <p:cNvSpPr>
              <a:spLocks noChangeShapeType="1"/>
            </p:cNvSpPr>
            <p:nvPr userDrawn="1"/>
          </p:nvSpPr>
          <p:spPr bwMode="auto">
            <a:xfrm flipH="1">
              <a:off x="9728200" y="2589213"/>
              <a:ext cx="74613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Line 34"/>
            <p:cNvSpPr>
              <a:spLocks noChangeShapeType="1"/>
            </p:cNvSpPr>
            <p:nvPr userDrawn="1"/>
          </p:nvSpPr>
          <p:spPr bwMode="auto">
            <a:xfrm flipH="1">
              <a:off x="9547225" y="2770188"/>
              <a:ext cx="76200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Line 35"/>
            <p:cNvSpPr>
              <a:spLocks noChangeShapeType="1"/>
            </p:cNvSpPr>
            <p:nvPr userDrawn="1"/>
          </p:nvSpPr>
          <p:spPr bwMode="auto">
            <a:xfrm>
              <a:off x="9547225" y="2589213"/>
              <a:ext cx="76200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Line 36"/>
            <p:cNvSpPr>
              <a:spLocks noChangeShapeType="1"/>
            </p:cNvSpPr>
            <p:nvPr userDrawn="1"/>
          </p:nvSpPr>
          <p:spPr bwMode="auto">
            <a:xfrm>
              <a:off x="9728200" y="2770188"/>
              <a:ext cx="74613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Line 37"/>
            <p:cNvSpPr>
              <a:spLocks noChangeShapeType="1"/>
            </p:cNvSpPr>
            <p:nvPr userDrawn="1"/>
          </p:nvSpPr>
          <p:spPr bwMode="auto">
            <a:xfrm flipH="1">
              <a:off x="5354638" y="1201738"/>
              <a:ext cx="76200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Line 38"/>
            <p:cNvSpPr>
              <a:spLocks noChangeShapeType="1"/>
            </p:cNvSpPr>
            <p:nvPr userDrawn="1"/>
          </p:nvSpPr>
          <p:spPr bwMode="auto">
            <a:xfrm flipH="1">
              <a:off x="5173663" y="1381125"/>
              <a:ext cx="77788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Line 39"/>
            <p:cNvSpPr>
              <a:spLocks noChangeShapeType="1"/>
            </p:cNvSpPr>
            <p:nvPr userDrawn="1"/>
          </p:nvSpPr>
          <p:spPr bwMode="auto">
            <a:xfrm>
              <a:off x="5173663" y="1201738"/>
              <a:ext cx="77788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Line 40"/>
            <p:cNvSpPr>
              <a:spLocks noChangeShapeType="1"/>
            </p:cNvSpPr>
            <p:nvPr userDrawn="1"/>
          </p:nvSpPr>
          <p:spPr bwMode="auto">
            <a:xfrm>
              <a:off x="5354638" y="1381125"/>
              <a:ext cx="76200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41"/>
            <p:cNvSpPr>
              <a:spLocks noChangeArrowheads="1"/>
            </p:cNvSpPr>
            <p:nvPr userDrawn="1"/>
          </p:nvSpPr>
          <p:spPr bwMode="auto">
            <a:xfrm>
              <a:off x="5788025" y="2276475"/>
              <a:ext cx="152400" cy="153988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3136900" y="2136775"/>
              <a:ext cx="661988" cy="984250"/>
            </a:xfrm>
            <a:custGeom>
              <a:avLst/>
              <a:gdLst>
                <a:gd name="T0" fmla="*/ 300 w 417"/>
                <a:gd name="T1" fmla="*/ 620 h 620"/>
                <a:gd name="T2" fmla="*/ 0 w 417"/>
                <a:gd name="T3" fmla="*/ 557 h 620"/>
                <a:gd name="T4" fmla="*/ 117 w 417"/>
                <a:gd name="T5" fmla="*/ 0 h 620"/>
                <a:gd name="T6" fmla="*/ 417 w 417"/>
                <a:gd name="T7" fmla="*/ 63 h 620"/>
                <a:gd name="T8" fmla="*/ 328 w 417"/>
                <a:gd name="T9" fmla="*/ 489 h 620"/>
                <a:gd name="T10" fmla="*/ 320 w 417"/>
                <a:gd name="T11" fmla="*/ 52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620">
                  <a:moveTo>
                    <a:pt x="300" y="620"/>
                  </a:moveTo>
                  <a:lnTo>
                    <a:pt x="0" y="557"/>
                  </a:lnTo>
                  <a:lnTo>
                    <a:pt x="117" y="0"/>
                  </a:lnTo>
                  <a:lnTo>
                    <a:pt x="417" y="63"/>
                  </a:lnTo>
                  <a:lnTo>
                    <a:pt x="328" y="489"/>
                  </a:lnTo>
                  <a:lnTo>
                    <a:pt x="320" y="522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3"/>
            <p:cNvSpPr>
              <a:spLocks/>
            </p:cNvSpPr>
            <p:nvPr userDrawn="1"/>
          </p:nvSpPr>
          <p:spPr bwMode="auto">
            <a:xfrm>
              <a:off x="3267075" y="2276475"/>
              <a:ext cx="503238" cy="225425"/>
            </a:xfrm>
            <a:custGeom>
              <a:avLst/>
              <a:gdLst>
                <a:gd name="T0" fmla="*/ 300 w 317"/>
                <a:gd name="T1" fmla="*/ 142 h 142"/>
                <a:gd name="T2" fmla="*/ 0 w 317"/>
                <a:gd name="T3" fmla="*/ 79 h 142"/>
                <a:gd name="T4" fmla="*/ 16 w 317"/>
                <a:gd name="T5" fmla="*/ 0 h 142"/>
                <a:gd name="T6" fmla="*/ 317 w 317"/>
                <a:gd name="T7" fmla="*/ 62 h 142"/>
                <a:gd name="T8" fmla="*/ 300 w 317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142">
                  <a:moveTo>
                    <a:pt x="300" y="142"/>
                  </a:moveTo>
                  <a:lnTo>
                    <a:pt x="0" y="79"/>
                  </a:lnTo>
                  <a:lnTo>
                    <a:pt x="16" y="0"/>
                  </a:lnTo>
                  <a:lnTo>
                    <a:pt x="317" y="62"/>
                  </a:lnTo>
                  <a:lnTo>
                    <a:pt x="300" y="14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44"/>
            <p:cNvSpPr>
              <a:spLocks noChangeShapeType="1"/>
            </p:cNvSpPr>
            <p:nvPr userDrawn="1"/>
          </p:nvSpPr>
          <p:spPr bwMode="auto">
            <a:xfrm>
              <a:off x="3332163" y="2349500"/>
              <a:ext cx="371475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5"/>
            <p:cNvSpPr>
              <a:spLocks/>
            </p:cNvSpPr>
            <p:nvPr userDrawn="1"/>
          </p:nvSpPr>
          <p:spPr bwMode="auto">
            <a:xfrm>
              <a:off x="3392488" y="1563688"/>
              <a:ext cx="190500" cy="192088"/>
            </a:xfrm>
            <a:custGeom>
              <a:avLst/>
              <a:gdLst>
                <a:gd name="T0" fmla="*/ 60 w 120"/>
                <a:gd name="T1" fmla="*/ 121 h 121"/>
                <a:gd name="T2" fmla="*/ 0 w 120"/>
                <a:gd name="T3" fmla="*/ 61 h 121"/>
                <a:gd name="T4" fmla="*/ 60 w 120"/>
                <a:gd name="T5" fmla="*/ 0 h 121"/>
                <a:gd name="T6" fmla="*/ 120 w 120"/>
                <a:gd name="T7" fmla="*/ 61 h 121"/>
                <a:gd name="T8" fmla="*/ 60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60" y="121"/>
                  </a:moveTo>
                  <a:lnTo>
                    <a:pt x="0" y="61"/>
                  </a:lnTo>
                  <a:lnTo>
                    <a:pt x="60" y="0"/>
                  </a:lnTo>
                  <a:lnTo>
                    <a:pt x="120" y="61"/>
                  </a:lnTo>
                  <a:lnTo>
                    <a:pt x="60" y="12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6"/>
            <p:cNvSpPr>
              <a:spLocks/>
            </p:cNvSpPr>
            <p:nvPr userDrawn="1"/>
          </p:nvSpPr>
          <p:spPr bwMode="auto">
            <a:xfrm>
              <a:off x="5721350" y="1497013"/>
              <a:ext cx="190500" cy="192088"/>
            </a:xfrm>
            <a:custGeom>
              <a:avLst/>
              <a:gdLst>
                <a:gd name="T0" fmla="*/ 59 w 120"/>
                <a:gd name="T1" fmla="*/ 121 h 121"/>
                <a:gd name="T2" fmla="*/ 0 w 120"/>
                <a:gd name="T3" fmla="*/ 60 h 121"/>
                <a:gd name="T4" fmla="*/ 59 w 120"/>
                <a:gd name="T5" fmla="*/ 0 h 121"/>
                <a:gd name="T6" fmla="*/ 120 w 120"/>
                <a:gd name="T7" fmla="*/ 60 h 121"/>
                <a:gd name="T8" fmla="*/ 59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59" y="121"/>
                  </a:moveTo>
                  <a:lnTo>
                    <a:pt x="0" y="60"/>
                  </a:lnTo>
                  <a:lnTo>
                    <a:pt x="59" y="0"/>
                  </a:lnTo>
                  <a:lnTo>
                    <a:pt x="120" y="60"/>
                  </a:lnTo>
                  <a:lnTo>
                    <a:pt x="59" y="12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/>
            </p:cNvSpPr>
            <p:nvPr userDrawn="1"/>
          </p:nvSpPr>
          <p:spPr bwMode="auto">
            <a:xfrm>
              <a:off x="2513013" y="3328988"/>
              <a:ext cx="684213" cy="350838"/>
            </a:xfrm>
            <a:custGeom>
              <a:avLst/>
              <a:gdLst>
                <a:gd name="T0" fmla="*/ 322 w 431"/>
                <a:gd name="T1" fmla="*/ 104 h 221"/>
                <a:gd name="T2" fmla="*/ 25 w 431"/>
                <a:gd name="T3" fmla="*/ 221 h 221"/>
                <a:gd name="T4" fmla="*/ 0 w 431"/>
                <a:gd name="T5" fmla="*/ 158 h 221"/>
                <a:gd name="T6" fmla="*/ 406 w 431"/>
                <a:gd name="T7" fmla="*/ 0 h 221"/>
                <a:gd name="T8" fmla="*/ 431 w 431"/>
                <a:gd name="T9" fmla="*/ 62 h 221"/>
                <a:gd name="T10" fmla="*/ 381 w 431"/>
                <a:gd name="T11" fmla="*/ 8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21">
                  <a:moveTo>
                    <a:pt x="322" y="104"/>
                  </a:moveTo>
                  <a:lnTo>
                    <a:pt x="25" y="221"/>
                  </a:lnTo>
                  <a:lnTo>
                    <a:pt x="0" y="158"/>
                  </a:lnTo>
                  <a:lnTo>
                    <a:pt x="406" y="0"/>
                  </a:lnTo>
                  <a:lnTo>
                    <a:pt x="431" y="62"/>
                  </a:lnTo>
                  <a:lnTo>
                    <a:pt x="381" y="81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48"/>
            <p:cNvSpPr>
              <a:spLocks noChangeShapeType="1"/>
            </p:cNvSpPr>
            <p:nvPr userDrawn="1"/>
          </p:nvSpPr>
          <p:spPr bwMode="auto">
            <a:xfrm>
              <a:off x="2767013" y="3479800"/>
              <a:ext cx="38100" cy="1016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9"/>
            <p:cNvSpPr>
              <a:spLocks/>
            </p:cNvSpPr>
            <p:nvPr userDrawn="1"/>
          </p:nvSpPr>
          <p:spPr bwMode="auto">
            <a:xfrm>
              <a:off x="2405063" y="3579813"/>
              <a:ext cx="147638" cy="100013"/>
            </a:xfrm>
            <a:custGeom>
              <a:avLst/>
              <a:gdLst>
                <a:gd name="T0" fmla="*/ 68 w 93"/>
                <a:gd name="T1" fmla="*/ 0 h 63"/>
                <a:gd name="T2" fmla="*/ 0 w 93"/>
                <a:gd name="T3" fmla="*/ 63 h 63"/>
                <a:gd name="T4" fmla="*/ 93 w 93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63">
                  <a:moveTo>
                    <a:pt x="68" y="0"/>
                  </a:moveTo>
                  <a:lnTo>
                    <a:pt x="0" y="63"/>
                  </a:lnTo>
                  <a:lnTo>
                    <a:pt x="93" y="63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0"/>
            <p:cNvSpPr>
              <a:spLocks/>
            </p:cNvSpPr>
            <p:nvPr userDrawn="1"/>
          </p:nvSpPr>
          <p:spPr bwMode="auto">
            <a:xfrm>
              <a:off x="7794625" y="3016250"/>
              <a:ext cx="333375" cy="422275"/>
            </a:xfrm>
            <a:custGeom>
              <a:avLst/>
              <a:gdLst>
                <a:gd name="T0" fmla="*/ 211 w 229"/>
                <a:gd name="T1" fmla="*/ 156 h 289"/>
                <a:gd name="T2" fmla="*/ 190 w 229"/>
                <a:gd name="T3" fmla="*/ 78 h 289"/>
                <a:gd name="T4" fmla="*/ 78 w 229"/>
                <a:gd name="T5" fmla="*/ 13 h 289"/>
                <a:gd name="T6" fmla="*/ 12 w 229"/>
                <a:gd name="T7" fmla="*/ 125 h 289"/>
                <a:gd name="T8" fmla="*/ 44 w 229"/>
                <a:gd name="T9" fmla="*/ 244 h 289"/>
                <a:gd name="T10" fmla="*/ 109 w 229"/>
                <a:gd name="T11" fmla="*/ 282 h 289"/>
                <a:gd name="T12" fmla="*/ 184 w 229"/>
                <a:gd name="T13" fmla="*/ 262 h 289"/>
                <a:gd name="T14" fmla="*/ 221 w 229"/>
                <a:gd name="T15" fmla="*/ 19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89">
                  <a:moveTo>
                    <a:pt x="211" y="156"/>
                  </a:moveTo>
                  <a:cubicBezTo>
                    <a:pt x="190" y="78"/>
                    <a:pt x="190" y="78"/>
                    <a:pt x="190" y="78"/>
                  </a:cubicBezTo>
                  <a:cubicBezTo>
                    <a:pt x="177" y="29"/>
                    <a:pt x="127" y="0"/>
                    <a:pt x="78" y="13"/>
                  </a:cubicBezTo>
                  <a:cubicBezTo>
                    <a:pt x="29" y="26"/>
                    <a:pt x="0" y="76"/>
                    <a:pt x="12" y="125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51" y="272"/>
                    <a:pt x="80" y="289"/>
                    <a:pt x="109" y="282"/>
                  </a:cubicBezTo>
                  <a:cubicBezTo>
                    <a:pt x="184" y="262"/>
                    <a:pt x="184" y="262"/>
                    <a:pt x="184" y="262"/>
                  </a:cubicBezTo>
                  <a:cubicBezTo>
                    <a:pt x="212" y="255"/>
                    <a:pt x="229" y="225"/>
                    <a:pt x="221" y="197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1"/>
            <p:cNvSpPr>
              <a:spLocks/>
            </p:cNvSpPr>
            <p:nvPr userDrawn="1"/>
          </p:nvSpPr>
          <p:spPr bwMode="auto">
            <a:xfrm>
              <a:off x="7872413" y="2387600"/>
              <a:ext cx="255588" cy="773113"/>
            </a:xfrm>
            <a:custGeom>
              <a:avLst/>
              <a:gdLst>
                <a:gd name="T0" fmla="*/ 47 w 175"/>
                <a:gd name="T1" fmla="*/ 529 h 529"/>
                <a:gd name="T2" fmla="*/ 24 w 175"/>
                <a:gd name="T3" fmla="*/ 443 h 529"/>
                <a:gd name="T4" fmla="*/ 14 w 175"/>
                <a:gd name="T5" fmla="*/ 399 h 529"/>
                <a:gd name="T6" fmla="*/ 84 w 175"/>
                <a:gd name="T7" fmla="*/ 256 h 529"/>
                <a:gd name="T8" fmla="*/ 84 w 175"/>
                <a:gd name="T9" fmla="*/ 256 h 529"/>
                <a:gd name="T10" fmla="*/ 150 w 175"/>
                <a:gd name="T11" fmla="*/ 94 h 529"/>
                <a:gd name="T12" fmla="*/ 112 w 175"/>
                <a:gd name="T13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529">
                  <a:moveTo>
                    <a:pt x="47" y="529"/>
                  </a:moveTo>
                  <a:cubicBezTo>
                    <a:pt x="24" y="443"/>
                    <a:pt x="24" y="443"/>
                    <a:pt x="24" y="443"/>
                  </a:cubicBezTo>
                  <a:cubicBezTo>
                    <a:pt x="14" y="399"/>
                    <a:pt x="14" y="399"/>
                    <a:pt x="14" y="399"/>
                  </a:cubicBezTo>
                  <a:cubicBezTo>
                    <a:pt x="0" y="341"/>
                    <a:pt x="29" y="280"/>
                    <a:pt x="84" y="256"/>
                  </a:cubicBezTo>
                  <a:cubicBezTo>
                    <a:pt x="84" y="256"/>
                    <a:pt x="84" y="256"/>
                    <a:pt x="84" y="256"/>
                  </a:cubicBezTo>
                  <a:cubicBezTo>
                    <a:pt x="146" y="228"/>
                    <a:pt x="175" y="157"/>
                    <a:pt x="150" y="94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2"/>
            <p:cNvSpPr>
              <a:spLocks/>
            </p:cNvSpPr>
            <p:nvPr userDrawn="1"/>
          </p:nvSpPr>
          <p:spPr bwMode="auto">
            <a:xfrm>
              <a:off x="7824788" y="3176588"/>
              <a:ext cx="258763" cy="66675"/>
            </a:xfrm>
            <a:custGeom>
              <a:avLst/>
              <a:gdLst>
                <a:gd name="T0" fmla="*/ 0 w 177"/>
                <a:gd name="T1" fmla="*/ 46 h 46"/>
                <a:gd name="T2" fmla="*/ 177 w 177"/>
                <a:gd name="T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46">
                  <a:moveTo>
                    <a:pt x="0" y="46"/>
                  </a:moveTo>
                  <a:cubicBezTo>
                    <a:pt x="3" y="46"/>
                    <a:pt x="177" y="0"/>
                    <a:pt x="177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3"/>
            <p:cNvSpPr>
              <a:spLocks/>
            </p:cNvSpPr>
            <p:nvPr userDrawn="1"/>
          </p:nvSpPr>
          <p:spPr bwMode="auto">
            <a:xfrm>
              <a:off x="6515100" y="2436813"/>
              <a:ext cx="1176338" cy="563563"/>
            </a:xfrm>
            <a:custGeom>
              <a:avLst/>
              <a:gdLst>
                <a:gd name="T0" fmla="*/ 707 w 741"/>
                <a:gd name="T1" fmla="*/ 332 h 355"/>
                <a:gd name="T2" fmla="*/ 704 w 741"/>
                <a:gd name="T3" fmla="*/ 355 h 355"/>
                <a:gd name="T4" fmla="*/ 0 w 741"/>
                <a:gd name="T5" fmla="*/ 243 h 355"/>
                <a:gd name="T6" fmla="*/ 38 w 741"/>
                <a:gd name="T7" fmla="*/ 0 h 355"/>
                <a:gd name="T8" fmla="*/ 741 w 741"/>
                <a:gd name="T9" fmla="*/ 111 h 355"/>
                <a:gd name="T10" fmla="*/ 715 w 741"/>
                <a:gd name="T11" fmla="*/ 28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1" h="355">
                  <a:moveTo>
                    <a:pt x="707" y="332"/>
                  </a:moveTo>
                  <a:lnTo>
                    <a:pt x="704" y="355"/>
                  </a:lnTo>
                  <a:lnTo>
                    <a:pt x="0" y="243"/>
                  </a:lnTo>
                  <a:lnTo>
                    <a:pt x="38" y="0"/>
                  </a:lnTo>
                  <a:lnTo>
                    <a:pt x="741" y="111"/>
                  </a:lnTo>
                  <a:lnTo>
                    <a:pt x="715" y="282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4"/>
            <p:cNvSpPr>
              <a:spLocks/>
            </p:cNvSpPr>
            <p:nvPr userDrawn="1"/>
          </p:nvSpPr>
          <p:spPr bwMode="auto">
            <a:xfrm>
              <a:off x="6621463" y="2505075"/>
              <a:ext cx="271463" cy="107950"/>
            </a:xfrm>
            <a:custGeom>
              <a:avLst/>
              <a:gdLst>
                <a:gd name="T0" fmla="*/ 165 w 171"/>
                <a:gd name="T1" fmla="*/ 68 h 68"/>
                <a:gd name="T2" fmla="*/ 0 w 171"/>
                <a:gd name="T3" fmla="*/ 42 h 68"/>
                <a:gd name="T4" fmla="*/ 7 w 171"/>
                <a:gd name="T5" fmla="*/ 0 h 68"/>
                <a:gd name="T6" fmla="*/ 171 w 171"/>
                <a:gd name="T7" fmla="*/ 26 h 68"/>
                <a:gd name="T8" fmla="*/ 165 w 171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65" y="68"/>
                  </a:moveTo>
                  <a:lnTo>
                    <a:pt x="0" y="42"/>
                  </a:lnTo>
                  <a:lnTo>
                    <a:pt x="7" y="0"/>
                  </a:lnTo>
                  <a:lnTo>
                    <a:pt x="171" y="26"/>
                  </a:lnTo>
                  <a:lnTo>
                    <a:pt x="165" y="68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5"/>
            <p:cNvSpPr>
              <a:spLocks/>
            </p:cNvSpPr>
            <p:nvPr userDrawn="1"/>
          </p:nvSpPr>
          <p:spPr bwMode="auto">
            <a:xfrm>
              <a:off x="6940550" y="25542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8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8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6"/>
            <p:cNvSpPr>
              <a:spLocks/>
            </p:cNvSpPr>
            <p:nvPr userDrawn="1"/>
          </p:nvSpPr>
          <p:spPr bwMode="auto">
            <a:xfrm>
              <a:off x="7059613" y="2573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"/>
            <p:cNvSpPr>
              <a:spLocks/>
            </p:cNvSpPr>
            <p:nvPr userDrawn="1"/>
          </p:nvSpPr>
          <p:spPr bwMode="auto">
            <a:xfrm>
              <a:off x="7177088" y="2592388"/>
              <a:ext cx="82550" cy="80963"/>
            </a:xfrm>
            <a:custGeom>
              <a:avLst/>
              <a:gdLst>
                <a:gd name="T0" fmla="*/ 44 w 52"/>
                <a:gd name="T1" fmla="*/ 51 h 51"/>
                <a:gd name="T2" fmla="*/ 0 w 52"/>
                <a:gd name="T3" fmla="*/ 44 h 51"/>
                <a:gd name="T4" fmla="*/ 7 w 52"/>
                <a:gd name="T5" fmla="*/ 0 h 51"/>
                <a:gd name="T6" fmla="*/ 52 w 52"/>
                <a:gd name="T7" fmla="*/ 7 h 51"/>
                <a:gd name="T8" fmla="*/ 44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2" y="7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8"/>
            <p:cNvSpPr>
              <a:spLocks/>
            </p:cNvSpPr>
            <p:nvPr userDrawn="1"/>
          </p:nvSpPr>
          <p:spPr bwMode="auto">
            <a:xfrm>
              <a:off x="7296150" y="261143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7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9"/>
            <p:cNvSpPr>
              <a:spLocks/>
            </p:cNvSpPr>
            <p:nvPr userDrawn="1"/>
          </p:nvSpPr>
          <p:spPr bwMode="auto">
            <a:xfrm>
              <a:off x="7413625" y="2628900"/>
              <a:ext cx="80963" cy="82550"/>
            </a:xfrm>
            <a:custGeom>
              <a:avLst/>
              <a:gdLst>
                <a:gd name="T0" fmla="*/ 45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5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5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5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60"/>
            <p:cNvSpPr>
              <a:spLocks/>
            </p:cNvSpPr>
            <p:nvPr userDrawn="1"/>
          </p:nvSpPr>
          <p:spPr bwMode="auto">
            <a:xfrm>
              <a:off x="6919913" y="2682875"/>
              <a:ext cx="82550" cy="80963"/>
            </a:xfrm>
            <a:custGeom>
              <a:avLst/>
              <a:gdLst>
                <a:gd name="T0" fmla="*/ 45 w 52"/>
                <a:gd name="T1" fmla="*/ 51 h 51"/>
                <a:gd name="T2" fmla="*/ 0 w 52"/>
                <a:gd name="T3" fmla="*/ 44 h 51"/>
                <a:gd name="T4" fmla="*/ 8 w 52"/>
                <a:gd name="T5" fmla="*/ 0 h 51"/>
                <a:gd name="T6" fmla="*/ 52 w 52"/>
                <a:gd name="T7" fmla="*/ 7 h 51"/>
                <a:gd name="T8" fmla="*/ 45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5" y="51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5" y="5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1"/>
            <p:cNvSpPr>
              <a:spLocks/>
            </p:cNvSpPr>
            <p:nvPr userDrawn="1"/>
          </p:nvSpPr>
          <p:spPr bwMode="auto">
            <a:xfrm>
              <a:off x="7038975" y="2700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2"/>
            <p:cNvSpPr>
              <a:spLocks/>
            </p:cNvSpPr>
            <p:nvPr userDrawn="1"/>
          </p:nvSpPr>
          <p:spPr bwMode="auto">
            <a:xfrm>
              <a:off x="6637338" y="2638425"/>
              <a:ext cx="80963" cy="79375"/>
            </a:xfrm>
            <a:custGeom>
              <a:avLst/>
              <a:gdLst>
                <a:gd name="T0" fmla="*/ 44 w 51"/>
                <a:gd name="T1" fmla="*/ 50 h 50"/>
                <a:gd name="T2" fmla="*/ 0 w 51"/>
                <a:gd name="T3" fmla="*/ 44 h 50"/>
                <a:gd name="T4" fmla="*/ 7 w 51"/>
                <a:gd name="T5" fmla="*/ 0 h 50"/>
                <a:gd name="T6" fmla="*/ 51 w 51"/>
                <a:gd name="T7" fmla="*/ 6 h 50"/>
                <a:gd name="T8" fmla="*/ 44 w 51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3"/>
            <p:cNvSpPr>
              <a:spLocks/>
            </p:cNvSpPr>
            <p:nvPr userDrawn="1"/>
          </p:nvSpPr>
          <p:spPr bwMode="auto">
            <a:xfrm>
              <a:off x="6756400" y="2657475"/>
              <a:ext cx="79375" cy="79375"/>
            </a:xfrm>
            <a:custGeom>
              <a:avLst/>
              <a:gdLst>
                <a:gd name="T0" fmla="*/ 44 w 50"/>
                <a:gd name="T1" fmla="*/ 50 h 50"/>
                <a:gd name="T2" fmla="*/ 0 w 50"/>
                <a:gd name="T3" fmla="*/ 44 h 50"/>
                <a:gd name="T4" fmla="*/ 6 w 50"/>
                <a:gd name="T5" fmla="*/ 0 h 50"/>
                <a:gd name="T6" fmla="*/ 50 w 50"/>
                <a:gd name="T7" fmla="*/ 6 h 50"/>
                <a:gd name="T8" fmla="*/ 44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4" y="50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4"/>
            <p:cNvSpPr>
              <a:spLocks/>
            </p:cNvSpPr>
            <p:nvPr userDrawn="1"/>
          </p:nvSpPr>
          <p:spPr bwMode="auto">
            <a:xfrm>
              <a:off x="7156450" y="27193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7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5"/>
            <p:cNvSpPr>
              <a:spLocks/>
            </p:cNvSpPr>
            <p:nvPr userDrawn="1"/>
          </p:nvSpPr>
          <p:spPr bwMode="auto">
            <a:xfrm>
              <a:off x="7277100" y="2738438"/>
              <a:ext cx="79375" cy="82550"/>
            </a:xfrm>
            <a:custGeom>
              <a:avLst/>
              <a:gdLst>
                <a:gd name="T0" fmla="*/ 44 w 50"/>
                <a:gd name="T1" fmla="*/ 52 h 52"/>
                <a:gd name="T2" fmla="*/ 0 w 50"/>
                <a:gd name="T3" fmla="*/ 44 h 52"/>
                <a:gd name="T4" fmla="*/ 6 w 50"/>
                <a:gd name="T5" fmla="*/ 0 h 52"/>
                <a:gd name="T6" fmla="*/ 50 w 50"/>
                <a:gd name="T7" fmla="*/ 7 h 52"/>
                <a:gd name="T8" fmla="*/ 44 w 5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44" y="52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6"/>
            <p:cNvSpPr>
              <a:spLocks/>
            </p:cNvSpPr>
            <p:nvPr userDrawn="1"/>
          </p:nvSpPr>
          <p:spPr bwMode="auto">
            <a:xfrm>
              <a:off x="7394575" y="275748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6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7"/>
            <p:cNvSpPr>
              <a:spLocks/>
            </p:cNvSpPr>
            <p:nvPr userDrawn="1"/>
          </p:nvSpPr>
          <p:spPr bwMode="auto">
            <a:xfrm>
              <a:off x="7096125" y="2343150"/>
              <a:ext cx="512763" cy="176213"/>
            </a:xfrm>
            <a:custGeom>
              <a:avLst/>
              <a:gdLst>
                <a:gd name="T0" fmla="*/ 0 w 352"/>
                <a:gd name="T1" fmla="*/ 121 h 121"/>
                <a:gd name="T2" fmla="*/ 0 w 352"/>
                <a:gd name="T3" fmla="*/ 121 h 121"/>
                <a:gd name="T4" fmla="*/ 152 w 352"/>
                <a:gd name="T5" fmla="*/ 57 h 121"/>
                <a:gd name="T6" fmla="*/ 193 w 352"/>
                <a:gd name="T7" fmla="*/ 65 h 121"/>
                <a:gd name="T8" fmla="*/ 326 w 352"/>
                <a:gd name="T9" fmla="*/ 26 h 121"/>
                <a:gd name="T10" fmla="*/ 352 w 352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21"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3" y="70"/>
                    <a:pt x="93" y="44"/>
                    <a:pt x="152" y="57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241" y="76"/>
                    <a:pt x="291" y="61"/>
                    <a:pt x="326" y="26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8"/>
            <p:cNvSpPr>
              <a:spLocks/>
            </p:cNvSpPr>
            <p:nvPr userDrawn="1"/>
          </p:nvSpPr>
          <p:spPr bwMode="auto">
            <a:xfrm>
              <a:off x="8515350" y="2657475"/>
              <a:ext cx="825500" cy="1006475"/>
            </a:xfrm>
            <a:custGeom>
              <a:avLst/>
              <a:gdLst>
                <a:gd name="T0" fmla="*/ 174 w 520"/>
                <a:gd name="T1" fmla="*/ 59 h 634"/>
                <a:gd name="T2" fmla="*/ 54 w 520"/>
                <a:gd name="T3" fmla="*/ 113 h 634"/>
                <a:gd name="T4" fmla="*/ 0 w 520"/>
                <a:gd name="T5" fmla="*/ 253 h 634"/>
                <a:gd name="T6" fmla="*/ 168 w 520"/>
                <a:gd name="T7" fmla="*/ 634 h 634"/>
                <a:gd name="T8" fmla="*/ 520 w 520"/>
                <a:gd name="T9" fmla="*/ 479 h 634"/>
                <a:gd name="T10" fmla="*/ 309 w 520"/>
                <a:gd name="T11" fmla="*/ 0 h 634"/>
                <a:gd name="T12" fmla="*/ 241 w 520"/>
                <a:gd name="T13" fmla="*/ 3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" h="634">
                  <a:moveTo>
                    <a:pt x="174" y="59"/>
                  </a:moveTo>
                  <a:lnTo>
                    <a:pt x="54" y="113"/>
                  </a:lnTo>
                  <a:lnTo>
                    <a:pt x="0" y="253"/>
                  </a:lnTo>
                  <a:lnTo>
                    <a:pt x="168" y="634"/>
                  </a:lnTo>
                  <a:lnTo>
                    <a:pt x="520" y="479"/>
                  </a:lnTo>
                  <a:lnTo>
                    <a:pt x="309" y="0"/>
                  </a:lnTo>
                  <a:lnTo>
                    <a:pt x="241" y="30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9"/>
            <p:cNvSpPr>
              <a:spLocks/>
            </p:cNvSpPr>
            <p:nvPr userDrawn="1"/>
          </p:nvSpPr>
          <p:spPr bwMode="auto">
            <a:xfrm>
              <a:off x="8513763" y="2836863"/>
              <a:ext cx="155575" cy="222250"/>
            </a:xfrm>
            <a:custGeom>
              <a:avLst/>
              <a:gdLst>
                <a:gd name="T0" fmla="*/ 55 w 98"/>
                <a:gd name="T1" fmla="*/ 0 h 140"/>
                <a:gd name="T2" fmla="*/ 0 w 98"/>
                <a:gd name="T3" fmla="*/ 140 h 140"/>
                <a:gd name="T4" fmla="*/ 98 w 98"/>
                <a:gd name="T5" fmla="*/ 97 h 140"/>
                <a:gd name="T6" fmla="*/ 55 w 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0">
                  <a:moveTo>
                    <a:pt x="55" y="0"/>
                  </a:moveTo>
                  <a:lnTo>
                    <a:pt x="0" y="140"/>
                  </a:lnTo>
                  <a:lnTo>
                    <a:pt x="98" y="97"/>
                  </a:lnTo>
                  <a:lnTo>
                    <a:pt x="55" y="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Line 70"/>
            <p:cNvSpPr>
              <a:spLocks noChangeShapeType="1"/>
            </p:cNvSpPr>
            <p:nvPr userDrawn="1"/>
          </p:nvSpPr>
          <p:spPr bwMode="auto">
            <a:xfrm flipV="1">
              <a:off x="8669338" y="2978150"/>
              <a:ext cx="365125" cy="1619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Line 71"/>
            <p:cNvSpPr>
              <a:spLocks noChangeShapeType="1"/>
            </p:cNvSpPr>
            <p:nvPr userDrawn="1"/>
          </p:nvSpPr>
          <p:spPr bwMode="auto">
            <a:xfrm flipV="1">
              <a:off x="8737600" y="3132138"/>
              <a:ext cx="366713" cy="1619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Line 72"/>
            <p:cNvSpPr>
              <a:spLocks noChangeShapeType="1"/>
            </p:cNvSpPr>
            <p:nvPr userDrawn="1"/>
          </p:nvSpPr>
          <p:spPr bwMode="auto">
            <a:xfrm flipV="1">
              <a:off x="8805863" y="3289300"/>
              <a:ext cx="366713" cy="1619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Oval 73"/>
            <p:cNvSpPr>
              <a:spLocks noChangeArrowheads="1"/>
            </p:cNvSpPr>
            <p:nvPr userDrawn="1"/>
          </p:nvSpPr>
          <p:spPr bwMode="auto">
            <a:xfrm>
              <a:off x="8836025" y="2178050"/>
              <a:ext cx="242888" cy="242888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auto">
            <a:xfrm>
              <a:off x="8958263" y="2233613"/>
              <a:ext cx="65088" cy="65088"/>
            </a:xfrm>
            <a:custGeom>
              <a:avLst/>
              <a:gdLst>
                <a:gd name="T0" fmla="*/ 0 w 45"/>
                <a:gd name="T1" fmla="*/ 0 h 45"/>
                <a:gd name="T2" fmla="*/ 45 w 4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cubicBezTo>
                    <a:pt x="25" y="0"/>
                    <a:pt x="45" y="20"/>
                    <a:pt x="45" y="45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Line 75"/>
            <p:cNvSpPr>
              <a:spLocks noChangeShapeType="1"/>
            </p:cNvSpPr>
            <p:nvPr userDrawn="1"/>
          </p:nvSpPr>
          <p:spPr bwMode="auto">
            <a:xfrm>
              <a:off x="9078913" y="2298700"/>
              <a:ext cx="92075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Line 76"/>
            <p:cNvSpPr>
              <a:spLocks noChangeShapeType="1"/>
            </p:cNvSpPr>
            <p:nvPr userDrawn="1"/>
          </p:nvSpPr>
          <p:spPr bwMode="auto">
            <a:xfrm flipH="1">
              <a:off x="6546850" y="209073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Line 77"/>
            <p:cNvSpPr>
              <a:spLocks noChangeShapeType="1"/>
            </p:cNvSpPr>
            <p:nvPr userDrawn="1"/>
          </p:nvSpPr>
          <p:spPr bwMode="auto">
            <a:xfrm flipH="1">
              <a:off x="6375400" y="226218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Line 78"/>
            <p:cNvSpPr>
              <a:spLocks noChangeShapeType="1"/>
            </p:cNvSpPr>
            <p:nvPr userDrawn="1"/>
          </p:nvSpPr>
          <p:spPr bwMode="auto">
            <a:xfrm>
              <a:off x="6375400" y="209073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Line 79"/>
            <p:cNvSpPr>
              <a:spLocks noChangeShapeType="1"/>
            </p:cNvSpPr>
            <p:nvPr userDrawn="1"/>
          </p:nvSpPr>
          <p:spPr bwMode="auto">
            <a:xfrm>
              <a:off x="6546850" y="226218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Line 80"/>
            <p:cNvSpPr>
              <a:spLocks noChangeShapeType="1"/>
            </p:cNvSpPr>
            <p:nvPr userDrawn="1"/>
          </p:nvSpPr>
          <p:spPr bwMode="auto">
            <a:xfrm flipH="1">
              <a:off x="8551863" y="192563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Line 81"/>
            <p:cNvSpPr>
              <a:spLocks noChangeShapeType="1"/>
            </p:cNvSpPr>
            <p:nvPr userDrawn="1"/>
          </p:nvSpPr>
          <p:spPr bwMode="auto">
            <a:xfrm flipH="1">
              <a:off x="8380413" y="209708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Line 82"/>
            <p:cNvSpPr>
              <a:spLocks noChangeShapeType="1"/>
            </p:cNvSpPr>
            <p:nvPr userDrawn="1"/>
          </p:nvSpPr>
          <p:spPr bwMode="auto">
            <a:xfrm>
              <a:off x="8380413" y="192563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Line 83"/>
            <p:cNvSpPr>
              <a:spLocks noChangeShapeType="1"/>
            </p:cNvSpPr>
            <p:nvPr userDrawn="1"/>
          </p:nvSpPr>
          <p:spPr bwMode="auto">
            <a:xfrm>
              <a:off x="8551863" y="209708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Oval 84"/>
            <p:cNvSpPr>
              <a:spLocks noChangeArrowheads="1"/>
            </p:cNvSpPr>
            <p:nvPr userDrawn="1"/>
          </p:nvSpPr>
          <p:spPr bwMode="auto">
            <a:xfrm>
              <a:off x="7175500" y="3248025"/>
              <a:ext cx="146050" cy="146050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auto">
            <a:xfrm>
              <a:off x="6988175" y="2027238"/>
              <a:ext cx="182563" cy="182563"/>
            </a:xfrm>
            <a:custGeom>
              <a:avLst/>
              <a:gdLst>
                <a:gd name="T0" fmla="*/ 58 w 115"/>
                <a:gd name="T1" fmla="*/ 115 h 115"/>
                <a:gd name="T2" fmla="*/ 0 w 115"/>
                <a:gd name="T3" fmla="*/ 58 h 115"/>
                <a:gd name="T4" fmla="*/ 58 w 115"/>
                <a:gd name="T5" fmla="*/ 0 h 115"/>
                <a:gd name="T6" fmla="*/ 115 w 115"/>
                <a:gd name="T7" fmla="*/ 58 h 115"/>
                <a:gd name="T8" fmla="*/ 58 w 115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58" y="115"/>
                  </a:moveTo>
                  <a:lnTo>
                    <a:pt x="0" y="58"/>
                  </a:lnTo>
                  <a:lnTo>
                    <a:pt x="58" y="0"/>
                  </a:lnTo>
                  <a:lnTo>
                    <a:pt x="115" y="58"/>
                  </a:lnTo>
                  <a:lnTo>
                    <a:pt x="58" y="115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auto">
            <a:xfrm>
              <a:off x="8355013" y="2354263"/>
              <a:ext cx="258763" cy="296863"/>
            </a:xfrm>
            <a:custGeom>
              <a:avLst/>
              <a:gdLst>
                <a:gd name="T0" fmla="*/ 100 w 177"/>
                <a:gd name="T1" fmla="*/ 0 h 203"/>
                <a:gd name="T2" fmla="*/ 15 w 177"/>
                <a:gd name="T3" fmla="*/ 124 h 203"/>
                <a:gd name="T4" fmla="*/ 27 w 177"/>
                <a:gd name="T5" fmla="*/ 189 h 203"/>
                <a:gd name="T6" fmla="*/ 91 w 177"/>
                <a:gd name="T7" fmla="*/ 177 h 203"/>
                <a:gd name="T8" fmla="*/ 177 w 177"/>
                <a:gd name="T9" fmla="*/ 53 h 203"/>
                <a:gd name="T10" fmla="*/ 100 w 177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03">
                  <a:moveTo>
                    <a:pt x="100" y="0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0" y="145"/>
                    <a:pt x="6" y="174"/>
                    <a:pt x="27" y="189"/>
                  </a:cubicBezTo>
                  <a:cubicBezTo>
                    <a:pt x="48" y="203"/>
                    <a:pt x="77" y="198"/>
                    <a:pt x="91" y="177"/>
                  </a:cubicBezTo>
                  <a:cubicBezTo>
                    <a:pt x="177" y="53"/>
                    <a:pt x="177" y="53"/>
                    <a:pt x="177" y="53"/>
                  </a:cubicBezTo>
                  <a:lnTo>
                    <a:pt x="100" y="0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Line 87"/>
            <p:cNvSpPr>
              <a:spLocks noChangeShapeType="1"/>
            </p:cNvSpPr>
            <p:nvPr userDrawn="1"/>
          </p:nvSpPr>
          <p:spPr bwMode="auto">
            <a:xfrm>
              <a:off x="8391525" y="2514600"/>
              <a:ext cx="111125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auto">
            <a:xfrm>
              <a:off x="8516938" y="2305050"/>
              <a:ext cx="122238" cy="115888"/>
            </a:xfrm>
            <a:custGeom>
              <a:avLst/>
              <a:gdLst>
                <a:gd name="T0" fmla="*/ 77 w 77"/>
                <a:gd name="T1" fmla="*/ 35 h 73"/>
                <a:gd name="T2" fmla="*/ 27 w 77"/>
                <a:gd name="T3" fmla="*/ 0 h 73"/>
                <a:gd name="T4" fmla="*/ 0 w 77"/>
                <a:gd name="T5" fmla="*/ 38 h 73"/>
                <a:gd name="T6" fmla="*/ 51 w 77"/>
                <a:gd name="T7" fmla="*/ 73 h 73"/>
                <a:gd name="T8" fmla="*/ 77 w 77"/>
                <a:gd name="T9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3">
                  <a:moveTo>
                    <a:pt x="77" y="35"/>
                  </a:moveTo>
                  <a:lnTo>
                    <a:pt x="27" y="0"/>
                  </a:lnTo>
                  <a:lnTo>
                    <a:pt x="0" y="38"/>
                  </a:lnTo>
                  <a:lnTo>
                    <a:pt x="51" y="73"/>
                  </a:lnTo>
                  <a:lnTo>
                    <a:pt x="77" y="35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auto">
            <a:xfrm>
              <a:off x="7886700" y="1612900"/>
              <a:ext cx="290513" cy="280988"/>
            </a:xfrm>
            <a:custGeom>
              <a:avLst/>
              <a:gdLst>
                <a:gd name="T0" fmla="*/ 134 w 200"/>
                <a:gd name="T1" fmla="*/ 192 h 192"/>
                <a:gd name="T2" fmla="*/ 0 w 200"/>
                <a:gd name="T3" fmla="*/ 79 h 192"/>
                <a:gd name="T4" fmla="*/ 55 w 200"/>
                <a:gd name="T5" fmla="*/ 14 h 192"/>
                <a:gd name="T6" fmla="*/ 97 w 200"/>
                <a:gd name="T7" fmla="*/ 10 h 192"/>
                <a:gd name="T8" fmla="*/ 186 w 200"/>
                <a:gd name="T9" fmla="*/ 84 h 192"/>
                <a:gd name="T10" fmla="*/ 189 w 200"/>
                <a:gd name="T11" fmla="*/ 126 h 192"/>
                <a:gd name="T12" fmla="*/ 134 w 200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2">
                  <a:moveTo>
                    <a:pt x="134" y="19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5" y="1"/>
                    <a:pt x="84" y="0"/>
                    <a:pt x="97" y="10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98" y="95"/>
                    <a:pt x="200" y="114"/>
                    <a:pt x="189" y="126"/>
                  </a:cubicBezTo>
                  <a:lnTo>
                    <a:pt x="134" y="19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Line 90"/>
            <p:cNvSpPr>
              <a:spLocks noChangeShapeType="1"/>
            </p:cNvSpPr>
            <p:nvPr userDrawn="1"/>
          </p:nvSpPr>
          <p:spPr bwMode="auto">
            <a:xfrm>
              <a:off x="7854950" y="1765300"/>
              <a:ext cx="195263" cy="1651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Line 91"/>
            <p:cNvSpPr>
              <a:spLocks noChangeShapeType="1"/>
            </p:cNvSpPr>
            <p:nvPr userDrawn="1"/>
          </p:nvSpPr>
          <p:spPr bwMode="auto">
            <a:xfrm>
              <a:off x="7797800" y="1835150"/>
              <a:ext cx="195263" cy="1651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Line 92"/>
            <p:cNvSpPr>
              <a:spLocks noChangeShapeType="1"/>
            </p:cNvSpPr>
            <p:nvPr userDrawn="1"/>
          </p:nvSpPr>
          <p:spPr bwMode="auto">
            <a:xfrm>
              <a:off x="7739063" y="1905000"/>
              <a:ext cx="195263" cy="1651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93"/>
            <p:cNvSpPr>
              <a:spLocks/>
            </p:cNvSpPr>
            <p:nvPr userDrawn="1"/>
          </p:nvSpPr>
          <p:spPr bwMode="auto">
            <a:xfrm>
              <a:off x="7500938" y="1639888"/>
              <a:ext cx="685800" cy="642938"/>
            </a:xfrm>
            <a:custGeom>
              <a:avLst/>
              <a:gdLst>
                <a:gd name="T0" fmla="*/ 387 w 432"/>
                <a:gd name="T1" fmla="*/ 135 h 405"/>
                <a:gd name="T2" fmla="*/ 384 w 432"/>
                <a:gd name="T3" fmla="*/ 138 h 405"/>
                <a:gd name="T4" fmla="*/ 366 w 432"/>
                <a:gd name="T5" fmla="*/ 160 h 405"/>
                <a:gd name="T6" fmla="*/ 243 w 432"/>
                <a:gd name="T7" fmla="*/ 56 h 405"/>
                <a:gd name="T8" fmla="*/ 261 w 432"/>
                <a:gd name="T9" fmla="*/ 35 h 405"/>
                <a:gd name="T10" fmla="*/ 264 w 432"/>
                <a:gd name="T11" fmla="*/ 31 h 405"/>
                <a:gd name="T12" fmla="*/ 227 w 432"/>
                <a:gd name="T13" fmla="*/ 0 h 405"/>
                <a:gd name="T14" fmla="*/ 0 w 432"/>
                <a:gd name="T15" fmla="*/ 271 h 405"/>
                <a:gd name="T16" fmla="*/ 160 w 432"/>
                <a:gd name="T17" fmla="*/ 405 h 405"/>
                <a:gd name="T18" fmla="*/ 243 w 432"/>
                <a:gd name="T19" fmla="*/ 398 h 405"/>
                <a:gd name="T20" fmla="*/ 432 w 432"/>
                <a:gd name="T21" fmla="*/ 172 h 405"/>
                <a:gd name="T22" fmla="*/ 387 w 432"/>
                <a:gd name="T23" fmla="*/ 13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" h="405">
                  <a:moveTo>
                    <a:pt x="387" y="135"/>
                  </a:moveTo>
                  <a:lnTo>
                    <a:pt x="384" y="138"/>
                  </a:lnTo>
                  <a:lnTo>
                    <a:pt x="366" y="160"/>
                  </a:lnTo>
                  <a:lnTo>
                    <a:pt x="243" y="56"/>
                  </a:lnTo>
                  <a:lnTo>
                    <a:pt x="261" y="35"/>
                  </a:lnTo>
                  <a:lnTo>
                    <a:pt x="264" y="31"/>
                  </a:lnTo>
                  <a:lnTo>
                    <a:pt x="227" y="0"/>
                  </a:lnTo>
                  <a:lnTo>
                    <a:pt x="0" y="271"/>
                  </a:lnTo>
                  <a:lnTo>
                    <a:pt x="160" y="405"/>
                  </a:lnTo>
                  <a:lnTo>
                    <a:pt x="243" y="398"/>
                  </a:lnTo>
                  <a:lnTo>
                    <a:pt x="432" y="172"/>
                  </a:lnTo>
                  <a:lnTo>
                    <a:pt x="387" y="135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94"/>
            <p:cNvSpPr>
              <a:spLocks/>
            </p:cNvSpPr>
            <p:nvPr userDrawn="1"/>
          </p:nvSpPr>
          <p:spPr bwMode="auto">
            <a:xfrm>
              <a:off x="7754938" y="2211388"/>
              <a:ext cx="131763" cy="71438"/>
            </a:xfrm>
            <a:custGeom>
              <a:avLst/>
              <a:gdLst>
                <a:gd name="T0" fmla="*/ 0 w 83"/>
                <a:gd name="T1" fmla="*/ 45 h 45"/>
                <a:gd name="T2" fmla="*/ 38 w 83"/>
                <a:gd name="T3" fmla="*/ 0 h 45"/>
                <a:gd name="T4" fmla="*/ 83 w 83"/>
                <a:gd name="T5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45">
                  <a:moveTo>
                    <a:pt x="0" y="45"/>
                  </a:moveTo>
                  <a:lnTo>
                    <a:pt x="38" y="0"/>
                  </a:lnTo>
                  <a:lnTo>
                    <a:pt x="83" y="38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Line 95"/>
            <p:cNvSpPr>
              <a:spLocks noChangeShapeType="1"/>
            </p:cNvSpPr>
            <p:nvPr userDrawn="1"/>
          </p:nvSpPr>
          <p:spPr bwMode="auto">
            <a:xfrm>
              <a:off x="7920038" y="1689100"/>
              <a:ext cx="128588" cy="10795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9451088" y="5101431"/>
            <a:ext cx="2740912" cy="1756569"/>
            <a:chOff x="7046117" y="348455"/>
            <a:chExt cx="3138488" cy="2011363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9748042" y="735805"/>
              <a:ext cx="366713" cy="223838"/>
            </a:xfrm>
            <a:custGeom>
              <a:avLst/>
              <a:gdLst>
                <a:gd name="T0" fmla="*/ 0 w 318"/>
                <a:gd name="T1" fmla="*/ 195 h 195"/>
                <a:gd name="T2" fmla="*/ 318 w 318"/>
                <a:gd name="T3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5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9808367" y="807243"/>
              <a:ext cx="284163" cy="174625"/>
            </a:xfrm>
            <a:custGeom>
              <a:avLst/>
              <a:gdLst>
                <a:gd name="T0" fmla="*/ 0 w 246"/>
                <a:gd name="T1" fmla="*/ 151 h 151"/>
                <a:gd name="T2" fmla="*/ 246 w 246"/>
                <a:gd name="T3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151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9870280" y="883443"/>
              <a:ext cx="200025" cy="122238"/>
            </a:xfrm>
            <a:custGeom>
              <a:avLst/>
              <a:gdLst>
                <a:gd name="T0" fmla="*/ 0 w 173"/>
                <a:gd name="T1" fmla="*/ 106 h 106"/>
                <a:gd name="T2" fmla="*/ 173 w 173"/>
                <a:gd name="T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06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9960767" y="989805"/>
              <a:ext cx="92075" cy="93663"/>
            </a:xfrm>
            <a:custGeom>
              <a:avLst/>
              <a:gdLst>
                <a:gd name="T0" fmla="*/ 72 w 80"/>
                <a:gd name="T1" fmla="*/ 26 h 81"/>
                <a:gd name="T2" fmla="*/ 25 w 80"/>
                <a:gd name="T3" fmla="*/ 8 h 81"/>
                <a:gd name="T4" fmla="*/ 8 w 80"/>
                <a:gd name="T5" fmla="*/ 55 h 81"/>
                <a:gd name="T6" fmla="*/ 55 w 80"/>
                <a:gd name="T7" fmla="*/ 73 h 81"/>
                <a:gd name="T8" fmla="*/ 72 w 80"/>
                <a:gd name="T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076405" y="1985168"/>
              <a:ext cx="330200" cy="331788"/>
            </a:xfrm>
            <a:custGeom>
              <a:avLst/>
              <a:gdLst>
                <a:gd name="T0" fmla="*/ 190 w 286"/>
                <a:gd name="T1" fmla="*/ 233 h 287"/>
                <a:gd name="T2" fmla="*/ 249 w 286"/>
                <a:gd name="T3" fmla="*/ 173 h 287"/>
                <a:gd name="T4" fmla="*/ 247 w 286"/>
                <a:gd name="T5" fmla="*/ 37 h 287"/>
                <a:gd name="T6" fmla="*/ 112 w 286"/>
                <a:gd name="T7" fmla="*/ 38 h 287"/>
                <a:gd name="T8" fmla="*/ 22 w 286"/>
                <a:gd name="T9" fmla="*/ 130 h 287"/>
                <a:gd name="T10" fmla="*/ 23 w 286"/>
                <a:gd name="T11" fmla="*/ 209 h 287"/>
                <a:gd name="T12" fmla="*/ 80 w 286"/>
                <a:gd name="T13" fmla="*/ 265 h 287"/>
                <a:gd name="T14" fmla="*/ 159 w 286"/>
                <a:gd name="T15" fmla="*/ 2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87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285955" y="1843880"/>
              <a:ext cx="588963" cy="260350"/>
            </a:xfrm>
            <a:custGeom>
              <a:avLst/>
              <a:gdLst>
                <a:gd name="T0" fmla="*/ 0 w 510"/>
                <a:gd name="T1" fmla="*/ 226 h 226"/>
                <a:gd name="T2" fmla="*/ 65 w 510"/>
                <a:gd name="T3" fmla="*/ 159 h 226"/>
                <a:gd name="T4" fmla="*/ 99 w 510"/>
                <a:gd name="T5" fmla="*/ 126 h 226"/>
                <a:gd name="T6" fmla="*/ 266 w 510"/>
                <a:gd name="T7" fmla="*/ 113 h 226"/>
                <a:gd name="T8" fmla="*/ 266 w 510"/>
                <a:gd name="T9" fmla="*/ 113 h 226"/>
                <a:gd name="T10" fmla="*/ 446 w 510"/>
                <a:gd name="T11" fmla="*/ 84 h 226"/>
                <a:gd name="T12" fmla="*/ 510 w 510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26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8178005" y="2058193"/>
              <a:ext cx="157163" cy="153988"/>
            </a:xfrm>
            <a:custGeom>
              <a:avLst/>
              <a:gdLst>
                <a:gd name="T0" fmla="*/ 0 w 137"/>
                <a:gd name="T1" fmla="*/ 0 h 134"/>
                <a:gd name="T2" fmla="*/ 137 w 137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7" h="134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8292305" y="696118"/>
              <a:ext cx="1285875" cy="1027113"/>
            </a:xfrm>
            <a:custGeom>
              <a:avLst/>
              <a:gdLst>
                <a:gd name="T0" fmla="*/ 1089 w 1113"/>
                <a:gd name="T1" fmla="*/ 554 h 888"/>
                <a:gd name="T2" fmla="*/ 1113 w 1113"/>
                <a:gd name="T3" fmla="*/ 649 h 888"/>
                <a:gd name="T4" fmla="*/ 155 w 1113"/>
                <a:gd name="T5" fmla="*/ 888 h 888"/>
                <a:gd name="T6" fmla="*/ 13 w 1113"/>
                <a:gd name="T7" fmla="*/ 319 h 888"/>
                <a:gd name="T8" fmla="*/ 80 w 1113"/>
                <a:gd name="T9" fmla="*/ 207 h 888"/>
                <a:gd name="T10" fmla="*/ 859 w 1113"/>
                <a:gd name="T11" fmla="*/ 12 h 888"/>
                <a:gd name="T12" fmla="*/ 971 w 1113"/>
                <a:gd name="T13" fmla="*/ 80 h 888"/>
                <a:gd name="T14" fmla="*/ 1066 w 1113"/>
                <a:gd name="T15" fmla="*/ 46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888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8379617" y="789780"/>
              <a:ext cx="1098550" cy="806450"/>
            </a:xfrm>
            <a:custGeom>
              <a:avLst/>
              <a:gdLst>
                <a:gd name="T0" fmla="*/ 929 w 951"/>
                <a:gd name="T1" fmla="*/ 401 h 698"/>
                <a:gd name="T2" fmla="*/ 951 w 951"/>
                <a:gd name="T3" fmla="*/ 490 h 698"/>
                <a:gd name="T4" fmla="*/ 118 w 951"/>
                <a:gd name="T5" fmla="*/ 698 h 698"/>
                <a:gd name="T6" fmla="*/ 7 w 951"/>
                <a:gd name="T7" fmla="*/ 255 h 698"/>
                <a:gd name="T8" fmla="*/ 46 w 951"/>
                <a:gd name="T9" fmla="*/ 189 h 698"/>
                <a:gd name="T10" fmla="*/ 775 w 951"/>
                <a:gd name="T11" fmla="*/ 8 h 698"/>
                <a:gd name="T12" fmla="*/ 840 w 951"/>
                <a:gd name="T13" fmla="*/ 47 h 698"/>
                <a:gd name="T14" fmla="*/ 929 w 951"/>
                <a:gd name="T15" fmla="*/ 40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698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851105" y="1621630"/>
              <a:ext cx="411163" cy="185738"/>
            </a:xfrm>
            <a:custGeom>
              <a:avLst/>
              <a:gdLst>
                <a:gd name="T0" fmla="*/ 259 w 259"/>
                <a:gd name="T1" fmla="*/ 56 h 117"/>
                <a:gd name="T2" fmla="*/ 14 w 259"/>
                <a:gd name="T3" fmla="*/ 117 h 117"/>
                <a:gd name="T4" fmla="*/ 0 w 259"/>
                <a:gd name="T5" fmla="*/ 61 h 117"/>
                <a:gd name="T6" fmla="*/ 245 w 259"/>
                <a:gd name="T7" fmla="*/ 0 h 117"/>
                <a:gd name="T8" fmla="*/ 259 w 259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117">
                  <a:moveTo>
                    <a:pt x="259" y="56"/>
                  </a:moveTo>
                  <a:lnTo>
                    <a:pt x="14" y="117"/>
                  </a:lnTo>
                  <a:lnTo>
                    <a:pt x="0" y="61"/>
                  </a:lnTo>
                  <a:lnTo>
                    <a:pt x="245" y="0"/>
                  </a:lnTo>
                  <a:lnTo>
                    <a:pt x="259" y="56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8924130" y="1559718"/>
              <a:ext cx="220663" cy="134938"/>
            </a:xfrm>
            <a:custGeom>
              <a:avLst/>
              <a:gdLst>
                <a:gd name="T0" fmla="*/ 139 w 139"/>
                <a:gd name="T1" fmla="*/ 53 h 85"/>
                <a:gd name="T2" fmla="*/ 14 w 139"/>
                <a:gd name="T3" fmla="*/ 85 h 85"/>
                <a:gd name="T4" fmla="*/ 0 w 139"/>
                <a:gd name="T5" fmla="*/ 31 h 85"/>
                <a:gd name="T6" fmla="*/ 126 w 139"/>
                <a:gd name="T7" fmla="*/ 0 h 85"/>
                <a:gd name="T8" fmla="*/ 139 w 139"/>
                <a:gd name="T9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5">
                  <a:moveTo>
                    <a:pt x="139" y="53"/>
                  </a:moveTo>
                  <a:lnTo>
                    <a:pt x="14" y="85"/>
                  </a:lnTo>
                  <a:lnTo>
                    <a:pt x="0" y="31"/>
                  </a:lnTo>
                  <a:lnTo>
                    <a:pt x="126" y="0"/>
                  </a:lnTo>
                  <a:lnTo>
                    <a:pt x="139" y="53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8573292" y="1066005"/>
              <a:ext cx="768350" cy="409575"/>
            </a:xfrm>
            <a:custGeom>
              <a:avLst/>
              <a:gdLst>
                <a:gd name="T0" fmla="*/ 0 w 484"/>
                <a:gd name="T1" fmla="*/ 258 h 258"/>
                <a:gd name="T2" fmla="*/ 99 w 484"/>
                <a:gd name="T3" fmla="*/ 24 h 258"/>
                <a:gd name="T4" fmla="*/ 252 w 484"/>
                <a:gd name="T5" fmla="*/ 102 h 258"/>
                <a:gd name="T6" fmla="*/ 291 w 484"/>
                <a:gd name="T7" fmla="*/ 0 h 258"/>
                <a:gd name="T8" fmla="*/ 484 w 484"/>
                <a:gd name="T9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258">
                  <a:moveTo>
                    <a:pt x="0" y="258"/>
                  </a:moveTo>
                  <a:lnTo>
                    <a:pt x="99" y="24"/>
                  </a:lnTo>
                  <a:lnTo>
                    <a:pt x="252" y="102"/>
                  </a:lnTo>
                  <a:lnTo>
                    <a:pt x="291" y="0"/>
                  </a:lnTo>
                  <a:lnTo>
                    <a:pt x="484" y="115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9330530" y="1678780"/>
              <a:ext cx="739775" cy="681038"/>
            </a:xfrm>
            <a:custGeom>
              <a:avLst/>
              <a:gdLst>
                <a:gd name="T0" fmla="*/ 365 w 466"/>
                <a:gd name="T1" fmla="*/ 401 h 429"/>
                <a:gd name="T2" fmla="*/ 343 w 466"/>
                <a:gd name="T3" fmla="*/ 429 h 429"/>
                <a:gd name="T4" fmla="*/ 0 w 466"/>
                <a:gd name="T5" fmla="*/ 154 h 429"/>
                <a:gd name="T6" fmla="*/ 124 w 466"/>
                <a:gd name="T7" fmla="*/ 0 h 429"/>
                <a:gd name="T8" fmla="*/ 466 w 466"/>
                <a:gd name="T9" fmla="*/ 275 h 429"/>
                <a:gd name="T10" fmla="*/ 385 w 466"/>
                <a:gd name="T11" fmla="*/ 3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29">
                  <a:moveTo>
                    <a:pt x="365" y="401"/>
                  </a:moveTo>
                  <a:lnTo>
                    <a:pt x="343" y="429"/>
                  </a:lnTo>
                  <a:lnTo>
                    <a:pt x="0" y="154"/>
                  </a:lnTo>
                  <a:lnTo>
                    <a:pt x="124" y="0"/>
                  </a:lnTo>
                  <a:lnTo>
                    <a:pt x="466" y="275"/>
                  </a:lnTo>
                  <a:lnTo>
                    <a:pt x="385" y="376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9330530" y="1723230"/>
              <a:ext cx="704850" cy="636588"/>
            </a:xfrm>
            <a:custGeom>
              <a:avLst/>
              <a:gdLst>
                <a:gd name="T0" fmla="*/ 365 w 444"/>
                <a:gd name="T1" fmla="*/ 373 h 401"/>
                <a:gd name="T2" fmla="*/ 343 w 444"/>
                <a:gd name="T3" fmla="*/ 401 h 401"/>
                <a:gd name="T4" fmla="*/ 0 w 444"/>
                <a:gd name="T5" fmla="*/ 126 h 401"/>
                <a:gd name="T6" fmla="*/ 101 w 444"/>
                <a:gd name="T7" fmla="*/ 0 h 401"/>
                <a:gd name="T8" fmla="*/ 444 w 444"/>
                <a:gd name="T9" fmla="*/ 275 h 401"/>
                <a:gd name="T10" fmla="*/ 391 w 444"/>
                <a:gd name="T11" fmla="*/ 34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401">
                  <a:moveTo>
                    <a:pt x="365" y="373"/>
                  </a:moveTo>
                  <a:lnTo>
                    <a:pt x="343" y="401"/>
                  </a:lnTo>
                  <a:lnTo>
                    <a:pt x="0" y="126"/>
                  </a:lnTo>
                  <a:lnTo>
                    <a:pt x="101" y="0"/>
                  </a:lnTo>
                  <a:lnTo>
                    <a:pt x="444" y="275"/>
                  </a:lnTo>
                  <a:lnTo>
                    <a:pt x="391" y="341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9624217" y="1493043"/>
              <a:ext cx="560388" cy="542925"/>
            </a:xfrm>
            <a:custGeom>
              <a:avLst/>
              <a:gdLst>
                <a:gd name="T0" fmla="*/ 220 w 353"/>
                <a:gd name="T1" fmla="*/ 342 h 342"/>
                <a:gd name="T2" fmla="*/ 0 w 353"/>
                <a:gd name="T3" fmla="*/ 166 h 342"/>
                <a:gd name="T4" fmla="*/ 134 w 353"/>
                <a:gd name="T5" fmla="*/ 0 h 342"/>
                <a:gd name="T6" fmla="*/ 353 w 353"/>
                <a:gd name="T7" fmla="*/ 177 h 342"/>
                <a:gd name="T8" fmla="*/ 220 w 353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342">
                  <a:moveTo>
                    <a:pt x="220" y="342"/>
                  </a:moveTo>
                  <a:lnTo>
                    <a:pt x="0" y="166"/>
                  </a:lnTo>
                  <a:lnTo>
                    <a:pt x="134" y="0"/>
                  </a:lnTo>
                  <a:lnTo>
                    <a:pt x="353" y="177"/>
                  </a:lnTo>
                  <a:lnTo>
                    <a:pt x="220" y="342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9560717" y="1634330"/>
              <a:ext cx="122238" cy="122238"/>
            </a:xfrm>
            <a:custGeom>
              <a:avLst/>
              <a:gdLst>
                <a:gd name="T0" fmla="*/ 40 w 77"/>
                <a:gd name="T1" fmla="*/ 77 h 77"/>
                <a:gd name="T2" fmla="*/ 0 w 77"/>
                <a:gd name="T3" fmla="*/ 45 h 77"/>
                <a:gd name="T4" fmla="*/ 37 w 77"/>
                <a:gd name="T5" fmla="*/ 0 h 77"/>
                <a:gd name="T6" fmla="*/ 77 w 77"/>
                <a:gd name="T7" fmla="*/ 32 h 77"/>
                <a:gd name="T8" fmla="*/ 40 w 77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40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40" y="77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9973467" y="1964530"/>
              <a:ext cx="122238" cy="122238"/>
            </a:xfrm>
            <a:custGeom>
              <a:avLst/>
              <a:gdLst>
                <a:gd name="T0" fmla="*/ 39 w 77"/>
                <a:gd name="T1" fmla="*/ 77 h 77"/>
                <a:gd name="T2" fmla="*/ 0 w 77"/>
                <a:gd name="T3" fmla="*/ 45 h 77"/>
                <a:gd name="T4" fmla="*/ 37 w 77"/>
                <a:gd name="T5" fmla="*/ 0 h 77"/>
                <a:gd name="T6" fmla="*/ 77 w 77"/>
                <a:gd name="T7" fmla="*/ 32 h 77"/>
                <a:gd name="T8" fmla="*/ 39 w 77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39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39" y="77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9848055" y="1588293"/>
              <a:ext cx="246063" cy="1984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9786142" y="1662905"/>
              <a:ext cx="247650" cy="1984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9725817" y="1739105"/>
              <a:ext cx="247650" cy="1984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9043192" y="2078830"/>
              <a:ext cx="60325" cy="61913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8898730" y="2223293"/>
              <a:ext cx="60325" cy="587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8898730" y="2078830"/>
              <a:ext cx="60325" cy="61913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9043192" y="2223293"/>
              <a:ext cx="60325" cy="587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H="1">
              <a:off x="7377905" y="1761330"/>
              <a:ext cx="61913" cy="587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7236617" y="1902618"/>
              <a:ext cx="60325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7236617" y="1761330"/>
              <a:ext cx="60325" cy="587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7377905" y="1902618"/>
              <a:ext cx="61913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>
              <a:off x="9382917" y="362743"/>
              <a:ext cx="58738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H="1">
              <a:off x="9238455" y="505618"/>
              <a:ext cx="61913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9238455" y="362743"/>
              <a:ext cx="61913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9382917" y="505618"/>
              <a:ext cx="58738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9725817" y="1213643"/>
              <a:ext cx="120650" cy="122238"/>
            </a:xfrm>
            <a:prstGeom prst="ellips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7625555" y="1104105"/>
              <a:ext cx="523875" cy="777875"/>
            </a:xfrm>
            <a:custGeom>
              <a:avLst/>
              <a:gdLst>
                <a:gd name="T0" fmla="*/ 238 w 330"/>
                <a:gd name="T1" fmla="*/ 490 h 490"/>
                <a:gd name="T2" fmla="*/ 0 w 330"/>
                <a:gd name="T3" fmla="*/ 440 h 490"/>
                <a:gd name="T4" fmla="*/ 92 w 330"/>
                <a:gd name="T5" fmla="*/ 0 h 490"/>
                <a:gd name="T6" fmla="*/ 330 w 330"/>
                <a:gd name="T7" fmla="*/ 49 h 490"/>
                <a:gd name="T8" fmla="*/ 260 w 330"/>
                <a:gd name="T9" fmla="*/ 387 h 490"/>
                <a:gd name="T10" fmla="*/ 254 w 330"/>
                <a:gd name="T11" fmla="*/ 41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490">
                  <a:moveTo>
                    <a:pt x="238" y="490"/>
                  </a:moveTo>
                  <a:lnTo>
                    <a:pt x="0" y="440"/>
                  </a:lnTo>
                  <a:lnTo>
                    <a:pt x="92" y="0"/>
                  </a:lnTo>
                  <a:lnTo>
                    <a:pt x="330" y="49"/>
                  </a:lnTo>
                  <a:lnTo>
                    <a:pt x="260" y="387"/>
                  </a:lnTo>
                  <a:lnTo>
                    <a:pt x="254" y="412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9"/>
            <p:cNvSpPr>
              <a:spLocks/>
            </p:cNvSpPr>
            <p:nvPr/>
          </p:nvSpPr>
          <p:spPr bwMode="auto">
            <a:xfrm>
              <a:off x="7728742" y="1213643"/>
              <a:ext cx="398463" cy="177800"/>
            </a:xfrm>
            <a:custGeom>
              <a:avLst/>
              <a:gdLst>
                <a:gd name="T0" fmla="*/ 238 w 251"/>
                <a:gd name="T1" fmla="*/ 112 h 112"/>
                <a:gd name="T2" fmla="*/ 0 w 251"/>
                <a:gd name="T3" fmla="*/ 62 h 112"/>
                <a:gd name="T4" fmla="*/ 13 w 251"/>
                <a:gd name="T5" fmla="*/ 0 h 112"/>
                <a:gd name="T6" fmla="*/ 251 w 251"/>
                <a:gd name="T7" fmla="*/ 49 h 112"/>
                <a:gd name="T8" fmla="*/ 238 w 25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12">
                  <a:moveTo>
                    <a:pt x="238" y="112"/>
                  </a:moveTo>
                  <a:lnTo>
                    <a:pt x="0" y="62"/>
                  </a:lnTo>
                  <a:lnTo>
                    <a:pt x="13" y="0"/>
                  </a:lnTo>
                  <a:lnTo>
                    <a:pt x="251" y="49"/>
                  </a:lnTo>
                  <a:lnTo>
                    <a:pt x="238" y="112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>
              <a:off x="7779542" y="1272380"/>
              <a:ext cx="295275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1"/>
            <p:cNvSpPr>
              <a:spLocks/>
            </p:cNvSpPr>
            <p:nvPr/>
          </p:nvSpPr>
          <p:spPr bwMode="auto">
            <a:xfrm>
              <a:off x="7827167" y="650080"/>
              <a:ext cx="152400" cy="1524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96" y="48"/>
                  </a:lnTo>
                  <a:lnTo>
                    <a:pt x="48" y="96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2"/>
            <p:cNvSpPr>
              <a:spLocks/>
            </p:cNvSpPr>
            <p:nvPr/>
          </p:nvSpPr>
          <p:spPr bwMode="auto">
            <a:xfrm>
              <a:off x="9997280" y="348455"/>
              <a:ext cx="150813" cy="150813"/>
            </a:xfrm>
            <a:custGeom>
              <a:avLst/>
              <a:gdLst>
                <a:gd name="T0" fmla="*/ 48 w 95"/>
                <a:gd name="T1" fmla="*/ 95 h 95"/>
                <a:gd name="T2" fmla="*/ 0 w 95"/>
                <a:gd name="T3" fmla="*/ 47 h 95"/>
                <a:gd name="T4" fmla="*/ 48 w 95"/>
                <a:gd name="T5" fmla="*/ 0 h 95"/>
                <a:gd name="T6" fmla="*/ 95 w 95"/>
                <a:gd name="T7" fmla="*/ 47 h 95"/>
                <a:gd name="T8" fmla="*/ 48 w 9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5">
                  <a:moveTo>
                    <a:pt x="48" y="95"/>
                  </a:moveTo>
                  <a:lnTo>
                    <a:pt x="0" y="47"/>
                  </a:lnTo>
                  <a:lnTo>
                    <a:pt x="48" y="0"/>
                  </a:lnTo>
                  <a:lnTo>
                    <a:pt x="95" y="47"/>
                  </a:lnTo>
                  <a:lnTo>
                    <a:pt x="48" y="95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3"/>
            <p:cNvSpPr>
              <a:spLocks/>
            </p:cNvSpPr>
            <p:nvPr/>
          </p:nvSpPr>
          <p:spPr bwMode="auto">
            <a:xfrm>
              <a:off x="8393905" y="392905"/>
              <a:ext cx="201613" cy="231775"/>
            </a:xfrm>
            <a:custGeom>
              <a:avLst/>
              <a:gdLst>
                <a:gd name="T0" fmla="*/ 127 w 127"/>
                <a:gd name="T1" fmla="*/ 109 h 146"/>
                <a:gd name="T2" fmla="*/ 65 w 127"/>
                <a:gd name="T3" fmla="*/ 146 h 146"/>
                <a:gd name="T4" fmla="*/ 0 w 127"/>
                <a:gd name="T5" fmla="*/ 37 h 146"/>
                <a:gd name="T6" fmla="*/ 62 w 127"/>
                <a:gd name="T7" fmla="*/ 0 h 146"/>
                <a:gd name="T8" fmla="*/ 127 w 127"/>
                <a:gd name="T9" fmla="*/ 10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46">
                  <a:moveTo>
                    <a:pt x="127" y="109"/>
                  </a:moveTo>
                  <a:lnTo>
                    <a:pt x="65" y="146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27" y="109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4"/>
            <p:cNvSpPr>
              <a:spLocks/>
            </p:cNvSpPr>
            <p:nvPr/>
          </p:nvSpPr>
          <p:spPr bwMode="auto">
            <a:xfrm>
              <a:off x="8424067" y="445293"/>
              <a:ext cx="171450" cy="179388"/>
            </a:xfrm>
            <a:custGeom>
              <a:avLst/>
              <a:gdLst>
                <a:gd name="T0" fmla="*/ 108 w 108"/>
                <a:gd name="T1" fmla="*/ 76 h 113"/>
                <a:gd name="T2" fmla="*/ 46 w 108"/>
                <a:gd name="T3" fmla="*/ 113 h 113"/>
                <a:gd name="T4" fmla="*/ 0 w 108"/>
                <a:gd name="T5" fmla="*/ 37 h 113"/>
                <a:gd name="T6" fmla="*/ 62 w 108"/>
                <a:gd name="T7" fmla="*/ 0 h 113"/>
                <a:gd name="T8" fmla="*/ 108 w 108"/>
                <a:gd name="T9" fmla="*/ 7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108" y="76"/>
                  </a:moveTo>
                  <a:lnTo>
                    <a:pt x="46" y="113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08" y="76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5"/>
            <p:cNvSpPr>
              <a:spLocks/>
            </p:cNvSpPr>
            <p:nvPr/>
          </p:nvSpPr>
          <p:spPr bwMode="auto">
            <a:xfrm>
              <a:off x="7131842" y="2045493"/>
              <a:ext cx="541338" cy="279400"/>
            </a:xfrm>
            <a:custGeom>
              <a:avLst/>
              <a:gdLst>
                <a:gd name="T0" fmla="*/ 255 w 341"/>
                <a:gd name="T1" fmla="*/ 83 h 176"/>
                <a:gd name="T2" fmla="*/ 19 w 341"/>
                <a:gd name="T3" fmla="*/ 176 h 176"/>
                <a:gd name="T4" fmla="*/ 0 w 341"/>
                <a:gd name="T5" fmla="*/ 125 h 176"/>
                <a:gd name="T6" fmla="*/ 321 w 341"/>
                <a:gd name="T7" fmla="*/ 0 h 176"/>
                <a:gd name="T8" fmla="*/ 341 w 341"/>
                <a:gd name="T9" fmla="*/ 50 h 176"/>
                <a:gd name="T10" fmla="*/ 301 w 341"/>
                <a:gd name="T11" fmla="*/ 6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76">
                  <a:moveTo>
                    <a:pt x="255" y="83"/>
                  </a:moveTo>
                  <a:lnTo>
                    <a:pt x="19" y="176"/>
                  </a:lnTo>
                  <a:lnTo>
                    <a:pt x="0" y="125"/>
                  </a:lnTo>
                  <a:lnTo>
                    <a:pt x="321" y="0"/>
                  </a:lnTo>
                  <a:lnTo>
                    <a:pt x="341" y="50"/>
                  </a:lnTo>
                  <a:lnTo>
                    <a:pt x="301" y="65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46"/>
            <p:cNvSpPr>
              <a:spLocks noChangeShapeType="1"/>
            </p:cNvSpPr>
            <p:nvPr/>
          </p:nvSpPr>
          <p:spPr bwMode="auto">
            <a:xfrm>
              <a:off x="7331867" y="2166143"/>
              <a:ext cx="31750" cy="7937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7"/>
            <p:cNvSpPr>
              <a:spLocks/>
            </p:cNvSpPr>
            <p:nvPr/>
          </p:nvSpPr>
          <p:spPr bwMode="auto">
            <a:xfrm>
              <a:off x="7046117" y="2243930"/>
              <a:ext cx="115888" cy="80963"/>
            </a:xfrm>
            <a:custGeom>
              <a:avLst/>
              <a:gdLst>
                <a:gd name="T0" fmla="*/ 54 w 73"/>
                <a:gd name="T1" fmla="*/ 0 h 51"/>
                <a:gd name="T2" fmla="*/ 0 w 73"/>
                <a:gd name="T3" fmla="*/ 51 h 51"/>
                <a:gd name="T4" fmla="*/ 73 w 73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51">
                  <a:moveTo>
                    <a:pt x="54" y="0"/>
                  </a:moveTo>
                  <a:lnTo>
                    <a:pt x="0" y="51"/>
                  </a:lnTo>
                  <a:lnTo>
                    <a:pt x="73" y="51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직사각형 45"/>
          <p:cNvSpPr/>
          <p:nvPr userDrawn="1"/>
        </p:nvSpPr>
        <p:spPr>
          <a:xfrm>
            <a:off x="694268" y="1014191"/>
            <a:ext cx="10802407" cy="216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hyperlink" Target="https://www.islide.c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abeljs.io/docs/en/v7-migr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Upgrade </a:t>
            </a:r>
            <a:r>
              <a:rPr lang="en-US" altLang="zh-CN" dirty="0" smtClean="0"/>
              <a:t>or  Downgrade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Babel</a:t>
            </a:r>
            <a:endParaRPr lang="zh-CN" altLang="en-US" dirty="0"/>
          </a:p>
        </p:txBody>
      </p:sp>
      <p:sp>
        <p:nvSpPr>
          <p:cNvPr id="8" name="Rectangle 9677">
            <a:extLst>
              <a:ext uri="{FF2B5EF4-FFF2-40B4-BE49-F238E27FC236}">
                <a16:creationId xmlns:a16="http://schemas.microsoft.com/office/drawing/2014/main" xmlns="" id="{6B2C315A-3559-40EB-B2DB-9AE1189C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719" y="4116113"/>
            <a:ext cx="5008563" cy="7938"/>
          </a:xfrm>
          <a:prstGeom prst="rect">
            <a:avLst/>
          </a:prstGeom>
          <a:solidFill>
            <a:srgbClr val="A9A8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9625" y="4676775"/>
            <a:ext cx="10801350" cy="1118955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1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xmlns="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xmlns="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xmlns="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xmlns="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xmlns="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®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®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®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®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®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®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®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643957"/>
              <a:chOff x="3351892" y="1132701"/>
              <a:chExt cx="3551553" cy="164395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xmlns="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453493"/>
                <a:ext cx="333647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xmlns="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160K+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160K+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xmlns="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xmlns="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xmlns="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xmlns="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xmlns="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xmlns="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xmlns="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xmlns="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xmlns="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xmlns="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xmlns="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xmlns="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xmlns="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xmlns="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xmlns="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xmlns="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xmlns="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9120E9F9-B16B-4FBC-A438-2A8BE95C4054}"/>
                  </a:ext>
                </a:extLst>
              </p:cNvPr>
              <p:cNvSpPr/>
              <p:nvPr/>
            </p:nvSpPr>
            <p:spPr>
              <a:xfrm>
                <a:off x="2234970" y="1281471"/>
                <a:ext cx="95258" cy="94880"/>
              </a:xfrm>
              <a:prstGeom prst="rect">
                <a:avLst/>
              </a:prstGeom>
            </p:spPr>
            <p:txBody>
              <a:bodyPr wrap="none" anchor="ctr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baseline="30000" dirty="0">
                    <a:solidFill>
                      <a:srgbClr val="354A5D"/>
                    </a:solidFill>
                  </a:rPr>
                  <a:t>®</a:t>
                </a:r>
                <a:endParaRPr lang="zh-CN" altLang="en-US" dirty="0">
                  <a:solidFill>
                    <a:srgbClr val="354A5D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private scope</a:t>
            </a:r>
            <a:endParaRPr lang="zh-CN" altLang="en-US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769699" y="4181973"/>
            <a:ext cx="7860325" cy="746258"/>
          </a:xfrm>
        </p:spPr>
        <p:txBody>
          <a:bodyPr>
            <a:normAutofit fontScale="92500" lnSpcReduction="20000"/>
          </a:bodyPr>
          <a:lstStyle/>
          <a:p>
            <a:pPr marL="171450" indent="-171450" fontAlgn="base">
              <a:buFont typeface="Wingdings" panose="05000000000000000000" pitchFamily="2" charset="2"/>
              <a:buChar char="l"/>
            </a:pPr>
            <a:r>
              <a:rPr lang="en-US" altLang="zh-CN" dirty="0"/>
              <a:t>babel-cli -&gt; @</a:t>
            </a:r>
            <a:r>
              <a:rPr lang="en-US" altLang="zh-CN" dirty="0" smtClean="0"/>
              <a:t>babel/cli</a:t>
            </a:r>
          </a:p>
          <a:p>
            <a:pPr marL="171450" indent="-171450" fontAlgn="base">
              <a:buFont typeface="Wingdings" panose="05000000000000000000" pitchFamily="2" charset="2"/>
              <a:buChar char="l"/>
            </a:pPr>
            <a:r>
              <a:rPr lang="en-US" altLang="zh-CN" dirty="0" smtClean="0"/>
              <a:t>babel-core</a:t>
            </a:r>
            <a:r>
              <a:rPr lang="en-US" altLang="zh-CN" dirty="0"/>
              <a:t> -&gt; @</a:t>
            </a:r>
            <a:r>
              <a:rPr lang="en-US" altLang="zh-CN" dirty="0" smtClean="0"/>
              <a:t>babel/core</a:t>
            </a:r>
          </a:p>
          <a:p>
            <a:pPr marL="171450" indent="-171450" fontAlgn="base">
              <a:buFont typeface="Wingdings" panose="05000000000000000000" pitchFamily="2" charset="2"/>
              <a:buChar char="l"/>
            </a:pPr>
            <a:r>
              <a:rPr lang="en-US" altLang="zh-CN" dirty="0" smtClean="0"/>
              <a:t>babel-preset-</a:t>
            </a:r>
            <a:r>
              <a:rPr lang="en-US" altLang="zh-CN" dirty="0" err="1" smtClean="0"/>
              <a:t>env</a:t>
            </a:r>
            <a:r>
              <a:rPr lang="en-US" altLang="zh-CN" dirty="0"/>
              <a:t> -&gt; @babel/preset-</a:t>
            </a:r>
            <a:r>
              <a:rPr lang="en-US" altLang="zh-CN" dirty="0" err="1"/>
              <a:t>env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61DFFF6-1B18-456E-9C62-107F40CD79B4}"/>
              </a:ext>
            </a:extLst>
          </p:cNvPr>
          <p:cNvSpPr txBox="1"/>
          <p:nvPr/>
        </p:nvSpPr>
        <p:spPr>
          <a:xfrm>
            <a:off x="3636349" y="193867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Deprecated Yearly Presets </a:t>
            </a:r>
            <a:endParaRPr lang="zh-CN" altLang="en-US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/>
            <a:r>
              <a:rPr lang="en-US" altLang="zh-CN" dirty="0"/>
              <a:t>e.g. </a:t>
            </a:r>
            <a:r>
              <a:rPr lang="en-US" altLang="zh-CN" dirty="0" smtClean="0"/>
              <a:t>babel-preset-es20xx  =&gt; babel-preset-</a:t>
            </a:r>
            <a:r>
              <a:rPr lang="en-US" altLang="zh-CN" dirty="0" err="1" smtClean="0"/>
              <a:t>env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61DFFF6-1B18-456E-9C62-107F40CD79B4}"/>
              </a:ext>
            </a:extLst>
          </p:cNvPr>
          <p:cNvSpPr txBox="1"/>
          <p:nvPr/>
        </p:nvSpPr>
        <p:spPr>
          <a:xfrm>
            <a:off x="3636349" y="193867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Renames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636349" y="3534272"/>
            <a:ext cx="7860325" cy="1399677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Proposal</a:t>
            </a:r>
            <a:endParaRPr lang="en-US" altLang="zh-CN" b="1" dirty="0"/>
          </a:p>
          <a:p>
            <a:pPr lvl="0"/>
            <a:r>
              <a:rPr lang="en-US" altLang="zh-CN" dirty="0" smtClean="0"/>
              <a:t>    e.g.  @babel/plugin-transform-class-properties =&gt; @babel/plugin-proposal-class-properties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/>
              <a:t>Drop the year from the plugin name</a:t>
            </a:r>
          </a:p>
          <a:p>
            <a:pPr lvl="0"/>
            <a:r>
              <a:rPr lang="en-US" altLang="zh-CN" dirty="0" smtClean="0"/>
              <a:t>    e.g. </a:t>
            </a:r>
            <a:r>
              <a:rPr lang="en-US" altLang="zh-CN" dirty="0"/>
              <a:t>@babel/plugin-transform-es2015-classes</a:t>
            </a:r>
            <a:r>
              <a:rPr lang="en-US" altLang="zh-CN" dirty="0"/>
              <a:t> </a:t>
            </a:r>
            <a:r>
              <a:rPr lang="en-US" altLang="zh-CN" dirty="0" smtClean="0"/>
              <a:t>=&gt;</a:t>
            </a:r>
            <a:r>
              <a:rPr lang="en-US" altLang="zh-CN" dirty="0"/>
              <a:t> </a:t>
            </a:r>
            <a:r>
              <a:rPr lang="en-US" altLang="zh-CN" dirty="0"/>
              <a:t>@babel/plugin-transform-classes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61DFFF6-1B18-456E-9C62-107F40CD79B4}"/>
              </a:ext>
            </a:extLst>
          </p:cNvPr>
          <p:cNvSpPr txBox="1"/>
          <p:nvPr/>
        </p:nvSpPr>
        <p:spPr>
          <a:xfrm>
            <a:off x="3636349" y="193867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29" y="5133868"/>
            <a:ext cx="137179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D8184F-2FCC-422A-97D2-8B47DCBE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Upgrade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3EB4A5-BB36-4531-8ECA-932BD33A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63810" y="1457324"/>
            <a:ext cx="3489750" cy="3196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7275" y="16573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Previous: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34151" y="1457324"/>
            <a:ext cx="535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 install babel-core babel-preset-</a:t>
            </a:r>
            <a:r>
              <a:rPr lang="en-US" altLang="zh-CN" dirty="0" err="1"/>
              <a:t>env</a:t>
            </a:r>
            <a:r>
              <a:rPr lang="en-US" altLang="zh-CN" dirty="0"/>
              <a:t> babel-preset-react babel-loader --save-dev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4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D8184F-2FCC-422A-97D2-8B47DCBE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Upgrade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3EB4A5-BB36-4531-8ECA-932BD33A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57275" y="165735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Compiles failed: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963294" y="2026681"/>
            <a:ext cx="4856481" cy="2964419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19824" y="2026681"/>
            <a:ext cx="5170805" cy="29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D8184F-2FCC-422A-97D2-8B47DCBE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Upgrade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3EB4A5-BB36-4531-8ECA-932BD33A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57275" y="16573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Now: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7950" y="2026682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babel-preset-react  =&gt; @babel/preset-react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938461"/>
            <a:ext cx="66198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6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Decorator @ =&gt; hoc</a:t>
            </a:r>
            <a:endParaRPr lang="zh-CN" altLang="en-US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@</a:t>
            </a:r>
            <a:r>
              <a:rPr lang="en-US" altLang="zh-CN" dirty="0"/>
              <a:t>babel/plugin-proposal-decorators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61DFFF6-1B18-456E-9C62-107F40CD79B4}"/>
              </a:ext>
            </a:extLst>
          </p:cNvPr>
          <p:cNvSpPr txBox="1"/>
          <p:nvPr/>
        </p:nvSpPr>
        <p:spPr>
          <a:xfrm>
            <a:off x="3636349" y="193867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74" y="4443412"/>
            <a:ext cx="68294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4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D8184F-2FCC-422A-97D2-8B47DCBE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Decorator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3EB4A5-BB36-4531-8ECA-932BD33A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3450" y="1676400"/>
            <a:ext cx="385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Options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decoratorsBeforeExport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egacy 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endParaRPr lang="en-US" altLang="zh-CN" b="1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449003"/>
            <a:ext cx="73723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5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753274a3-d12c-43a4-9eff-64603729bf8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6">
  <a:themeElements>
    <a:clrScheme name="自定义 3">
      <a:dk1>
        <a:srgbClr val="2F2F2F"/>
      </a:dk1>
      <a:lt1>
        <a:sysClr val="window" lastClr="FFFFFF"/>
      </a:lt1>
      <a:dk2>
        <a:srgbClr val="636363"/>
      </a:dk2>
      <a:lt2>
        <a:srgbClr val="FFFFFF"/>
      </a:lt2>
      <a:accent1>
        <a:srgbClr val="1A9173"/>
      </a:accent1>
      <a:accent2>
        <a:srgbClr val="636363"/>
      </a:accent2>
      <a:accent3>
        <a:srgbClr val="8B8B8B"/>
      </a:accent3>
      <a:accent4>
        <a:srgbClr val="949494"/>
      </a:accent4>
      <a:accent5>
        <a:srgbClr val="686868"/>
      </a:accent5>
      <a:accent6>
        <a:srgbClr val="3F3F3F"/>
      </a:accent6>
      <a:hlink>
        <a:srgbClr val="F33B48"/>
      </a:hlink>
      <a:folHlink>
        <a:srgbClr val="FFC00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6" id="{831885C9-D3C4-4521-BAE3-C5089662FC01}" vid="{B048F8B0-7CB4-4854-A83B-1C50C440C0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88</TotalTime>
  <Words>802</Words>
  <Application>Microsoft Office PowerPoint</Application>
  <PresentationFormat>自定义</PresentationFormat>
  <Paragraphs>116</Paragraphs>
  <Slides>13</Slides>
  <Notes>3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主题6</vt:lpstr>
      <vt:lpstr>Babel</vt:lpstr>
      <vt:lpstr>private scope</vt:lpstr>
      <vt:lpstr>Deprecated Yearly Presets </vt:lpstr>
      <vt:lpstr>Renames:</vt:lpstr>
      <vt:lpstr>Upgrade</vt:lpstr>
      <vt:lpstr>Upgrade</vt:lpstr>
      <vt:lpstr>Upgrade</vt:lpstr>
      <vt:lpstr>Decorator @ =&gt; hoc</vt:lpstr>
      <vt:lpstr>Decorator</vt:lpstr>
      <vt:lpstr>Thanks. </vt:lpstr>
      <vt:lpstr>PowerPoint 演示文稿</vt:lpstr>
      <vt:lpstr>快速设计页面  Quick design slides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微软用户</cp:lastModifiedBy>
  <cp:revision>12</cp:revision>
  <cp:lastPrinted>2018-02-05T16:00:00Z</cp:lastPrinted>
  <dcterms:created xsi:type="dcterms:W3CDTF">2018-02-05T16:00:00Z</dcterms:created>
  <dcterms:modified xsi:type="dcterms:W3CDTF">2019-04-25T15:58:01Z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753274a3-d12c-43a4-9eff-64603729bf8b</vt:lpwstr>
  </property>
</Properties>
</file>