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4" r:id="rId10"/>
    <p:sldId id="267" r:id="rId11"/>
    <p:sldId id="265" r:id="rId12"/>
    <p:sldId id="266" r:id="rId13"/>
    <p:sldId id="278" r:id="rId14"/>
    <p:sldId id="276" r:id="rId15"/>
  </p:sldIdLst>
  <p:sldSz cx="10160000" cy="5715000"/>
  <p:notesSz cx="6858000" cy="9144000"/>
  <p:custDataLst>
    <p:tags r:id="rId19"/>
  </p:custDataLst>
  <p:defaultTextStyle>
    <a:defPPr>
      <a:defRPr lang="en-US"/>
    </a:defPPr>
    <a:lvl1pPr marL="0" algn="l" defTabSz="914400" rtl="0" eaLnBrk="1" latinLnBrk="0" hangingPunct="1">
      <a:defRPr sz="1500" kern="1200">
        <a:solidFill>
          <a:schemeClr val="tx1"/>
        </a:solidFill>
        <a:latin typeface="+mn-lt"/>
        <a:ea typeface="+mn-ea"/>
        <a:cs typeface="+mn-cs"/>
      </a:defRPr>
    </a:lvl1pPr>
    <a:lvl2pPr marL="457200" algn="l" defTabSz="914400" rtl="0" eaLnBrk="1" latinLnBrk="0" hangingPunct="1">
      <a:defRPr sz="1500" kern="1200">
        <a:solidFill>
          <a:schemeClr val="tx1"/>
        </a:solidFill>
        <a:latin typeface="+mn-lt"/>
        <a:ea typeface="+mn-ea"/>
        <a:cs typeface="+mn-cs"/>
      </a:defRPr>
    </a:lvl2pPr>
    <a:lvl3pPr marL="914400" algn="l" defTabSz="914400" rtl="0" eaLnBrk="1" latinLnBrk="0" hangingPunct="1">
      <a:defRPr sz="1500" kern="1200">
        <a:solidFill>
          <a:schemeClr val="tx1"/>
        </a:solidFill>
        <a:latin typeface="+mn-lt"/>
        <a:ea typeface="+mn-ea"/>
        <a:cs typeface="+mn-cs"/>
      </a:defRPr>
    </a:lvl3pPr>
    <a:lvl4pPr marL="1371600" algn="l" defTabSz="914400" rtl="0" eaLnBrk="1" latinLnBrk="0" hangingPunct="1">
      <a:defRPr sz="1500" kern="1200">
        <a:solidFill>
          <a:schemeClr val="tx1"/>
        </a:solidFill>
        <a:latin typeface="+mn-lt"/>
        <a:ea typeface="+mn-ea"/>
        <a:cs typeface="+mn-cs"/>
      </a:defRPr>
    </a:lvl4pPr>
    <a:lvl5pPr marL="1828800" algn="l" defTabSz="914400" rtl="0" eaLnBrk="1" latinLnBrk="0" hangingPunct="1">
      <a:defRPr sz="1500" kern="1200">
        <a:solidFill>
          <a:schemeClr val="tx1"/>
        </a:solidFill>
        <a:latin typeface="+mn-lt"/>
        <a:ea typeface="+mn-ea"/>
        <a:cs typeface="+mn-cs"/>
      </a:defRPr>
    </a:lvl5pPr>
    <a:lvl6pPr marL="2286000" algn="l" defTabSz="914400" rtl="0" eaLnBrk="1" latinLnBrk="0" hangingPunct="1">
      <a:defRPr sz="1500" kern="1200">
        <a:solidFill>
          <a:schemeClr val="tx1"/>
        </a:solidFill>
        <a:latin typeface="+mn-lt"/>
        <a:ea typeface="+mn-ea"/>
        <a:cs typeface="+mn-cs"/>
      </a:defRPr>
    </a:lvl6pPr>
    <a:lvl7pPr marL="2743200" algn="l" defTabSz="914400" rtl="0" eaLnBrk="1" latinLnBrk="0" hangingPunct="1">
      <a:defRPr sz="1500" kern="1200">
        <a:solidFill>
          <a:schemeClr val="tx1"/>
        </a:solidFill>
        <a:latin typeface="+mn-lt"/>
        <a:ea typeface="+mn-ea"/>
        <a:cs typeface="+mn-cs"/>
      </a:defRPr>
    </a:lvl7pPr>
    <a:lvl8pPr marL="3200400" algn="l" defTabSz="914400" rtl="0" eaLnBrk="1" latinLnBrk="0" hangingPunct="1">
      <a:defRPr sz="1500" kern="1200">
        <a:solidFill>
          <a:schemeClr val="tx1"/>
        </a:solidFill>
        <a:latin typeface="+mn-lt"/>
        <a:ea typeface="+mn-ea"/>
        <a:cs typeface="+mn-cs"/>
      </a:defRPr>
    </a:lvl8pPr>
    <a:lvl9pPr marL="3657600" algn="l" defTabSz="914400"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48" userDrawn="1">
          <p15:clr>
            <a:srgbClr val="A4A3A4"/>
          </p15:clr>
        </p15:guide>
        <p15:guide id="2" pos="28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93" d="100"/>
          <a:sy n="93" d="100"/>
        </p:scale>
        <p:origin x="82" y="422"/>
      </p:cViewPr>
      <p:guideLst>
        <p:guide orient="horz" pos="2248"/>
        <p:guide pos="287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3.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8FD0B7A-F5DD-4F40-B4CB-3B2C354B893A}"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8FD0B7A-F5DD-4F40-B4CB-3B2C354B893A}" type="datetimeFigureOut">
              <a:rPr lang="en-US"/>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8FD0B7A-F5DD-4F40-B4CB-3B2C354B893A}" type="datetimeFigureOut">
              <a:rPr lang="en-US"/>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8FD0B7A-F5DD-4F40-B4CB-3B2C354B893A}" type="datetimeFigureOut">
              <a:rPr lang="en-US"/>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8FD0B7A-F5DD-4F40-B4CB-3B2C354B893A}" type="datetimeFigureOut">
              <a:rPr lang="en-US"/>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8000" y="5296958"/>
            <a:ext cx="2370667" cy="304271"/>
          </a:xfrm>
        </p:spPr>
        <p:txBody>
          <a:bodyPr/>
          <a:lstStyle/>
          <a:p>
            <a:fld id="{E8FD0B7A-F5DD-4F40-B4CB-3B2C354B893A}" type="datetimeFigureOut">
              <a:rPr lang="en-US"/>
            </a:fld>
            <a:endParaRPr lang="en-US"/>
          </a:p>
        </p:txBody>
      </p:sp>
      <p:sp>
        <p:nvSpPr>
          <p:cNvPr id="3" name="Footer Placeholder 2"/>
          <p:cNvSpPr>
            <a:spLocks noGrp="1"/>
          </p:cNvSpPr>
          <p:nvPr>
            <p:ph type="ftr" sz="quarter" idx="11"/>
          </p:nvPr>
        </p:nvSpPr>
        <p:spPr>
          <a:xfrm>
            <a:off x="3471333" y="5296958"/>
            <a:ext cx="3217333" cy="304271"/>
          </a:xfrm>
        </p:spPr>
        <p:txBody>
          <a:bodyPr/>
          <a:lstStyle/>
          <a:p>
            <a:endParaRPr lang="en-US"/>
          </a:p>
        </p:txBody>
      </p:sp>
      <p:sp>
        <p:nvSpPr>
          <p:cNvPr id="4" name="Slide Number Placeholder 3"/>
          <p:cNvSpPr>
            <a:spLocks noGrp="1"/>
          </p:cNvSpPr>
          <p:nvPr>
            <p:ph type="sldNum" sz="quarter" idx="12"/>
          </p:nvPr>
        </p:nvSpPr>
        <p:spPr>
          <a:xfrm>
            <a:off x="7281334" y="5296958"/>
            <a:ext cx="2370667" cy="304271"/>
          </a:xfrm>
        </p:spPr>
        <p:txBody>
          <a:bodyPr/>
          <a:lstStyle/>
          <a:p>
            <a:fld id="{93AE1883-0942-4AA3-9DB2-9C7C3A0314B1}" type="slidenum">
              <a:rPr lang="en-US"/>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8FD0B7A-F5DD-4F40-B4CB-3B2C354B893A}" type="datetimeFigureOut">
              <a:rPr lang="en-US"/>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8FD0B7A-F5DD-4F40-B4CB-3B2C354B893A}" type="datetimeFigureOut">
              <a:rPr lang="en-US"/>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E8FD0B7A-F5DD-4F40-B4CB-3B2C354B893A}" type="datetimeFigureOut">
              <a:rPr lang="en-US"/>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3AE1883-0942-4AA3-9DB2-9C7C3A0314B1}"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3665"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65"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65"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65"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65"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65"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65" kern="1200">
          <a:solidFill>
            <a:schemeClr val="tx1"/>
          </a:solidFill>
          <a:latin typeface="+mn-lt"/>
          <a:ea typeface="+mn-ea"/>
          <a:cs typeface="+mn-cs"/>
        </a:defRPr>
      </a:lvl9pPr>
    </p:bodyStyle>
    <p:otherStyle>
      <a:defPPr>
        <a:defRPr lang="en-US"/>
      </a:defPPr>
      <a:lvl1pPr marL="0" algn="l" defTabSz="914400" rtl="0" eaLnBrk="1" latinLnBrk="0" hangingPunct="1">
        <a:defRPr sz="1500" kern="1200">
          <a:solidFill>
            <a:schemeClr val="tx1"/>
          </a:solidFill>
          <a:latin typeface="+mn-lt"/>
          <a:ea typeface="+mn-ea"/>
          <a:cs typeface="+mn-cs"/>
        </a:defRPr>
      </a:lvl1pPr>
      <a:lvl2pPr marL="457200" algn="l" defTabSz="914400" rtl="0" eaLnBrk="1" latinLnBrk="0" hangingPunct="1">
        <a:defRPr sz="1500" kern="1200">
          <a:solidFill>
            <a:schemeClr val="tx1"/>
          </a:solidFill>
          <a:latin typeface="+mn-lt"/>
          <a:ea typeface="+mn-ea"/>
          <a:cs typeface="+mn-cs"/>
        </a:defRPr>
      </a:lvl2pPr>
      <a:lvl3pPr marL="914400" algn="l" defTabSz="914400" rtl="0" eaLnBrk="1" latinLnBrk="0" hangingPunct="1">
        <a:defRPr sz="1500" kern="1200">
          <a:solidFill>
            <a:schemeClr val="tx1"/>
          </a:solidFill>
          <a:latin typeface="+mn-lt"/>
          <a:ea typeface="+mn-ea"/>
          <a:cs typeface="+mn-cs"/>
        </a:defRPr>
      </a:lvl3pPr>
      <a:lvl4pPr marL="1371600" algn="l" defTabSz="914400" rtl="0" eaLnBrk="1" latinLnBrk="0" hangingPunct="1">
        <a:defRPr sz="1500" kern="1200">
          <a:solidFill>
            <a:schemeClr val="tx1"/>
          </a:solidFill>
          <a:latin typeface="+mn-lt"/>
          <a:ea typeface="+mn-ea"/>
          <a:cs typeface="+mn-cs"/>
        </a:defRPr>
      </a:lvl4pPr>
      <a:lvl5pPr marL="1828800" algn="l" defTabSz="914400" rtl="0" eaLnBrk="1" latinLnBrk="0" hangingPunct="1">
        <a:defRPr sz="1500" kern="1200">
          <a:solidFill>
            <a:schemeClr val="tx1"/>
          </a:solidFill>
          <a:latin typeface="+mn-lt"/>
          <a:ea typeface="+mn-ea"/>
          <a:cs typeface="+mn-cs"/>
        </a:defRPr>
      </a:lvl5pPr>
      <a:lvl6pPr marL="2286000" algn="l" defTabSz="914400" rtl="0" eaLnBrk="1" latinLnBrk="0" hangingPunct="1">
        <a:defRPr sz="1500" kern="1200">
          <a:solidFill>
            <a:schemeClr val="tx1"/>
          </a:solidFill>
          <a:latin typeface="+mn-lt"/>
          <a:ea typeface="+mn-ea"/>
          <a:cs typeface="+mn-cs"/>
        </a:defRPr>
      </a:lvl6pPr>
      <a:lvl7pPr marL="2743200" algn="l" defTabSz="914400" rtl="0" eaLnBrk="1" latinLnBrk="0" hangingPunct="1">
        <a:defRPr sz="1500" kern="1200">
          <a:solidFill>
            <a:schemeClr val="tx1"/>
          </a:solidFill>
          <a:latin typeface="+mn-lt"/>
          <a:ea typeface="+mn-ea"/>
          <a:cs typeface="+mn-cs"/>
        </a:defRPr>
      </a:lvl7pPr>
      <a:lvl8pPr marL="3200400" algn="l" defTabSz="914400" rtl="0" eaLnBrk="1" latinLnBrk="0" hangingPunct="1">
        <a:defRPr sz="1500" kern="1200">
          <a:solidFill>
            <a:schemeClr val="tx1"/>
          </a:solidFill>
          <a:latin typeface="+mn-lt"/>
          <a:ea typeface="+mn-ea"/>
          <a:cs typeface="+mn-cs"/>
        </a:defRPr>
      </a:lvl8pPr>
      <a:lvl9pPr marL="3657600" algn="l" defTabSz="91440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2" Type="http://schemas.openxmlformats.org/officeDocument/2006/relationships/slideLayout" Target="../slideLayouts/slideLayout7.xml"/><Relationship Id="rId21" Type="http://schemas.openxmlformats.org/officeDocument/2006/relationships/tags" Target="../tags/tag1.xml"/><Relationship Id="rId20" Type="http://schemas.openxmlformats.org/officeDocument/2006/relationships/image" Target="../media/image20.png"/><Relationship Id="rId2" Type="http://schemas.openxmlformats.org/officeDocument/2006/relationships/image" Target="../media/image2.png"/><Relationship Id="rId19" Type="http://schemas.openxmlformats.org/officeDocument/2006/relationships/image" Target="../media/image19.png"/><Relationship Id="rId18" Type="http://schemas.openxmlformats.org/officeDocument/2006/relationships/image" Target="../media/image18.png"/><Relationship Id="rId17" Type="http://schemas.openxmlformats.org/officeDocument/2006/relationships/image" Target="../media/image17.png"/><Relationship Id="rId16" Type="http://schemas.openxmlformats.org/officeDocument/2006/relationships/image" Target="../media/image16.png"/><Relationship Id="rId15" Type="http://schemas.openxmlformats.org/officeDocument/2006/relationships/image" Target="../media/image15.png"/><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55.png"/><Relationship Id="rId8" Type="http://schemas.openxmlformats.org/officeDocument/2006/relationships/image" Target="../media/image54.png"/><Relationship Id="rId7" Type="http://schemas.openxmlformats.org/officeDocument/2006/relationships/image" Target="../media/image53.png"/><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48.png"/><Relationship Id="rId12" Type="http://schemas.openxmlformats.org/officeDocument/2006/relationships/slideLayout" Target="../slideLayouts/slideLayout7.xml"/><Relationship Id="rId11" Type="http://schemas.openxmlformats.org/officeDocument/2006/relationships/image" Target="../media/image78.jpeg"/><Relationship Id="rId10" Type="http://schemas.openxmlformats.org/officeDocument/2006/relationships/image" Target="../media/image61.png"/><Relationship Id="rId1" Type="http://schemas.openxmlformats.org/officeDocument/2006/relationships/image" Target="../media/image47.png"/></Relationships>
</file>

<file path=ppt/slides/_rels/slide11.xml.rels><?xml version="1.0" encoding="UTF-8" standalone="yes"?>
<Relationships xmlns="http://schemas.openxmlformats.org/package/2006/relationships"><Relationship Id="rId9" Type="http://schemas.openxmlformats.org/officeDocument/2006/relationships/image" Target="../media/image55.png"/><Relationship Id="rId8" Type="http://schemas.openxmlformats.org/officeDocument/2006/relationships/image" Target="../media/image54.png"/><Relationship Id="rId7" Type="http://schemas.openxmlformats.org/officeDocument/2006/relationships/image" Target="../media/image53.png"/><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48.png"/><Relationship Id="rId12" Type="http://schemas.openxmlformats.org/officeDocument/2006/relationships/slideLayout" Target="../slideLayouts/slideLayout7.xml"/><Relationship Id="rId11" Type="http://schemas.openxmlformats.org/officeDocument/2006/relationships/image" Target="../media/image80.jpeg"/><Relationship Id="rId10" Type="http://schemas.openxmlformats.org/officeDocument/2006/relationships/image" Target="../media/image79.png"/><Relationship Id="rId1" Type="http://schemas.openxmlformats.org/officeDocument/2006/relationships/image" Target="../media/image47.png"/></Relationships>
</file>

<file path=ppt/slides/_rels/slide12.xml.rels><?xml version="1.0" encoding="UTF-8" standalone="yes"?>
<Relationships xmlns="http://schemas.openxmlformats.org/package/2006/relationships"><Relationship Id="rId9" Type="http://schemas.openxmlformats.org/officeDocument/2006/relationships/image" Target="../media/image38.png"/><Relationship Id="rId8" Type="http://schemas.openxmlformats.org/officeDocument/2006/relationships/image" Target="../media/image37.png"/><Relationship Id="rId7" Type="http://schemas.openxmlformats.org/officeDocument/2006/relationships/image" Target="../media/image36.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tags" Target="../tags/tag2.xml"/><Relationship Id="rId18" Type="http://schemas.openxmlformats.org/officeDocument/2006/relationships/slideLayout" Target="../slideLayouts/slideLayout7.xml"/><Relationship Id="rId17" Type="http://schemas.openxmlformats.org/officeDocument/2006/relationships/image" Target="../media/image46.png"/><Relationship Id="rId16" Type="http://schemas.openxmlformats.org/officeDocument/2006/relationships/image" Target="../media/image45.png"/><Relationship Id="rId15" Type="http://schemas.openxmlformats.org/officeDocument/2006/relationships/image" Target="../media/image44.png"/><Relationship Id="rId14" Type="http://schemas.openxmlformats.org/officeDocument/2006/relationships/image" Target="../media/image43.png"/><Relationship Id="rId13" Type="http://schemas.openxmlformats.org/officeDocument/2006/relationships/image" Target="../media/image42.png"/><Relationship Id="rId12" Type="http://schemas.openxmlformats.org/officeDocument/2006/relationships/image" Target="../media/image41.png"/><Relationship Id="rId11" Type="http://schemas.openxmlformats.org/officeDocument/2006/relationships/image" Target="../media/image40.png"/><Relationship Id="rId10" Type="http://schemas.openxmlformats.org/officeDocument/2006/relationships/image" Target="../media/image39.png"/><Relationship Id="rId1" Type="http://schemas.openxmlformats.org/officeDocument/2006/relationships/image" Target="../media/image31.png"/></Relationships>
</file>

<file path=ppt/slides/_rels/slide13.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9" Type="http://schemas.openxmlformats.org/officeDocument/2006/relationships/slideLayout" Target="../slideLayouts/slideLayout7.xml"/><Relationship Id="rId18" Type="http://schemas.openxmlformats.org/officeDocument/2006/relationships/image" Target="../media/image19.png"/><Relationship Id="rId17" Type="http://schemas.openxmlformats.org/officeDocument/2006/relationships/image" Target="../media/image18.png"/><Relationship Id="rId16" Type="http://schemas.openxmlformats.org/officeDocument/2006/relationships/image" Target="../media/image17.png"/><Relationship Id="rId15" Type="http://schemas.openxmlformats.org/officeDocument/2006/relationships/image" Target="../media/image15.png"/><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image" Target="../media/image29.png"/><Relationship Id="rId8" Type="http://schemas.openxmlformats.org/officeDocument/2006/relationships/image" Target="../media/image28.png"/><Relationship Id="rId7" Type="http://schemas.openxmlformats.org/officeDocument/2006/relationships/image" Target="../media/image27.png"/><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1" Type="http://schemas.openxmlformats.org/officeDocument/2006/relationships/slideLayout" Target="../slideLayouts/slideLayout7.xml"/><Relationship Id="rId10" Type="http://schemas.openxmlformats.org/officeDocument/2006/relationships/image" Target="../media/image30.png"/><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9" Type="http://schemas.openxmlformats.org/officeDocument/2006/relationships/image" Target="../media/image39.png"/><Relationship Id="rId8" Type="http://schemas.openxmlformats.org/officeDocument/2006/relationships/image" Target="../media/image38.png"/><Relationship Id="rId7" Type="http://schemas.openxmlformats.org/officeDocument/2006/relationships/image" Target="../media/image37.png"/><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7" Type="http://schemas.openxmlformats.org/officeDocument/2006/relationships/slideLayout" Target="../slideLayouts/slideLayout7.xml"/><Relationship Id="rId16" Type="http://schemas.openxmlformats.org/officeDocument/2006/relationships/image" Target="../media/image46.png"/><Relationship Id="rId15" Type="http://schemas.openxmlformats.org/officeDocument/2006/relationships/image" Target="../media/image45.png"/><Relationship Id="rId14" Type="http://schemas.openxmlformats.org/officeDocument/2006/relationships/image" Target="../media/image44.png"/><Relationship Id="rId13" Type="http://schemas.openxmlformats.org/officeDocument/2006/relationships/image" Target="../media/image43.png"/><Relationship Id="rId12" Type="http://schemas.openxmlformats.org/officeDocument/2006/relationships/image" Target="../media/image42.png"/><Relationship Id="rId11" Type="http://schemas.openxmlformats.org/officeDocument/2006/relationships/image" Target="../media/image41.png"/><Relationship Id="rId10" Type="http://schemas.openxmlformats.org/officeDocument/2006/relationships/image" Target="../media/image40.png"/><Relationship Id="rId1" Type="http://schemas.openxmlformats.org/officeDocument/2006/relationships/image" Target="../media/image31.png"/></Relationships>
</file>

<file path=ppt/slides/_rels/slide4.xml.rels><?xml version="1.0" encoding="UTF-8" standalone="yes"?>
<Relationships xmlns="http://schemas.openxmlformats.org/package/2006/relationships"><Relationship Id="rId9" Type="http://schemas.openxmlformats.org/officeDocument/2006/relationships/image" Target="../media/image55.png"/><Relationship Id="rId8" Type="http://schemas.openxmlformats.org/officeDocument/2006/relationships/image" Target="../media/image54.png"/><Relationship Id="rId7" Type="http://schemas.openxmlformats.org/officeDocument/2006/relationships/image" Target="../media/image53.png"/><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48.png"/><Relationship Id="rId14" Type="http://schemas.openxmlformats.org/officeDocument/2006/relationships/slideLayout" Target="../slideLayouts/slideLayout7.xml"/><Relationship Id="rId13" Type="http://schemas.openxmlformats.org/officeDocument/2006/relationships/image" Target="../media/image59.jpeg"/><Relationship Id="rId12" Type="http://schemas.openxmlformats.org/officeDocument/2006/relationships/image" Target="../media/image58.png"/><Relationship Id="rId11" Type="http://schemas.openxmlformats.org/officeDocument/2006/relationships/image" Target="../media/image57.png"/><Relationship Id="rId10" Type="http://schemas.openxmlformats.org/officeDocument/2006/relationships/image" Target="../media/image56.png"/><Relationship Id="rId1" Type="http://schemas.openxmlformats.org/officeDocument/2006/relationships/image" Target="../media/image47.png"/></Relationships>
</file>

<file path=ppt/slides/_rels/slide5.xml.rels><?xml version="1.0" encoding="UTF-8" standalone="yes"?>
<Relationships xmlns="http://schemas.openxmlformats.org/package/2006/relationships"><Relationship Id="rId9" Type="http://schemas.openxmlformats.org/officeDocument/2006/relationships/image" Target="../media/image39.png"/><Relationship Id="rId8" Type="http://schemas.openxmlformats.org/officeDocument/2006/relationships/image" Target="../media/image38.png"/><Relationship Id="rId7" Type="http://schemas.openxmlformats.org/officeDocument/2006/relationships/image" Target="../media/image37.png"/><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7" Type="http://schemas.openxmlformats.org/officeDocument/2006/relationships/slideLayout" Target="../slideLayouts/slideLayout7.xml"/><Relationship Id="rId16" Type="http://schemas.openxmlformats.org/officeDocument/2006/relationships/image" Target="../media/image46.png"/><Relationship Id="rId15" Type="http://schemas.openxmlformats.org/officeDocument/2006/relationships/image" Target="../media/image45.png"/><Relationship Id="rId14" Type="http://schemas.openxmlformats.org/officeDocument/2006/relationships/image" Target="../media/image44.png"/><Relationship Id="rId13" Type="http://schemas.openxmlformats.org/officeDocument/2006/relationships/image" Target="../media/image43.png"/><Relationship Id="rId12" Type="http://schemas.openxmlformats.org/officeDocument/2006/relationships/image" Target="../media/image42.png"/><Relationship Id="rId11" Type="http://schemas.openxmlformats.org/officeDocument/2006/relationships/image" Target="../media/image41.png"/><Relationship Id="rId10" Type="http://schemas.openxmlformats.org/officeDocument/2006/relationships/image" Target="../media/image40.png"/><Relationship Id="rId1" Type="http://schemas.openxmlformats.org/officeDocument/2006/relationships/image" Target="../media/image31.png"/></Relationships>
</file>

<file path=ppt/slides/_rels/slide6.xml.rels><?xml version="1.0" encoding="UTF-8" standalone="yes"?>
<Relationships xmlns="http://schemas.openxmlformats.org/package/2006/relationships"><Relationship Id="rId9" Type="http://schemas.openxmlformats.org/officeDocument/2006/relationships/image" Target="../media/image55.png"/><Relationship Id="rId8" Type="http://schemas.openxmlformats.org/officeDocument/2006/relationships/image" Target="../media/image54.png"/><Relationship Id="rId7" Type="http://schemas.openxmlformats.org/officeDocument/2006/relationships/image" Target="../media/image53.png"/><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48.png"/><Relationship Id="rId14" Type="http://schemas.openxmlformats.org/officeDocument/2006/relationships/slideLayout" Target="../slideLayouts/slideLayout7.xml"/><Relationship Id="rId13" Type="http://schemas.openxmlformats.org/officeDocument/2006/relationships/image" Target="../media/image60.jpeg"/><Relationship Id="rId12" Type="http://schemas.openxmlformats.org/officeDocument/2006/relationships/image" Target="../media/image58.png"/><Relationship Id="rId11" Type="http://schemas.openxmlformats.org/officeDocument/2006/relationships/image" Target="../media/image57.png"/><Relationship Id="rId10" Type="http://schemas.openxmlformats.org/officeDocument/2006/relationships/image" Target="../media/image56.png"/><Relationship Id="rId1" Type="http://schemas.openxmlformats.org/officeDocument/2006/relationships/image" Target="../media/image47.png"/></Relationships>
</file>

<file path=ppt/slides/_rels/slide7.xml.rels><?xml version="1.0" encoding="UTF-8" standalone="yes"?>
<Relationships xmlns="http://schemas.openxmlformats.org/package/2006/relationships"><Relationship Id="rId9" Type="http://schemas.openxmlformats.org/officeDocument/2006/relationships/image" Target="../media/image55.png"/><Relationship Id="rId8" Type="http://schemas.openxmlformats.org/officeDocument/2006/relationships/image" Target="../media/image54.png"/><Relationship Id="rId7" Type="http://schemas.openxmlformats.org/officeDocument/2006/relationships/image" Target="../media/image53.png"/><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48.png"/><Relationship Id="rId12" Type="http://schemas.openxmlformats.org/officeDocument/2006/relationships/slideLayout" Target="../slideLayouts/slideLayout7.xml"/><Relationship Id="rId11" Type="http://schemas.openxmlformats.org/officeDocument/2006/relationships/image" Target="../media/image62.jpeg"/><Relationship Id="rId10" Type="http://schemas.openxmlformats.org/officeDocument/2006/relationships/image" Target="../media/image61.png"/><Relationship Id="rId1" Type="http://schemas.openxmlformats.org/officeDocument/2006/relationships/image" Target="../media/image47.png"/></Relationships>
</file>

<file path=ppt/slides/_rels/slide8.xml.rels><?xml version="1.0" encoding="UTF-8" standalone="yes"?>
<Relationships xmlns="http://schemas.openxmlformats.org/package/2006/relationships"><Relationship Id="rId9" Type="http://schemas.openxmlformats.org/officeDocument/2006/relationships/image" Target="../media/image39.png"/><Relationship Id="rId8" Type="http://schemas.openxmlformats.org/officeDocument/2006/relationships/image" Target="../media/image38.png"/><Relationship Id="rId7" Type="http://schemas.openxmlformats.org/officeDocument/2006/relationships/image" Target="../media/image37.png"/><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7" Type="http://schemas.openxmlformats.org/officeDocument/2006/relationships/slideLayout" Target="../slideLayouts/slideLayout7.xml"/><Relationship Id="rId16" Type="http://schemas.openxmlformats.org/officeDocument/2006/relationships/image" Target="../media/image46.png"/><Relationship Id="rId15" Type="http://schemas.openxmlformats.org/officeDocument/2006/relationships/image" Target="../media/image45.png"/><Relationship Id="rId14" Type="http://schemas.openxmlformats.org/officeDocument/2006/relationships/image" Target="../media/image44.png"/><Relationship Id="rId13" Type="http://schemas.openxmlformats.org/officeDocument/2006/relationships/image" Target="../media/image43.png"/><Relationship Id="rId12" Type="http://schemas.openxmlformats.org/officeDocument/2006/relationships/image" Target="../media/image42.png"/><Relationship Id="rId11" Type="http://schemas.openxmlformats.org/officeDocument/2006/relationships/image" Target="../media/image41.png"/><Relationship Id="rId10" Type="http://schemas.openxmlformats.org/officeDocument/2006/relationships/image" Target="../media/image40.png"/><Relationship Id="rId1" Type="http://schemas.openxmlformats.org/officeDocument/2006/relationships/image" Target="../media/image31.png"/></Relationships>
</file>

<file path=ppt/slides/_rels/slide9.xml.rels><?xml version="1.0" encoding="UTF-8" standalone="yes"?>
<Relationships xmlns="http://schemas.openxmlformats.org/package/2006/relationships"><Relationship Id="rId9" Type="http://schemas.openxmlformats.org/officeDocument/2006/relationships/image" Target="../media/image55.png"/><Relationship Id="rId8" Type="http://schemas.openxmlformats.org/officeDocument/2006/relationships/image" Target="../media/image54.png"/><Relationship Id="rId7" Type="http://schemas.openxmlformats.org/officeDocument/2006/relationships/image" Target="../media/image53.png"/><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3" Type="http://schemas.openxmlformats.org/officeDocument/2006/relationships/image" Target="../media/image49.png"/><Relationship Id="rId25" Type="http://schemas.openxmlformats.org/officeDocument/2006/relationships/slideLayout" Target="../slideLayouts/slideLayout7.xml"/><Relationship Id="rId24" Type="http://schemas.openxmlformats.org/officeDocument/2006/relationships/image" Target="../media/image77.png"/><Relationship Id="rId23" Type="http://schemas.openxmlformats.org/officeDocument/2006/relationships/image" Target="../media/image76.png"/><Relationship Id="rId22" Type="http://schemas.openxmlformats.org/officeDocument/2006/relationships/image" Target="../media/image75.png"/><Relationship Id="rId21" Type="http://schemas.openxmlformats.org/officeDocument/2006/relationships/image" Target="../media/image74.png"/><Relationship Id="rId20" Type="http://schemas.openxmlformats.org/officeDocument/2006/relationships/image" Target="../media/image73.png"/><Relationship Id="rId2" Type="http://schemas.openxmlformats.org/officeDocument/2006/relationships/image" Target="../media/image48.png"/><Relationship Id="rId19" Type="http://schemas.openxmlformats.org/officeDocument/2006/relationships/image" Target="../media/image72.png"/><Relationship Id="rId18" Type="http://schemas.openxmlformats.org/officeDocument/2006/relationships/image" Target="../media/image71.png"/><Relationship Id="rId17" Type="http://schemas.openxmlformats.org/officeDocument/2006/relationships/image" Target="../media/image70.png"/><Relationship Id="rId16" Type="http://schemas.openxmlformats.org/officeDocument/2006/relationships/image" Target="../media/image69.png"/><Relationship Id="rId15" Type="http://schemas.openxmlformats.org/officeDocument/2006/relationships/image" Target="../media/image68.png"/><Relationship Id="rId14" Type="http://schemas.openxmlformats.org/officeDocument/2006/relationships/image" Target="../media/image67.png"/><Relationship Id="rId13" Type="http://schemas.openxmlformats.org/officeDocument/2006/relationships/image" Target="../media/image66.png"/><Relationship Id="rId12" Type="http://schemas.openxmlformats.org/officeDocument/2006/relationships/image" Target="../media/image65.png"/><Relationship Id="rId11" Type="http://schemas.openxmlformats.org/officeDocument/2006/relationships/image" Target="../media/image64.png"/><Relationship Id="rId10" Type="http://schemas.openxmlformats.org/officeDocument/2006/relationships/image" Target="../media/image63.png"/><Relationship Id="rId1"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0" y="2569210"/>
            <a:ext cx="10160000" cy="3149384"/>
          </a:xfrm>
          <a:prstGeom prst="rect">
            <a:avLst/>
          </a:prstGeom>
          <a:ln>
            <a:noFill/>
          </a:ln>
        </p:spPr>
      </p:pic>
      <p:pic>
        <p:nvPicPr>
          <p:cNvPr id="3" name="New picture"/>
          <p:cNvPicPr/>
          <p:nvPr/>
        </p:nvPicPr>
        <p:blipFill>
          <a:blip r:embed="rId2"/>
          <a:srcRect/>
          <a:stretch>
            <a:fillRect/>
          </a:stretch>
        </p:blipFill>
        <p:spPr>
          <a:xfrm>
            <a:off x="774700" y="2082800"/>
            <a:ext cx="8615642" cy="2659989"/>
          </a:xfrm>
          <a:prstGeom prst="rect">
            <a:avLst/>
          </a:prstGeom>
          <a:ln>
            <a:noFill/>
          </a:ln>
        </p:spPr>
      </p:pic>
      <p:pic>
        <p:nvPicPr>
          <p:cNvPr id="4" name="New picture"/>
          <p:cNvPicPr/>
          <p:nvPr/>
        </p:nvPicPr>
        <p:blipFill>
          <a:blip r:embed="rId3"/>
          <a:srcRect/>
          <a:stretch>
            <a:fillRect/>
          </a:stretch>
        </p:blipFill>
        <p:spPr>
          <a:xfrm>
            <a:off x="0" y="-12700"/>
            <a:ext cx="10159326" cy="612755"/>
          </a:xfrm>
          <a:prstGeom prst="rect">
            <a:avLst/>
          </a:prstGeom>
          <a:ln>
            <a:noFill/>
          </a:ln>
        </p:spPr>
      </p:pic>
      <p:pic>
        <p:nvPicPr>
          <p:cNvPr id="5" name="New picture"/>
          <p:cNvPicPr/>
          <p:nvPr/>
        </p:nvPicPr>
        <p:blipFill>
          <a:blip r:embed="rId4"/>
          <a:srcRect/>
          <a:stretch>
            <a:fillRect/>
          </a:stretch>
        </p:blipFill>
        <p:spPr>
          <a:xfrm>
            <a:off x="4203700" y="5080000"/>
            <a:ext cx="75499" cy="75499"/>
          </a:xfrm>
          <a:prstGeom prst="rect">
            <a:avLst/>
          </a:prstGeom>
          <a:ln>
            <a:noFill/>
          </a:ln>
        </p:spPr>
      </p:pic>
      <p:pic>
        <p:nvPicPr>
          <p:cNvPr id="6" name="New picture"/>
          <p:cNvPicPr/>
          <p:nvPr/>
        </p:nvPicPr>
        <p:blipFill>
          <a:blip r:embed="rId5"/>
          <a:srcRect/>
          <a:stretch>
            <a:fillRect/>
          </a:stretch>
        </p:blipFill>
        <p:spPr>
          <a:xfrm>
            <a:off x="4533900" y="5080000"/>
            <a:ext cx="75499" cy="75499"/>
          </a:xfrm>
          <a:prstGeom prst="rect">
            <a:avLst/>
          </a:prstGeom>
          <a:ln>
            <a:noFill/>
          </a:ln>
        </p:spPr>
      </p:pic>
      <p:pic>
        <p:nvPicPr>
          <p:cNvPr id="7" name="New picture"/>
          <p:cNvPicPr/>
          <p:nvPr/>
        </p:nvPicPr>
        <p:blipFill>
          <a:blip r:embed="rId6"/>
          <a:srcRect/>
          <a:stretch>
            <a:fillRect/>
          </a:stretch>
        </p:blipFill>
        <p:spPr>
          <a:xfrm>
            <a:off x="4876800" y="5080000"/>
            <a:ext cx="75499" cy="75499"/>
          </a:xfrm>
          <a:prstGeom prst="rect">
            <a:avLst/>
          </a:prstGeom>
          <a:ln>
            <a:noFill/>
          </a:ln>
        </p:spPr>
      </p:pic>
      <p:pic>
        <p:nvPicPr>
          <p:cNvPr id="8" name="New picture"/>
          <p:cNvPicPr/>
          <p:nvPr/>
        </p:nvPicPr>
        <p:blipFill>
          <a:blip r:embed="rId7"/>
          <a:srcRect/>
          <a:stretch>
            <a:fillRect/>
          </a:stretch>
        </p:blipFill>
        <p:spPr>
          <a:xfrm>
            <a:off x="5207000" y="5080000"/>
            <a:ext cx="75499" cy="75499"/>
          </a:xfrm>
          <a:prstGeom prst="rect">
            <a:avLst/>
          </a:prstGeom>
          <a:ln>
            <a:noFill/>
          </a:ln>
        </p:spPr>
      </p:pic>
      <p:pic>
        <p:nvPicPr>
          <p:cNvPr id="9" name="New picture"/>
          <p:cNvPicPr/>
          <p:nvPr/>
        </p:nvPicPr>
        <p:blipFill>
          <a:blip r:embed="rId8"/>
          <a:srcRect/>
          <a:stretch>
            <a:fillRect/>
          </a:stretch>
        </p:blipFill>
        <p:spPr>
          <a:xfrm>
            <a:off x="5549900" y="5080000"/>
            <a:ext cx="75499" cy="75499"/>
          </a:xfrm>
          <a:prstGeom prst="rect">
            <a:avLst/>
          </a:prstGeom>
          <a:ln>
            <a:noFill/>
          </a:ln>
        </p:spPr>
      </p:pic>
      <p:pic>
        <p:nvPicPr>
          <p:cNvPr id="10" name="New picture"/>
          <p:cNvPicPr/>
          <p:nvPr/>
        </p:nvPicPr>
        <p:blipFill>
          <a:blip r:embed="rId9"/>
          <a:srcRect/>
          <a:stretch>
            <a:fillRect/>
          </a:stretch>
        </p:blipFill>
        <p:spPr>
          <a:xfrm>
            <a:off x="5880100" y="5080000"/>
            <a:ext cx="75499" cy="75499"/>
          </a:xfrm>
          <a:prstGeom prst="rect">
            <a:avLst/>
          </a:prstGeom>
          <a:ln>
            <a:noFill/>
          </a:ln>
        </p:spPr>
      </p:pic>
      <p:pic>
        <p:nvPicPr>
          <p:cNvPr id="11" name="New picture"/>
          <p:cNvPicPr/>
          <p:nvPr/>
        </p:nvPicPr>
        <p:blipFill>
          <a:blip r:embed="rId10"/>
          <a:srcRect/>
          <a:stretch>
            <a:fillRect/>
          </a:stretch>
        </p:blipFill>
        <p:spPr>
          <a:xfrm>
            <a:off x="4203700" y="749300"/>
            <a:ext cx="75499" cy="75499"/>
          </a:xfrm>
          <a:prstGeom prst="rect">
            <a:avLst/>
          </a:prstGeom>
          <a:ln>
            <a:noFill/>
          </a:ln>
        </p:spPr>
      </p:pic>
      <p:pic>
        <p:nvPicPr>
          <p:cNvPr id="12" name="New picture"/>
          <p:cNvPicPr/>
          <p:nvPr/>
        </p:nvPicPr>
        <p:blipFill>
          <a:blip r:embed="rId11"/>
          <a:srcRect/>
          <a:stretch>
            <a:fillRect/>
          </a:stretch>
        </p:blipFill>
        <p:spPr>
          <a:xfrm>
            <a:off x="4533900" y="749300"/>
            <a:ext cx="75499" cy="75499"/>
          </a:xfrm>
          <a:prstGeom prst="rect">
            <a:avLst/>
          </a:prstGeom>
          <a:ln>
            <a:noFill/>
          </a:ln>
        </p:spPr>
      </p:pic>
      <p:pic>
        <p:nvPicPr>
          <p:cNvPr id="13" name="New picture"/>
          <p:cNvPicPr/>
          <p:nvPr/>
        </p:nvPicPr>
        <p:blipFill>
          <a:blip r:embed="rId12"/>
          <a:srcRect/>
          <a:stretch>
            <a:fillRect/>
          </a:stretch>
        </p:blipFill>
        <p:spPr>
          <a:xfrm>
            <a:off x="4876800" y="749300"/>
            <a:ext cx="75499" cy="75499"/>
          </a:xfrm>
          <a:prstGeom prst="rect">
            <a:avLst/>
          </a:prstGeom>
          <a:ln>
            <a:noFill/>
          </a:ln>
        </p:spPr>
      </p:pic>
      <p:pic>
        <p:nvPicPr>
          <p:cNvPr id="14" name="New picture"/>
          <p:cNvPicPr/>
          <p:nvPr/>
        </p:nvPicPr>
        <p:blipFill>
          <a:blip r:embed="rId13"/>
          <a:srcRect/>
          <a:stretch>
            <a:fillRect/>
          </a:stretch>
        </p:blipFill>
        <p:spPr>
          <a:xfrm>
            <a:off x="5207000" y="749300"/>
            <a:ext cx="75499" cy="75499"/>
          </a:xfrm>
          <a:prstGeom prst="rect">
            <a:avLst/>
          </a:prstGeom>
          <a:ln>
            <a:noFill/>
          </a:ln>
        </p:spPr>
      </p:pic>
      <p:pic>
        <p:nvPicPr>
          <p:cNvPr id="15" name="New picture"/>
          <p:cNvPicPr/>
          <p:nvPr/>
        </p:nvPicPr>
        <p:blipFill>
          <a:blip r:embed="rId14"/>
          <a:srcRect/>
          <a:stretch>
            <a:fillRect/>
          </a:stretch>
        </p:blipFill>
        <p:spPr>
          <a:xfrm>
            <a:off x="5549900" y="749300"/>
            <a:ext cx="75499" cy="75499"/>
          </a:xfrm>
          <a:prstGeom prst="rect">
            <a:avLst/>
          </a:prstGeom>
          <a:ln>
            <a:noFill/>
          </a:ln>
        </p:spPr>
      </p:pic>
      <p:pic>
        <p:nvPicPr>
          <p:cNvPr id="16" name="New picture"/>
          <p:cNvPicPr/>
          <p:nvPr/>
        </p:nvPicPr>
        <p:blipFill>
          <a:blip r:embed="rId15"/>
          <a:srcRect/>
          <a:stretch>
            <a:fillRect/>
          </a:stretch>
        </p:blipFill>
        <p:spPr>
          <a:xfrm>
            <a:off x="5880100" y="749300"/>
            <a:ext cx="75499" cy="75499"/>
          </a:xfrm>
          <a:prstGeom prst="rect">
            <a:avLst/>
          </a:prstGeom>
          <a:ln>
            <a:noFill/>
          </a:ln>
        </p:spPr>
      </p:pic>
      <p:pic>
        <p:nvPicPr>
          <p:cNvPr id="17" name="New picture"/>
          <p:cNvPicPr/>
          <p:nvPr/>
        </p:nvPicPr>
        <p:blipFill>
          <a:blip r:embed="rId16"/>
          <a:srcRect/>
          <a:stretch>
            <a:fillRect/>
          </a:stretch>
        </p:blipFill>
        <p:spPr>
          <a:xfrm>
            <a:off x="2946400" y="3860800"/>
            <a:ext cx="4256253" cy="434793"/>
          </a:xfrm>
          <a:prstGeom prst="rect">
            <a:avLst/>
          </a:prstGeom>
          <a:ln>
            <a:noFill/>
          </a:ln>
        </p:spPr>
      </p:pic>
      <p:pic>
        <p:nvPicPr>
          <p:cNvPr id="18" name="New picture"/>
          <p:cNvPicPr/>
          <p:nvPr/>
        </p:nvPicPr>
        <p:blipFill>
          <a:blip r:embed="rId17"/>
          <a:srcRect/>
          <a:stretch>
            <a:fillRect/>
          </a:stretch>
        </p:blipFill>
        <p:spPr>
          <a:xfrm>
            <a:off x="9232900" y="1003300"/>
            <a:ext cx="130101" cy="130101"/>
          </a:xfrm>
          <a:prstGeom prst="rect">
            <a:avLst/>
          </a:prstGeom>
          <a:ln>
            <a:noFill/>
          </a:ln>
        </p:spPr>
      </p:pic>
      <p:pic>
        <p:nvPicPr>
          <p:cNvPr id="19" name="New picture"/>
          <p:cNvPicPr/>
          <p:nvPr/>
        </p:nvPicPr>
        <p:blipFill>
          <a:blip r:embed="rId17"/>
          <a:srcRect/>
          <a:stretch>
            <a:fillRect/>
          </a:stretch>
        </p:blipFill>
        <p:spPr>
          <a:xfrm>
            <a:off x="8940800" y="1003300"/>
            <a:ext cx="130101" cy="130101"/>
          </a:xfrm>
          <a:prstGeom prst="rect">
            <a:avLst/>
          </a:prstGeom>
          <a:ln>
            <a:noFill/>
          </a:ln>
        </p:spPr>
      </p:pic>
      <p:pic>
        <p:nvPicPr>
          <p:cNvPr id="20" name="New picture"/>
          <p:cNvPicPr/>
          <p:nvPr/>
        </p:nvPicPr>
        <p:blipFill>
          <a:blip r:embed="rId17"/>
          <a:srcRect/>
          <a:stretch>
            <a:fillRect/>
          </a:stretch>
        </p:blipFill>
        <p:spPr>
          <a:xfrm>
            <a:off x="8648700" y="1003300"/>
            <a:ext cx="130101" cy="130101"/>
          </a:xfrm>
          <a:prstGeom prst="rect">
            <a:avLst/>
          </a:prstGeom>
          <a:ln>
            <a:noFill/>
          </a:ln>
        </p:spPr>
      </p:pic>
      <p:pic>
        <p:nvPicPr>
          <p:cNvPr id="21" name="New picture"/>
          <p:cNvPicPr/>
          <p:nvPr/>
        </p:nvPicPr>
        <p:blipFill>
          <a:blip r:embed="rId17"/>
          <a:srcRect/>
          <a:stretch>
            <a:fillRect/>
          </a:stretch>
        </p:blipFill>
        <p:spPr>
          <a:xfrm>
            <a:off x="8356600" y="1003300"/>
            <a:ext cx="130101" cy="130101"/>
          </a:xfrm>
          <a:prstGeom prst="rect">
            <a:avLst/>
          </a:prstGeom>
          <a:ln>
            <a:noFill/>
          </a:ln>
        </p:spPr>
      </p:pic>
      <p:pic>
        <p:nvPicPr>
          <p:cNvPr id="22" name="New picture"/>
          <p:cNvPicPr/>
          <p:nvPr/>
        </p:nvPicPr>
        <p:blipFill>
          <a:blip r:embed="rId18"/>
          <a:srcRect/>
          <a:stretch>
            <a:fillRect/>
          </a:stretch>
        </p:blipFill>
        <p:spPr>
          <a:xfrm>
            <a:off x="4584700" y="1320800"/>
            <a:ext cx="1025977" cy="635000"/>
          </a:xfrm>
          <a:prstGeom prst="rect">
            <a:avLst/>
          </a:prstGeom>
          <a:ln>
            <a:noFill/>
          </a:ln>
        </p:spPr>
      </p:pic>
      <p:pic>
        <p:nvPicPr>
          <p:cNvPr id="23" name="New picture"/>
          <p:cNvPicPr/>
          <p:nvPr/>
        </p:nvPicPr>
        <p:blipFill>
          <a:blip r:embed="rId19"/>
          <a:srcRect/>
          <a:stretch>
            <a:fillRect/>
          </a:stretch>
        </p:blipFill>
        <p:spPr>
          <a:xfrm>
            <a:off x="4584700" y="1320800"/>
            <a:ext cx="988901" cy="601969"/>
          </a:xfrm>
          <a:prstGeom prst="rect">
            <a:avLst/>
          </a:prstGeom>
          <a:ln>
            <a:noFill/>
          </a:ln>
        </p:spPr>
      </p:pic>
      <p:pic>
        <p:nvPicPr>
          <p:cNvPr id="24" name="New picture"/>
          <p:cNvPicPr/>
          <p:nvPr/>
        </p:nvPicPr>
        <p:blipFill>
          <a:blip r:embed="rId20"/>
          <a:srcRect/>
          <a:stretch>
            <a:fillRect/>
          </a:stretch>
        </p:blipFill>
        <p:spPr>
          <a:xfrm>
            <a:off x="2552700" y="3098800"/>
            <a:ext cx="5178418" cy="566916"/>
          </a:xfrm>
          <a:prstGeom prst="rect">
            <a:avLst/>
          </a:prstGeom>
          <a:ln>
            <a:noFill/>
          </a:ln>
        </p:spPr>
      </p:pic>
      <p:sp>
        <p:nvSpPr>
          <p:cNvPr id="25" name="New shape"/>
          <p:cNvSpPr/>
          <p:nvPr/>
        </p:nvSpPr>
        <p:spPr>
          <a:xfrm>
            <a:off x="2667000" y="2933700"/>
            <a:ext cx="4953000" cy="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p:txBody>
      </p:sp>
      <p:sp>
        <p:nvSpPr>
          <p:cNvPr id="26" name="New shape"/>
          <p:cNvSpPr/>
          <p:nvPr/>
        </p:nvSpPr>
        <p:spPr>
          <a:xfrm>
            <a:off x="444500" y="2095500"/>
            <a:ext cx="9467404" cy="1000274"/>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normAutofit/>
          </a:bodyPr>
          <a:lstStyle/>
          <a:p>
            <a:pPr algn="ctr" eaLnBrk="1" latinLnBrk="0" hangingPunct="0"/>
            <a:r>
              <a:rPr lang="zh-CN" sz="6000" b="1" dirty="0">
                <a:solidFill>
                  <a:srgbClr val="487D78"/>
                </a:solidFill>
                <a:latin typeface="宋体" panose="02010600030101010101" pitchFamily="2" charset="-122"/>
                <a:ea typeface="宋体" panose="02010600030101010101" pitchFamily="2" charset="-122"/>
              </a:rPr>
              <a:t>校园二手交易平台</a:t>
            </a:r>
            <a:endParaRPr lang="zh-CN" sz="6000" b="1" dirty="0">
              <a:solidFill>
                <a:srgbClr val="487D78"/>
              </a:solidFill>
              <a:latin typeface="宋体" panose="02010600030101010101" pitchFamily="2" charset="-122"/>
              <a:ea typeface="宋体" panose="02010600030101010101" pitchFamily="2" charset="-122"/>
            </a:endParaRPr>
          </a:p>
        </p:txBody>
      </p:sp>
      <p:sp>
        <p:nvSpPr>
          <p:cNvPr id="27" name="New shape"/>
          <p:cNvSpPr/>
          <p:nvPr/>
        </p:nvSpPr>
        <p:spPr>
          <a:xfrm>
            <a:off x="2857500" y="3187700"/>
            <a:ext cx="4635500" cy="28575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ctr" eaLnBrk="1" latinLnBrk="0" hangingPunct="0">
              <a:lnSpc>
                <a:spcPct val="125000"/>
              </a:lnSpc>
            </a:pPr>
            <a:r>
              <a:rPr lang="zh-CN" sz="2000" b="1" spc="-150" dirty="0">
                <a:solidFill>
                  <a:srgbClr val="365E5A"/>
                </a:solidFill>
                <a:latin typeface="+mn-ea"/>
              </a:rPr>
              <a:t>第十一组</a:t>
            </a:r>
            <a:r>
              <a:rPr lang="zh-CN" sz="2000" b="1" spc="-150" dirty="0">
                <a:solidFill>
                  <a:srgbClr val="365E5A"/>
                </a:solidFill>
                <a:latin typeface="+mn-ea"/>
              </a:rPr>
              <a:t>项目报告</a:t>
            </a:r>
            <a:endParaRPr lang="zh-CN" sz="2000" b="1" spc="-150" dirty="0">
              <a:solidFill>
                <a:srgbClr val="365E5A"/>
              </a:solidFill>
              <a:latin typeface="+mn-ea"/>
            </a:endParaRPr>
          </a:p>
        </p:txBody>
      </p:sp>
      <p:sp>
        <p:nvSpPr>
          <p:cNvPr id="28" name="New shape"/>
          <p:cNvSpPr/>
          <p:nvPr/>
        </p:nvSpPr>
        <p:spPr>
          <a:xfrm>
            <a:off x="3048000" y="3962400"/>
            <a:ext cx="4057650" cy="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p:txBody>
      </p:sp>
      <p:sp>
        <p:nvSpPr>
          <p:cNvPr id="29" name="New shape"/>
          <p:cNvSpPr/>
          <p:nvPr/>
        </p:nvSpPr>
        <p:spPr>
          <a:xfrm>
            <a:off x="3721100" y="3987800"/>
            <a:ext cx="2730500" cy="2159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ctr" eaLnBrk="1" latinLnBrk="0" hangingPunct="0"/>
            <a:endParaRPr lang="zh-CN" sz="1335" b="0" dirty="0">
              <a:solidFill>
                <a:srgbClr val="487D78"/>
              </a:solidFill>
              <a:latin typeface="思源黑体 CN Heavy"/>
            </a:endParaRPr>
          </a:p>
        </p:txBody>
      </p:sp>
      <p:sp>
        <p:nvSpPr>
          <p:cNvPr id="31" name="文本框 30"/>
          <p:cNvSpPr txBox="1"/>
          <p:nvPr>
            <p:custDataLst>
              <p:tags r:id="rId21"/>
            </p:custDataLst>
          </p:nvPr>
        </p:nvSpPr>
        <p:spPr>
          <a:xfrm>
            <a:off x="2559879" y="3721230"/>
            <a:ext cx="5080882" cy="1014730"/>
          </a:xfrm>
          <a:prstGeom prst="rect">
            <a:avLst/>
          </a:prstGeom>
          <a:noFill/>
        </p:spPr>
        <p:txBody>
          <a:bodyPr wrap="square">
            <a:spAutoFit/>
          </a:bodyPr>
          <a:lstStyle/>
          <a:p>
            <a:pPr algn="ctr" eaLnBrk="1" latinLnBrk="0" hangingPunct="0">
              <a:lnSpc>
                <a:spcPct val="125000"/>
              </a:lnSpc>
            </a:pPr>
            <a:r>
              <a:rPr lang="zh-CN" altLang="en-US" sz="1600" b="1" spc="-150" dirty="0">
                <a:solidFill>
                  <a:srgbClr val="365E5A"/>
                </a:solidFill>
                <a:latin typeface="+mn-ea"/>
              </a:rPr>
              <a:t>成员：</a:t>
            </a:r>
            <a:r>
              <a:rPr lang="en-US" altLang="zh-CN" sz="1600" b="1" spc="-150" dirty="0">
                <a:solidFill>
                  <a:srgbClr val="365E5A"/>
                </a:solidFill>
                <a:latin typeface="+mn-ea"/>
              </a:rPr>
              <a:t> </a:t>
            </a:r>
            <a:r>
              <a:rPr lang="zh-CN" altLang="en-US" sz="1600" b="1" spc="-150" dirty="0">
                <a:solidFill>
                  <a:srgbClr val="365E5A"/>
                </a:solidFill>
                <a:latin typeface="+mn-ea"/>
              </a:rPr>
              <a:t>晋永昊</a:t>
            </a:r>
            <a:r>
              <a:rPr lang="en-US" altLang="zh-CN" sz="1600" b="1" spc="-150" dirty="0">
                <a:solidFill>
                  <a:srgbClr val="365E5A"/>
                </a:solidFill>
                <a:latin typeface="+mn-ea"/>
              </a:rPr>
              <a:t>-2021302111002 </a:t>
            </a:r>
            <a:endParaRPr lang="en-US" altLang="zh-CN" sz="1600" b="1" spc="-150" dirty="0">
              <a:solidFill>
                <a:srgbClr val="365E5A"/>
              </a:solidFill>
              <a:latin typeface="+mn-ea"/>
            </a:endParaRPr>
          </a:p>
          <a:p>
            <a:pPr algn="ctr" eaLnBrk="1" latinLnBrk="0" hangingPunct="0">
              <a:lnSpc>
                <a:spcPct val="125000"/>
              </a:lnSpc>
            </a:pPr>
            <a:r>
              <a:rPr lang="en-US" altLang="zh-CN" sz="1600" b="1" spc="-150" dirty="0">
                <a:solidFill>
                  <a:srgbClr val="365E5A"/>
                </a:solidFill>
                <a:latin typeface="+mn-ea"/>
              </a:rPr>
              <a:t>        </a:t>
            </a:r>
            <a:r>
              <a:rPr lang="zh-CN" altLang="en-US" sz="1600" b="1" spc="-150" dirty="0">
                <a:solidFill>
                  <a:srgbClr val="365E5A"/>
                </a:solidFill>
                <a:latin typeface="+mn-ea"/>
              </a:rPr>
              <a:t>马旭辉</a:t>
            </a:r>
            <a:r>
              <a:rPr lang="en-US" altLang="zh-CN" sz="1600" b="1" spc="-150" dirty="0">
                <a:solidFill>
                  <a:srgbClr val="365E5A"/>
                </a:solidFill>
                <a:latin typeface="+mn-ea"/>
              </a:rPr>
              <a:t>-2021302111052 </a:t>
            </a:r>
            <a:endParaRPr lang="en-US" altLang="zh-CN" sz="1600" b="1" spc="-150" dirty="0">
              <a:solidFill>
                <a:srgbClr val="365E5A"/>
              </a:solidFill>
              <a:latin typeface="+mn-ea"/>
            </a:endParaRPr>
          </a:p>
          <a:p>
            <a:pPr algn="ctr" eaLnBrk="1" latinLnBrk="0" hangingPunct="0">
              <a:lnSpc>
                <a:spcPct val="125000"/>
              </a:lnSpc>
            </a:pPr>
            <a:r>
              <a:rPr lang="en-US" altLang="zh-CN" sz="1600" b="1" spc="-150" dirty="0">
                <a:solidFill>
                  <a:srgbClr val="365E5A"/>
                </a:solidFill>
                <a:latin typeface="+mn-ea"/>
              </a:rPr>
              <a:t>        </a:t>
            </a:r>
            <a:r>
              <a:rPr lang="zh-CN" altLang="en-US" sz="1600" b="1" spc="-150" dirty="0">
                <a:solidFill>
                  <a:srgbClr val="365E5A"/>
                </a:solidFill>
                <a:latin typeface="+mn-ea"/>
              </a:rPr>
              <a:t>陆杰启</a:t>
            </a:r>
            <a:r>
              <a:rPr lang="en-US" altLang="zh-CN" sz="1600" b="1" spc="-150" dirty="0">
                <a:solidFill>
                  <a:srgbClr val="365E5A"/>
                </a:solidFill>
                <a:latin typeface="+mn-ea"/>
              </a:rPr>
              <a:t>-2021302111028</a:t>
            </a:r>
            <a:endParaRPr lang="en-US" altLang="zh-CN" sz="1600" b="1" spc="-150" dirty="0">
              <a:solidFill>
                <a:srgbClr val="365E5A"/>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4203700" y="1270000"/>
            <a:ext cx="75499" cy="75499"/>
          </a:xfrm>
          <a:prstGeom prst="rect">
            <a:avLst/>
          </a:prstGeom>
          <a:ln>
            <a:noFill/>
          </a:ln>
        </p:spPr>
      </p:pic>
      <p:pic>
        <p:nvPicPr>
          <p:cNvPr id="3" name="New picture"/>
          <p:cNvPicPr/>
          <p:nvPr/>
        </p:nvPicPr>
        <p:blipFill>
          <a:blip r:embed="rId2"/>
          <a:srcRect/>
          <a:stretch>
            <a:fillRect/>
          </a:stretch>
        </p:blipFill>
        <p:spPr>
          <a:xfrm>
            <a:off x="4533900" y="1270000"/>
            <a:ext cx="75499" cy="75499"/>
          </a:xfrm>
          <a:prstGeom prst="rect">
            <a:avLst/>
          </a:prstGeom>
          <a:ln>
            <a:noFill/>
          </a:ln>
        </p:spPr>
      </p:pic>
      <p:pic>
        <p:nvPicPr>
          <p:cNvPr id="4" name="New picture"/>
          <p:cNvPicPr/>
          <p:nvPr/>
        </p:nvPicPr>
        <p:blipFill>
          <a:blip r:embed="rId3"/>
          <a:srcRect/>
          <a:stretch>
            <a:fillRect/>
          </a:stretch>
        </p:blipFill>
        <p:spPr>
          <a:xfrm>
            <a:off x="4876800" y="1270000"/>
            <a:ext cx="75499" cy="75499"/>
          </a:xfrm>
          <a:prstGeom prst="rect">
            <a:avLst/>
          </a:prstGeom>
          <a:ln>
            <a:noFill/>
          </a:ln>
        </p:spPr>
      </p:pic>
      <p:pic>
        <p:nvPicPr>
          <p:cNvPr id="5" name="New picture"/>
          <p:cNvPicPr/>
          <p:nvPr/>
        </p:nvPicPr>
        <p:blipFill>
          <a:blip r:embed="rId4"/>
          <a:srcRect/>
          <a:stretch>
            <a:fillRect/>
          </a:stretch>
        </p:blipFill>
        <p:spPr>
          <a:xfrm>
            <a:off x="5207000" y="1270000"/>
            <a:ext cx="75499" cy="75499"/>
          </a:xfrm>
          <a:prstGeom prst="rect">
            <a:avLst/>
          </a:prstGeom>
          <a:ln>
            <a:noFill/>
          </a:ln>
        </p:spPr>
      </p:pic>
      <p:pic>
        <p:nvPicPr>
          <p:cNvPr id="6" name="New picture"/>
          <p:cNvPicPr/>
          <p:nvPr/>
        </p:nvPicPr>
        <p:blipFill>
          <a:blip r:embed="rId5"/>
          <a:srcRect/>
          <a:stretch>
            <a:fillRect/>
          </a:stretch>
        </p:blipFill>
        <p:spPr>
          <a:xfrm>
            <a:off x="5549900" y="1270000"/>
            <a:ext cx="75499" cy="75499"/>
          </a:xfrm>
          <a:prstGeom prst="rect">
            <a:avLst/>
          </a:prstGeom>
          <a:ln>
            <a:noFill/>
          </a:ln>
        </p:spPr>
      </p:pic>
      <p:pic>
        <p:nvPicPr>
          <p:cNvPr id="7" name="New picture"/>
          <p:cNvPicPr/>
          <p:nvPr/>
        </p:nvPicPr>
        <p:blipFill>
          <a:blip r:embed="rId6"/>
          <a:srcRect/>
          <a:stretch>
            <a:fillRect/>
          </a:stretch>
        </p:blipFill>
        <p:spPr>
          <a:xfrm>
            <a:off x="5880100" y="1270000"/>
            <a:ext cx="75499" cy="75499"/>
          </a:xfrm>
          <a:prstGeom prst="rect">
            <a:avLst/>
          </a:prstGeom>
          <a:ln>
            <a:noFill/>
          </a:ln>
        </p:spPr>
      </p:pic>
      <p:pic>
        <p:nvPicPr>
          <p:cNvPr id="8" name="New picture"/>
          <p:cNvPicPr/>
          <p:nvPr/>
        </p:nvPicPr>
        <p:blipFill>
          <a:blip r:embed="rId7"/>
          <a:srcRect/>
          <a:stretch>
            <a:fillRect/>
          </a:stretch>
        </p:blipFill>
        <p:spPr>
          <a:xfrm>
            <a:off x="0" y="-12700"/>
            <a:ext cx="10159326" cy="842622"/>
          </a:xfrm>
          <a:prstGeom prst="rect">
            <a:avLst/>
          </a:prstGeom>
          <a:ln>
            <a:noFill/>
          </a:ln>
        </p:spPr>
      </p:pic>
      <p:pic>
        <p:nvPicPr>
          <p:cNvPr id="9" name="New picture"/>
          <p:cNvPicPr/>
          <p:nvPr/>
        </p:nvPicPr>
        <p:blipFill>
          <a:blip r:embed="rId8"/>
          <a:srcRect/>
          <a:stretch>
            <a:fillRect/>
          </a:stretch>
        </p:blipFill>
        <p:spPr>
          <a:xfrm>
            <a:off x="419100" y="292100"/>
            <a:ext cx="529167" cy="285143"/>
          </a:xfrm>
          <a:prstGeom prst="rect">
            <a:avLst/>
          </a:prstGeom>
          <a:ln>
            <a:noFill/>
          </a:ln>
        </p:spPr>
      </p:pic>
      <p:pic>
        <p:nvPicPr>
          <p:cNvPr id="10" name="New picture"/>
          <p:cNvPicPr/>
          <p:nvPr/>
        </p:nvPicPr>
        <p:blipFill>
          <a:blip r:embed="rId9"/>
          <a:srcRect/>
          <a:stretch>
            <a:fillRect/>
          </a:stretch>
        </p:blipFill>
        <p:spPr>
          <a:xfrm>
            <a:off x="419100" y="304800"/>
            <a:ext cx="486698" cy="248068"/>
          </a:xfrm>
          <a:prstGeom prst="rect">
            <a:avLst/>
          </a:prstGeom>
          <a:ln>
            <a:noFill/>
          </a:ln>
        </p:spPr>
      </p:pic>
      <p:pic>
        <p:nvPicPr>
          <p:cNvPr id="13" name="New picture"/>
          <p:cNvPicPr/>
          <p:nvPr/>
        </p:nvPicPr>
        <p:blipFill>
          <a:blip r:embed="rId10"/>
          <a:srcRect/>
          <a:stretch>
            <a:fillRect/>
          </a:stretch>
        </p:blipFill>
        <p:spPr>
          <a:xfrm>
            <a:off x="4940300" y="1460500"/>
            <a:ext cx="4757781" cy="3739894"/>
          </a:xfrm>
          <a:prstGeom prst="rect">
            <a:avLst/>
          </a:prstGeom>
          <a:ln>
            <a:noFill/>
          </a:ln>
        </p:spPr>
      </p:pic>
      <p:sp>
        <p:nvSpPr>
          <p:cNvPr id="14" name="New shape"/>
          <p:cNvSpPr/>
          <p:nvPr/>
        </p:nvSpPr>
        <p:spPr>
          <a:xfrm>
            <a:off x="5027930" y="1544955"/>
            <a:ext cx="4481195" cy="349631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noAutofit/>
          </a:bodyPr>
          <a:lstStyle/>
          <a:p>
            <a:pPr hangingPunct="0">
              <a:lnSpc>
                <a:spcPct val="108000"/>
              </a:lnSpc>
            </a:pPr>
            <a:r>
              <a:rPr lang="zh-CN" sz="1335" b="0" dirty="0">
                <a:solidFill>
                  <a:srgbClr val="FFFFFF"/>
                </a:solidFill>
                <a:latin typeface="微软雅黑" panose="020B0503020204020204" charset="-122"/>
              </a:rPr>
              <a:t>技术难点：</a:t>
            </a:r>
            <a:endParaRPr lang="zh-CN" sz="1335" b="0" dirty="0">
              <a:solidFill>
                <a:srgbClr val="FFFFFF"/>
              </a:solidFill>
              <a:latin typeface="微软雅黑" panose="020B0503020204020204" charset="-122"/>
            </a:endParaRPr>
          </a:p>
          <a:p>
            <a:pPr hangingPunct="0">
              <a:lnSpc>
                <a:spcPct val="108000"/>
              </a:lnSpc>
            </a:pPr>
            <a:r>
              <a:rPr lang="zh-CN" sz="1335" b="0" dirty="0">
                <a:solidFill>
                  <a:srgbClr val="FFFFFF"/>
                </a:solidFill>
                <a:latin typeface="微软雅黑" panose="020B0503020204020204" charset="-122"/>
              </a:rPr>
              <a:t>（1）安全问题：保障用户数据和账户安全，尤其是钱款交易方面，需要提供完善的保障措施，可以采用加密算法加强安全性。</a:t>
            </a:r>
            <a:endParaRPr lang="zh-CN" sz="1335" b="0" dirty="0">
              <a:solidFill>
                <a:srgbClr val="FFFFFF"/>
              </a:solidFill>
              <a:latin typeface="微软雅黑" panose="020B0503020204020204" charset="-122"/>
            </a:endParaRPr>
          </a:p>
          <a:p>
            <a:pPr hangingPunct="0">
              <a:lnSpc>
                <a:spcPct val="108000"/>
              </a:lnSpc>
            </a:pPr>
            <a:r>
              <a:rPr lang="zh-CN" sz="1335" b="0" dirty="0">
                <a:solidFill>
                  <a:srgbClr val="FFFFFF"/>
                </a:solidFill>
                <a:latin typeface="微软雅黑" panose="020B0503020204020204" charset="-122"/>
              </a:rPr>
              <a:t>（2）用户信用体系建设：校园二手交易平台需要建立合理的用户信用体系，要对卖家的信用体系进行评价，如商品是否为假冒伪劣商品、服务态度等进行评价。同时也应该对买家的信用体系进行评价，如收到货之后是否有不付款的情况等。</a:t>
            </a:r>
            <a:endParaRPr lang="zh-CN" sz="1335" b="0" dirty="0">
              <a:solidFill>
                <a:srgbClr val="FFFFFF"/>
              </a:solidFill>
              <a:latin typeface="微软雅黑" panose="020B0503020204020204" charset="-122"/>
            </a:endParaRPr>
          </a:p>
          <a:p>
            <a:pPr hangingPunct="0">
              <a:lnSpc>
                <a:spcPct val="108000"/>
              </a:lnSpc>
            </a:pPr>
            <a:endParaRPr lang="zh-CN" sz="1335" b="0" dirty="0">
              <a:solidFill>
                <a:srgbClr val="FFFFFF"/>
              </a:solidFill>
              <a:latin typeface="微软雅黑" panose="020B0503020204020204" charset="-122"/>
            </a:endParaRPr>
          </a:p>
        </p:txBody>
      </p:sp>
      <p:sp>
        <p:nvSpPr>
          <p:cNvPr id="15" name="New shape"/>
          <p:cNvSpPr/>
          <p:nvPr/>
        </p:nvSpPr>
        <p:spPr>
          <a:xfrm>
            <a:off x="939800" y="317500"/>
            <a:ext cx="1708150" cy="32385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Ins="0" bIns="0" rtlCol="0" anchor="t"/>
          <a:lstStyle/>
          <a:p>
            <a:pPr algn="l" eaLnBrk="1" latinLnBrk="0" hangingPunct="0"/>
            <a:r>
              <a:rPr lang="zh-CN" altLang="en-US" sz="2000" dirty="0">
                <a:solidFill>
                  <a:srgbClr val="FFFFFF"/>
                </a:solidFill>
                <a:latin typeface="思源黑体 CN Heavy"/>
              </a:rPr>
              <a:t>技术</a:t>
            </a:r>
            <a:r>
              <a:rPr lang="zh-CN" altLang="en-US" sz="2000" dirty="0">
                <a:solidFill>
                  <a:srgbClr val="FFFFFF"/>
                </a:solidFill>
                <a:latin typeface="思源黑体 CN Heavy"/>
              </a:rPr>
              <a:t>难点</a:t>
            </a:r>
            <a:endParaRPr lang="zh-CN" altLang="en-US" sz="2000" dirty="0">
              <a:solidFill>
                <a:srgbClr val="FFFFFF"/>
              </a:solidFill>
              <a:latin typeface="思源黑体 CN Heavy"/>
            </a:endParaRPr>
          </a:p>
        </p:txBody>
      </p:sp>
      <p:pic>
        <p:nvPicPr>
          <p:cNvPr id="16" name="图片 15"/>
          <p:cNvPicPr>
            <a:picLocks noChangeAspect="1"/>
          </p:cNvPicPr>
          <p:nvPr/>
        </p:nvPicPr>
        <p:blipFill rotWithShape="1">
          <a:blip r:embed="rId11" cstate="print">
            <a:extLst>
              <a:ext uri="{28A0092B-C50C-407E-A947-70E740481C1C}">
                <a14:useLocalDpi xmlns:a14="http://schemas.microsoft.com/office/drawing/2010/main" val="0"/>
              </a:ext>
            </a:extLst>
          </a:blip>
          <a:srcRect l="2289" r="4971"/>
          <a:stretch>
            <a:fillRect/>
          </a:stretch>
        </p:blipFill>
        <p:spPr>
          <a:xfrm>
            <a:off x="327472" y="1633364"/>
            <a:ext cx="4580666" cy="3312368"/>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4203700" y="1270000"/>
            <a:ext cx="75499" cy="75499"/>
          </a:xfrm>
          <a:prstGeom prst="rect">
            <a:avLst/>
          </a:prstGeom>
          <a:ln>
            <a:noFill/>
          </a:ln>
        </p:spPr>
      </p:pic>
      <p:pic>
        <p:nvPicPr>
          <p:cNvPr id="3" name="New picture"/>
          <p:cNvPicPr/>
          <p:nvPr/>
        </p:nvPicPr>
        <p:blipFill>
          <a:blip r:embed="rId2"/>
          <a:srcRect/>
          <a:stretch>
            <a:fillRect/>
          </a:stretch>
        </p:blipFill>
        <p:spPr>
          <a:xfrm>
            <a:off x="4533900" y="1270000"/>
            <a:ext cx="75499" cy="75499"/>
          </a:xfrm>
          <a:prstGeom prst="rect">
            <a:avLst/>
          </a:prstGeom>
          <a:ln>
            <a:noFill/>
          </a:ln>
        </p:spPr>
      </p:pic>
      <p:pic>
        <p:nvPicPr>
          <p:cNvPr id="4" name="New picture"/>
          <p:cNvPicPr/>
          <p:nvPr/>
        </p:nvPicPr>
        <p:blipFill>
          <a:blip r:embed="rId3"/>
          <a:srcRect/>
          <a:stretch>
            <a:fillRect/>
          </a:stretch>
        </p:blipFill>
        <p:spPr>
          <a:xfrm>
            <a:off x="4876800" y="1270000"/>
            <a:ext cx="75499" cy="75499"/>
          </a:xfrm>
          <a:prstGeom prst="rect">
            <a:avLst/>
          </a:prstGeom>
          <a:ln>
            <a:noFill/>
          </a:ln>
        </p:spPr>
      </p:pic>
      <p:pic>
        <p:nvPicPr>
          <p:cNvPr id="5" name="New picture"/>
          <p:cNvPicPr/>
          <p:nvPr/>
        </p:nvPicPr>
        <p:blipFill>
          <a:blip r:embed="rId4"/>
          <a:srcRect/>
          <a:stretch>
            <a:fillRect/>
          </a:stretch>
        </p:blipFill>
        <p:spPr>
          <a:xfrm>
            <a:off x="5207000" y="1270000"/>
            <a:ext cx="75499" cy="75499"/>
          </a:xfrm>
          <a:prstGeom prst="rect">
            <a:avLst/>
          </a:prstGeom>
          <a:ln>
            <a:noFill/>
          </a:ln>
        </p:spPr>
      </p:pic>
      <p:pic>
        <p:nvPicPr>
          <p:cNvPr id="6" name="New picture"/>
          <p:cNvPicPr/>
          <p:nvPr/>
        </p:nvPicPr>
        <p:blipFill>
          <a:blip r:embed="rId5"/>
          <a:srcRect/>
          <a:stretch>
            <a:fillRect/>
          </a:stretch>
        </p:blipFill>
        <p:spPr>
          <a:xfrm>
            <a:off x="5549900" y="1270000"/>
            <a:ext cx="75499" cy="75499"/>
          </a:xfrm>
          <a:prstGeom prst="rect">
            <a:avLst/>
          </a:prstGeom>
          <a:ln>
            <a:noFill/>
          </a:ln>
        </p:spPr>
      </p:pic>
      <p:pic>
        <p:nvPicPr>
          <p:cNvPr id="7" name="New picture"/>
          <p:cNvPicPr/>
          <p:nvPr/>
        </p:nvPicPr>
        <p:blipFill>
          <a:blip r:embed="rId6"/>
          <a:srcRect/>
          <a:stretch>
            <a:fillRect/>
          </a:stretch>
        </p:blipFill>
        <p:spPr>
          <a:xfrm>
            <a:off x="5880100" y="1270000"/>
            <a:ext cx="75499" cy="75499"/>
          </a:xfrm>
          <a:prstGeom prst="rect">
            <a:avLst/>
          </a:prstGeom>
          <a:ln>
            <a:noFill/>
          </a:ln>
        </p:spPr>
      </p:pic>
      <p:pic>
        <p:nvPicPr>
          <p:cNvPr id="8" name="New picture"/>
          <p:cNvPicPr/>
          <p:nvPr/>
        </p:nvPicPr>
        <p:blipFill>
          <a:blip r:embed="rId7"/>
          <a:srcRect/>
          <a:stretch>
            <a:fillRect/>
          </a:stretch>
        </p:blipFill>
        <p:spPr>
          <a:xfrm>
            <a:off x="0" y="-12700"/>
            <a:ext cx="10159326" cy="842622"/>
          </a:xfrm>
          <a:prstGeom prst="rect">
            <a:avLst/>
          </a:prstGeom>
          <a:ln>
            <a:noFill/>
          </a:ln>
        </p:spPr>
      </p:pic>
      <p:pic>
        <p:nvPicPr>
          <p:cNvPr id="9" name="New picture"/>
          <p:cNvPicPr/>
          <p:nvPr/>
        </p:nvPicPr>
        <p:blipFill>
          <a:blip r:embed="rId8"/>
          <a:srcRect/>
          <a:stretch>
            <a:fillRect/>
          </a:stretch>
        </p:blipFill>
        <p:spPr>
          <a:xfrm>
            <a:off x="419100" y="292100"/>
            <a:ext cx="529167" cy="285143"/>
          </a:xfrm>
          <a:prstGeom prst="rect">
            <a:avLst/>
          </a:prstGeom>
          <a:ln>
            <a:noFill/>
          </a:ln>
        </p:spPr>
      </p:pic>
      <p:pic>
        <p:nvPicPr>
          <p:cNvPr id="10" name="New picture"/>
          <p:cNvPicPr/>
          <p:nvPr/>
        </p:nvPicPr>
        <p:blipFill>
          <a:blip r:embed="rId9"/>
          <a:srcRect/>
          <a:stretch>
            <a:fillRect/>
          </a:stretch>
        </p:blipFill>
        <p:spPr>
          <a:xfrm>
            <a:off x="419100" y="304800"/>
            <a:ext cx="486698" cy="248068"/>
          </a:xfrm>
          <a:prstGeom prst="rect">
            <a:avLst/>
          </a:prstGeom>
          <a:ln>
            <a:noFill/>
          </a:ln>
        </p:spPr>
      </p:pic>
      <p:pic>
        <p:nvPicPr>
          <p:cNvPr id="11" name="New picture"/>
          <p:cNvPicPr/>
          <p:nvPr/>
        </p:nvPicPr>
        <p:blipFill>
          <a:blip r:embed="rId10"/>
          <a:srcRect/>
          <a:stretch>
            <a:fillRect/>
          </a:stretch>
        </p:blipFill>
        <p:spPr>
          <a:xfrm>
            <a:off x="520950" y="1626309"/>
            <a:ext cx="5099549" cy="2974793"/>
          </a:xfrm>
          <a:prstGeom prst="rect">
            <a:avLst/>
          </a:prstGeom>
          <a:ln>
            <a:noFill/>
          </a:ln>
        </p:spPr>
      </p:pic>
      <p:sp>
        <p:nvSpPr>
          <p:cNvPr id="13" name="New shape"/>
          <p:cNvSpPr/>
          <p:nvPr/>
        </p:nvSpPr>
        <p:spPr>
          <a:xfrm>
            <a:off x="1016000" y="1948180"/>
            <a:ext cx="3087370" cy="260604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just" eaLnBrk="1" latinLnBrk="0" hangingPunct="0">
              <a:lnSpc>
                <a:spcPct val="125000"/>
              </a:lnSpc>
            </a:pPr>
            <a:r>
              <a:rPr lang="zh-CN" sz="1400" b="0" dirty="0">
                <a:solidFill>
                  <a:srgbClr val="FFFFFF"/>
                </a:solidFill>
                <a:latin typeface="微软雅黑" panose="020B0503020204020204" charset="-122"/>
                <a:ea typeface="微软雅黑" panose="020B0503020204020204" charset="-122"/>
              </a:rPr>
              <a:t>相比于其他的二手交易平台，我们这次的项目增加了拍卖会的</a:t>
            </a:r>
            <a:r>
              <a:rPr lang="zh-CN" sz="1400" b="0" dirty="0">
                <a:solidFill>
                  <a:srgbClr val="FFFFFF"/>
                </a:solidFill>
                <a:latin typeface="微软雅黑" panose="020B0503020204020204" charset="-122"/>
                <a:ea typeface="微软雅黑" panose="020B0503020204020204" charset="-122"/>
              </a:rPr>
              <a:t>功能。</a:t>
            </a:r>
            <a:endParaRPr lang="zh-CN" sz="1400" b="0" dirty="0">
              <a:solidFill>
                <a:srgbClr val="FFFFFF"/>
              </a:solidFill>
              <a:latin typeface="微软雅黑" panose="020B0503020204020204" charset="-122"/>
              <a:ea typeface="微软雅黑" panose="020B0503020204020204" charset="-122"/>
            </a:endParaRPr>
          </a:p>
          <a:p>
            <a:pPr algn="just" eaLnBrk="1" latinLnBrk="0" hangingPunct="0">
              <a:lnSpc>
                <a:spcPct val="125000"/>
              </a:lnSpc>
            </a:pPr>
            <a:endParaRPr lang="zh-CN" sz="1400" b="0" dirty="0">
              <a:solidFill>
                <a:srgbClr val="FFFFFF"/>
              </a:solidFill>
              <a:latin typeface="微软雅黑" panose="020B0503020204020204" charset="-122"/>
              <a:ea typeface="微软雅黑" panose="020B0503020204020204" charset="-122"/>
            </a:endParaRPr>
          </a:p>
          <a:p>
            <a:pPr algn="just" eaLnBrk="1" latinLnBrk="0" hangingPunct="0">
              <a:lnSpc>
                <a:spcPct val="125000"/>
              </a:lnSpc>
            </a:pPr>
            <a:r>
              <a:rPr lang="zh-CN" sz="1400" b="0" dirty="0">
                <a:solidFill>
                  <a:srgbClr val="FFFFFF"/>
                </a:solidFill>
                <a:latin typeface="微软雅黑" panose="020B0503020204020204" charset="-122"/>
                <a:ea typeface="微软雅黑" panose="020B0503020204020204" charset="-122"/>
              </a:rPr>
              <a:t>由管理员创建一个拍卖会，将拍卖会开始时间公布于主页，用户可以提前将商品信息上传，由管理员组织商品竞拍顺序，而后用户可在拍卖会开始时</a:t>
            </a:r>
            <a:r>
              <a:rPr lang="zh-CN" sz="1400" b="0" dirty="0">
                <a:solidFill>
                  <a:srgbClr val="FFFFFF"/>
                </a:solidFill>
                <a:latin typeface="微软雅黑" panose="020B0503020204020204" charset="-122"/>
                <a:ea typeface="微软雅黑" panose="020B0503020204020204" charset="-122"/>
              </a:rPr>
              <a:t>参加竞拍。</a:t>
            </a:r>
            <a:endParaRPr lang="zh-CN" sz="1400" b="0" dirty="0">
              <a:solidFill>
                <a:srgbClr val="FFFFFF"/>
              </a:solidFill>
              <a:latin typeface="微软雅黑" panose="020B0503020204020204" charset="-122"/>
              <a:ea typeface="微软雅黑" panose="020B0503020204020204" charset="-122"/>
            </a:endParaRPr>
          </a:p>
        </p:txBody>
      </p:sp>
      <p:sp>
        <p:nvSpPr>
          <p:cNvPr id="14" name="New shape"/>
          <p:cNvSpPr/>
          <p:nvPr/>
        </p:nvSpPr>
        <p:spPr>
          <a:xfrm>
            <a:off x="939800" y="317500"/>
            <a:ext cx="1708150" cy="32385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Ins="0" bIns="0" rtlCol="0" anchor="t"/>
          <a:lstStyle/>
          <a:p>
            <a:pPr algn="l" eaLnBrk="1" latinLnBrk="0" hangingPunct="0"/>
            <a:r>
              <a:rPr lang="zh-CN" altLang="en-US" sz="2000" dirty="0">
                <a:solidFill>
                  <a:srgbClr val="FFFFFF"/>
                </a:solidFill>
                <a:latin typeface="思源黑体 CN Heavy"/>
              </a:rPr>
              <a:t>创新点</a:t>
            </a:r>
            <a:endParaRPr lang="zh-CN" altLang="en-US" sz="2000" dirty="0">
              <a:solidFill>
                <a:srgbClr val="FFFFFF"/>
              </a:solidFill>
              <a:latin typeface="思源黑体 CN Heavy"/>
            </a:endParaRPr>
          </a:p>
        </p:txBody>
      </p:sp>
      <p:sp>
        <p:nvSpPr>
          <p:cNvPr id="15" name="New shape"/>
          <p:cNvSpPr/>
          <p:nvPr/>
        </p:nvSpPr>
        <p:spPr>
          <a:xfrm>
            <a:off x="6997700" y="736600"/>
            <a:ext cx="2657501" cy="230779"/>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r" eaLnBrk="1" latinLnBrk="0" hangingPunct="0"/>
            <a:r>
              <a:rPr sz="1000" b="0" spc="600">
                <a:solidFill>
                  <a:srgbClr val="808080"/>
                </a:solidFill>
                <a:latin typeface="+mn-ea"/>
              </a:rPr>
              <a:t>ADDTHETITLE</a:t>
            </a:r>
            <a:endParaRPr sz="1000" b="0" spc="600">
              <a:solidFill>
                <a:srgbClr val="808080"/>
              </a:solidFill>
              <a:latin typeface="+mn-ea"/>
            </a:endParaRPr>
          </a:p>
        </p:txBody>
      </p:sp>
      <p:sp>
        <p:nvSpPr>
          <p:cNvPr id="16" name="New shape"/>
          <p:cNvSpPr/>
          <p:nvPr/>
        </p:nvSpPr>
        <p:spPr>
          <a:xfrm>
            <a:off x="1016000" y="2273300"/>
            <a:ext cx="2432050" cy="34925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l" eaLnBrk="1" latinLnBrk="0" hangingPunct="0"/>
            <a:endParaRPr sz="2335" b="0" spc="100" dirty="0">
              <a:solidFill>
                <a:srgbClr val="FFFFFF"/>
              </a:solidFill>
              <a:latin typeface="+mn-ea"/>
            </a:endParaRPr>
          </a:p>
        </p:txBody>
      </p:sp>
      <p:pic>
        <p:nvPicPr>
          <p:cNvPr id="18" name="图片 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719961" y="1411697"/>
            <a:ext cx="5099550" cy="34040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2209800" y="-25400"/>
            <a:ext cx="7948285" cy="5777691"/>
          </a:xfrm>
          <a:prstGeom prst="rect">
            <a:avLst/>
          </a:prstGeom>
          <a:ln>
            <a:noFill/>
          </a:ln>
        </p:spPr>
      </p:pic>
      <p:pic>
        <p:nvPicPr>
          <p:cNvPr id="3" name="New picture"/>
          <p:cNvPicPr/>
          <p:nvPr>
            <p:custDataLst>
              <p:tags r:id="rId2"/>
            </p:custDataLst>
          </p:nvPr>
        </p:nvPicPr>
        <p:blipFill>
          <a:blip r:embed="rId3"/>
          <a:srcRect/>
          <a:stretch>
            <a:fillRect/>
          </a:stretch>
        </p:blipFill>
        <p:spPr>
          <a:xfrm>
            <a:off x="1231900" y="584200"/>
            <a:ext cx="8108046" cy="4564316"/>
          </a:xfrm>
          <a:prstGeom prst="rect">
            <a:avLst/>
          </a:prstGeom>
          <a:ln>
            <a:noFill/>
          </a:ln>
        </p:spPr>
      </p:pic>
      <p:pic>
        <p:nvPicPr>
          <p:cNvPr id="4" name="New picture"/>
          <p:cNvPicPr/>
          <p:nvPr/>
        </p:nvPicPr>
        <p:blipFill>
          <a:blip r:embed="rId4"/>
          <a:srcRect/>
          <a:stretch>
            <a:fillRect/>
          </a:stretch>
        </p:blipFill>
        <p:spPr>
          <a:xfrm>
            <a:off x="9728200" y="3657600"/>
            <a:ext cx="75499" cy="75499"/>
          </a:xfrm>
          <a:prstGeom prst="rect">
            <a:avLst/>
          </a:prstGeom>
          <a:ln>
            <a:noFill/>
          </a:ln>
        </p:spPr>
      </p:pic>
      <p:pic>
        <p:nvPicPr>
          <p:cNvPr id="5" name="New picture"/>
          <p:cNvPicPr/>
          <p:nvPr/>
        </p:nvPicPr>
        <p:blipFill>
          <a:blip r:embed="rId5"/>
          <a:srcRect/>
          <a:stretch>
            <a:fillRect/>
          </a:stretch>
        </p:blipFill>
        <p:spPr>
          <a:xfrm>
            <a:off x="9728200" y="3327400"/>
            <a:ext cx="75499" cy="75499"/>
          </a:xfrm>
          <a:prstGeom prst="rect">
            <a:avLst/>
          </a:prstGeom>
          <a:ln>
            <a:noFill/>
          </a:ln>
        </p:spPr>
      </p:pic>
      <p:pic>
        <p:nvPicPr>
          <p:cNvPr id="6" name="New picture"/>
          <p:cNvPicPr/>
          <p:nvPr/>
        </p:nvPicPr>
        <p:blipFill>
          <a:blip r:embed="rId6"/>
          <a:srcRect/>
          <a:stretch>
            <a:fillRect/>
          </a:stretch>
        </p:blipFill>
        <p:spPr>
          <a:xfrm>
            <a:off x="9728200" y="2984500"/>
            <a:ext cx="75499" cy="75499"/>
          </a:xfrm>
          <a:prstGeom prst="rect">
            <a:avLst/>
          </a:prstGeom>
          <a:ln>
            <a:noFill/>
          </a:ln>
        </p:spPr>
      </p:pic>
      <p:pic>
        <p:nvPicPr>
          <p:cNvPr id="7" name="New picture"/>
          <p:cNvPicPr/>
          <p:nvPr/>
        </p:nvPicPr>
        <p:blipFill>
          <a:blip r:embed="rId7"/>
          <a:srcRect/>
          <a:stretch>
            <a:fillRect/>
          </a:stretch>
        </p:blipFill>
        <p:spPr>
          <a:xfrm>
            <a:off x="9728200" y="2654300"/>
            <a:ext cx="75499" cy="75499"/>
          </a:xfrm>
          <a:prstGeom prst="rect">
            <a:avLst/>
          </a:prstGeom>
          <a:ln>
            <a:noFill/>
          </a:ln>
        </p:spPr>
      </p:pic>
      <p:pic>
        <p:nvPicPr>
          <p:cNvPr id="8" name="New picture"/>
          <p:cNvPicPr/>
          <p:nvPr/>
        </p:nvPicPr>
        <p:blipFill>
          <a:blip r:embed="rId8"/>
          <a:srcRect/>
          <a:stretch>
            <a:fillRect/>
          </a:stretch>
        </p:blipFill>
        <p:spPr>
          <a:xfrm>
            <a:off x="9728200" y="2311400"/>
            <a:ext cx="75499" cy="75499"/>
          </a:xfrm>
          <a:prstGeom prst="rect">
            <a:avLst/>
          </a:prstGeom>
          <a:ln>
            <a:noFill/>
          </a:ln>
        </p:spPr>
      </p:pic>
      <p:pic>
        <p:nvPicPr>
          <p:cNvPr id="9" name="New picture"/>
          <p:cNvPicPr/>
          <p:nvPr/>
        </p:nvPicPr>
        <p:blipFill>
          <a:blip r:embed="rId9"/>
          <a:srcRect/>
          <a:stretch>
            <a:fillRect/>
          </a:stretch>
        </p:blipFill>
        <p:spPr>
          <a:xfrm>
            <a:off x="9728200" y="1981200"/>
            <a:ext cx="75499" cy="75499"/>
          </a:xfrm>
          <a:prstGeom prst="rect">
            <a:avLst/>
          </a:prstGeom>
          <a:ln>
            <a:noFill/>
          </a:ln>
        </p:spPr>
      </p:pic>
      <p:pic>
        <p:nvPicPr>
          <p:cNvPr id="10" name="New picture"/>
          <p:cNvPicPr/>
          <p:nvPr/>
        </p:nvPicPr>
        <p:blipFill>
          <a:blip r:embed="rId10"/>
          <a:srcRect/>
          <a:stretch>
            <a:fillRect/>
          </a:stretch>
        </p:blipFill>
        <p:spPr>
          <a:xfrm>
            <a:off x="0" y="-12700"/>
            <a:ext cx="612755" cy="5739942"/>
          </a:xfrm>
          <a:prstGeom prst="rect">
            <a:avLst/>
          </a:prstGeom>
          <a:ln>
            <a:noFill/>
          </a:ln>
        </p:spPr>
      </p:pic>
      <p:pic>
        <p:nvPicPr>
          <p:cNvPr id="11" name="New picture"/>
          <p:cNvPicPr/>
          <p:nvPr/>
        </p:nvPicPr>
        <p:blipFill>
          <a:blip r:embed="rId11"/>
          <a:srcRect/>
          <a:stretch>
            <a:fillRect/>
          </a:stretch>
        </p:blipFill>
        <p:spPr>
          <a:xfrm>
            <a:off x="1003300" y="3657600"/>
            <a:ext cx="75499" cy="75499"/>
          </a:xfrm>
          <a:prstGeom prst="rect">
            <a:avLst/>
          </a:prstGeom>
          <a:ln>
            <a:noFill/>
          </a:ln>
        </p:spPr>
      </p:pic>
      <p:pic>
        <p:nvPicPr>
          <p:cNvPr id="12" name="New picture"/>
          <p:cNvPicPr/>
          <p:nvPr/>
        </p:nvPicPr>
        <p:blipFill>
          <a:blip r:embed="rId12"/>
          <a:srcRect/>
          <a:stretch>
            <a:fillRect/>
          </a:stretch>
        </p:blipFill>
        <p:spPr>
          <a:xfrm>
            <a:off x="1003300" y="3327400"/>
            <a:ext cx="75499" cy="75499"/>
          </a:xfrm>
          <a:prstGeom prst="rect">
            <a:avLst/>
          </a:prstGeom>
          <a:ln>
            <a:noFill/>
          </a:ln>
        </p:spPr>
      </p:pic>
      <p:pic>
        <p:nvPicPr>
          <p:cNvPr id="13" name="New picture"/>
          <p:cNvPicPr/>
          <p:nvPr/>
        </p:nvPicPr>
        <p:blipFill>
          <a:blip r:embed="rId13"/>
          <a:srcRect/>
          <a:stretch>
            <a:fillRect/>
          </a:stretch>
        </p:blipFill>
        <p:spPr>
          <a:xfrm>
            <a:off x="1003300" y="2984500"/>
            <a:ext cx="75499" cy="75499"/>
          </a:xfrm>
          <a:prstGeom prst="rect">
            <a:avLst/>
          </a:prstGeom>
          <a:ln>
            <a:noFill/>
          </a:ln>
        </p:spPr>
      </p:pic>
      <p:pic>
        <p:nvPicPr>
          <p:cNvPr id="14" name="New picture"/>
          <p:cNvPicPr/>
          <p:nvPr/>
        </p:nvPicPr>
        <p:blipFill>
          <a:blip r:embed="rId14"/>
          <a:srcRect/>
          <a:stretch>
            <a:fillRect/>
          </a:stretch>
        </p:blipFill>
        <p:spPr>
          <a:xfrm>
            <a:off x="1003300" y="2654300"/>
            <a:ext cx="75499" cy="75499"/>
          </a:xfrm>
          <a:prstGeom prst="rect">
            <a:avLst/>
          </a:prstGeom>
          <a:ln>
            <a:noFill/>
          </a:ln>
        </p:spPr>
      </p:pic>
      <p:pic>
        <p:nvPicPr>
          <p:cNvPr id="15" name="New picture"/>
          <p:cNvPicPr/>
          <p:nvPr/>
        </p:nvPicPr>
        <p:blipFill>
          <a:blip r:embed="rId15"/>
          <a:srcRect/>
          <a:stretch>
            <a:fillRect/>
          </a:stretch>
        </p:blipFill>
        <p:spPr>
          <a:xfrm>
            <a:off x="1003300" y="2311400"/>
            <a:ext cx="75499" cy="75499"/>
          </a:xfrm>
          <a:prstGeom prst="rect">
            <a:avLst/>
          </a:prstGeom>
          <a:ln>
            <a:noFill/>
          </a:ln>
        </p:spPr>
      </p:pic>
      <p:pic>
        <p:nvPicPr>
          <p:cNvPr id="16" name="New picture"/>
          <p:cNvPicPr/>
          <p:nvPr/>
        </p:nvPicPr>
        <p:blipFill>
          <a:blip r:embed="rId16"/>
          <a:srcRect/>
          <a:stretch>
            <a:fillRect/>
          </a:stretch>
        </p:blipFill>
        <p:spPr>
          <a:xfrm>
            <a:off x="1003300" y="1981200"/>
            <a:ext cx="75499" cy="75499"/>
          </a:xfrm>
          <a:prstGeom prst="rect">
            <a:avLst/>
          </a:prstGeom>
          <a:ln>
            <a:noFill/>
          </a:ln>
        </p:spPr>
      </p:pic>
      <p:pic>
        <p:nvPicPr>
          <p:cNvPr id="17" name="New picture"/>
          <p:cNvPicPr/>
          <p:nvPr/>
        </p:nvPicPr>
        <p:blipFill>
          <a:blip r:embed="rId17"/>
          <a:srcRect/>
          <a:stretch>
            <a:fillRect/>
          </a:stretch>
        </p:blipFill>
        <p:spPr>
          <a:xfrm>
            <a:off x="3596931" y="1830054"/>
            <a:ext cx="5162914" cy="1173604"/>
          </a:xfrm>
          <a:prstGeom prst="rect">
            <a:avLst/>
          </a:prstGeom>
          <a:ln>
            <a:noFill/>
          </a:ln>
        </p:spPr>
      </p:pic>
      <p:sp>
        <p:nvSpPr>
          <p:cNvPr id="18" name="New shape"/>
          <p:cNvSpPr/>
          <p:nvPr/>
        </p:nvSpPr>
        <p:spPr>
          <a:xfrm>
            <a:off x="3987800" y="3098800"/>
            <a:ext cx="3327400" cy="5715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ctr" eaLnBrk="1" latinLnBrk="0" hangingPunct="0">
              <a:lnSpc>
                <a:spcPct val="125000"/>
              </a:lnSpc>
            </a:pPr>
            <a:endParaRPr lang="zh-CN" sz="1500" b="0" spc="-150" dirty="0">
              <a:solidFill>
                <a:srgbClr val="808080"/>
              </a:solidFill>
              <a:latin typeface="仓耳今楷05-6763 W05"/>
            </a:endParaRPr>
          </a:p>
        </p:txBody>
      </p:sp>
      <p:sp>
        <p:nvSpPr>
          <p:cNvPr id="19" name="New shape"/>
          <p:cNvSpPr/>
          <p:nvPr/>
        </p:nvSpPr>
        <p:spPr>
          <a:xfrm>
            <a:off x="3211356" y="2120900"/>
            <a:ext cx="6102350" cy="6731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Ins="0" bIns="0" rtlCol="0" anchor="t"/>
          <a:lstStyle/>
          <a:p>
            <a:pPr algn="ctr" eaLnBrk="1" latinLnBrk="0" hangingPunct="0"/>
            <a:r>
              <a:rPr lang="zh-CN" sz="3200" b="1" dirty="0">
                <a:solidFill>
                  <a:srgbClr val="487D78"/>
                </a:solidFill>
                <a:latin typeface="思源黑体 CN Heavy"/>
              </a:rPr>
              <a:t>项目展示</a:t>
            </a:r>
            <a:endParaRPr lang="zh-CN" sz="3200" b="1" dirty="0">
              <a:solidFill>
                <a:srgbClr val="487D78"/>
              </a:solidFill>
              <a:latin typeface="思源黑体 CN Heavy"/>
            </a:endParaRPr>
          </a:p>
          <a:p>
            <a:pPr algn="ctr" eaLnBrk="1" latinLnBrk="0" hangingPunct="0"/>
            <a:endParaRPr lang="zh-CN" sz="3200" b="1" dirty="0">
              <a:solidFill>
                <a:srgbClr val="487D78"/>
              </a:solidFill>
              <a:latin typeface="思源黑体 CN Heavy"/>
            </a:endParaRPr>
          </a:p>
        </p:txBody>
      </p:sp>
      <p:sp>
        <p:nvSpPr>
          <p:cNvPr id="20" name="New shape"/>
          <p:cNvSpPr/>
          <p:nvPr/>
        </p:nvSpPr>
        <p:spPr>
          <a:xfrm>
            <a:off x="3175000" y="1879600"/>
            <a:ext cx="4965700" cy="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0" y="2565400"/>
            <a:ext cx="10160000" cy="3149384"/>
          </a:xfrm>
          <a:prstGeom prst="rect">
            <a:avLst/>
          </a:prstGeom>
          <a:ln>
            <a:noFill/>
          </a:ln>
        </p:spPr>
      </p:pic>
      <p:pic>
        <p:nvPicPr>
          <p:cNvPr id="3" name="New picture"/>
          <p:cNvPicPr/>
          <p:nvPr/>
        </p:nvPicPr>
        <p:blipFill>
          <a:blip r:embed="rId2"/>
          <a:srcRect/>
          <a:stretch>
            <a:fillRect/>
          </a:stretch>
        </p:blipFill>
        <p:spPr>
          <a:xfrm>
            <a:off x="774700" y="2082800"/>
            <a:ext cx="8615642" cy="2659987"/>
          </a:xfrm>
          <a:prstGeom prst="rect">
            <a:avLst/>
          </a:prstGeom>
          <a:ln>
            <a:noFill/>
          </a:ln>
        </p:spPr>
      </p:pic>
      <p:pic>
        <p:nvPicPr>
          <p:cNvPr id="4" name="New picture"/>
          <p:cNvPicPr/>
          <p:nvPr/>
        </p:nvPicPr>
        <p:blipFill>
          <a:blip r:embed="rId3"/>
          <a:srcRect/>
          <a:stretch>
            <a:fillRect/>
          </a:stretch>
        </p:blipFill>
        <p:spPr>
          <a:xfrm>
            <a:off x="0" y="-12700"/>
            <a:ext cx="10159326" cy="612755"/>
          </a:xfrm>
          <a:prstGeom prst="rect">
            <a:avLst/>
          </a:prstGeom>
          <a:ln>
            <a:noFill/>
          </a:ln>
        </p:spPr>
      </p:pic>
      <p:pic>
        <p:nvPicPr>
          <p:cNvPr id="5" name="New picture"/>
          <p:cNvPicPr/>
          <p:nvPr/>
        </p:nvPicPr>
        <p:blipFill>
          <a:blip r:embed="rId4"/>
          <a:srcRect/>
          <a:stretch>
            <a:fillRect/>
          </a:stretch>
        </p:blipFill>
        <p:spPr>
          <a:xfrm>
            <a:off x="4203700" y="5080000"/>
            <a:ext cx="75499" cy="75499"/>
          </a:xfrm>
          <a:prstGeom prst="rect">
            <a:avLst/>
          </a:prstGeom>
          <a:ln>
            <a:noFill/>
          </a:ln>
        </p:spPr>
      </p:pic>
      <p:pic>
        <p:nvPicPr>
          <p:cNvPr id="6" name="New picture"/>
          <p:cNvPicPr/>
          <p:nvPr/>
        </p:nvPicPr>
        <p:blipFill>
          <a:blip r:embed="rId5"/>
          <a:srcRect/>
          <a:stretch>
            <a:fillRect/>
          </a:stretch>
        </p:blipFill>
        <p:spPr>
          <a:xfrm>
            <a:off x="4533900" y="5080000"/>
            <a:ext cx="75499" cy="75499"/>
          </a:xfrm>
          <a:prstGeom prst="rect">
            <a:avLst/>
          </a:prstGeom>
          <a:ln>
            <a:noFill/>
          </a:ln>
        </p:spPr>
      </p:pic>
      <p:pic>
        <p:nvPicPr>
          <p:cNvPr id="7" name="New picture"/>
          <p:cNvPicPr/>
          <p:nvPr/>
        </p:nvPicPr>
        <p:blipFill>
          <a:blip r:embed="rId6"/>
          <a:srcRect/>
          <a:stretch>
            <a:fillRect/>
          </a:stretch>
        </p:blipFill>
        <p:spPr>
          <a:xfrm>
            <a:off x="4876800" y="5080000"/>
            <a:ext cx="75499" cy="75499"/>
          </a:xfrm>
          <a:prstGeom prst="rect">
            <a:avLst/>
          </a:prstGeom>
          <a:ln>
            <a:noFill/>
          </a:ln>
        </p:spPr>
      </p:pic>
      <p:pic>
        <p:nvPicPr>
          <p:cNvPr id="8" name="New picture"/>
          <p:cNvPicPr/>
          <p:nvPr/>
        </p:nvPicPr>
        <p:blipFill>
          <a:blip r:embed="rId7"/>
          <a:srcRect/>
          <a:stretch>
            <a:fillRect/>
          </a:stretch>
        </p:blipFill>
        <p:spPr>
          <a:xfrm>
            <a:off x="5207000" y="5080000"/>
            <a:ext cx="75499" cy="75499"/>
          </a:xfrm>
          <a:prstGeom prst="rect">
            <a:avLst/>
          </a:prstGeom>
          <a:ln>
            <a:noFill/>
          </a:ln>
        </p:spPr>
      </p:pic>
      <p:pic>
        <p:nvPicPr>
          <p:cNvPr id="9" name="New picture"/>
          <p:cNvPicPr/>
          <p:nvPr/>
        </p:nvPicPr>
        <p:blipFill>
          <a:blip r:embed="rId8"/>
          <a:srcRect/>
          <a:stretch>
            <a:fillRect/>
          </a:stretch>
        </p:blipFill>
        <p:spPr>
          <a:xfrm>
            <a:off x="5549900" y="5080000"/>
            <a:ext cx="75499" cy="75499"/>
          </a:xfrm>
          <a:prstGeom prst="rect">
            <a:avLst/>
          </a:prstGeom>
          <a:ln>
            <a:noFill/>
          </a:ln>
        </p:spPr>
      </p:pic>
      <p:pic>
        <p:nvPicPr>
          <p:cNvPr id="10" name="New picture"/>
          <p:cNvPicPr/>
          <p:nvPr/>
        </p:nvPicPr>
        <p:blipFill>
          <a:blip r:embed="rId9"/>
          <a:srcRect/>
          <a:stretch>
            <a:fillRect/>
          </a:stretch>
        </p:blipFill>
        <p:spPr>
          <a:xfrm>
            <a:off x="5880100" y="5080000"/>
            <a:ext cx="75499" cy="75499"/>
          </a:xfrm>
          <a:prstGeom prst="rect">
            <a:avLst/>
          </a:prstGeom>
          <a:ln>
            <a:noFill/>
          </a:ln>
        </p:spPr>
      </p:pic>
      <p:pic>
        <p:nvPicPr>
          <p:cNvPr id="11" name="New picture"/>
          <p:cNvPicPr/>
          <p:nvPr/>
        </p:nvPicPr>
        <p:blipFill>
          <a:blip r:embed="rId10"/>
          <a:srcRect/>
          <a:stretch>
            <a:fillRect/>
          </a:stretch>
        </p:blipFill>
        <p:spPr>
          <a:xfrm>
            <a:off x="4203700" y="749300"/>
            <a:ext cx="75499" cy="75499"/>
          </a:xfrm>
          <a:prstGeom prst="rect">
            <a:avLst/>
          </a:prstGeom>
          <a:ln>
            <a:noFill/>
          </a:ln>
        </p:spPr>
      </p:pic>
      <p:pic>
        <p:nvPicPr>
          <p:cNvPr id="12" name="New picture"/>
          <p:cNvPicPr/>
          <p:nvPr/>
        </p:nvPicPr>
        <p:blipFill>
          <a:blip r:embed="rId11"/>
          <a:srcRect/>
          <a:stretch>
            <a:fillRect/>
          </a:stretch>
        </p:blipFill>
        <p:spPr>
          <a:xfrm>
            <a:off x="4533900" y="749300"/>
            <a:ext cx="75499" cy="75499"/>
          </a:xfrm>
          <a:prstGeom prst="rect">
            <a:avLst/>
          </a:prstGeom>
          <a:ln>
            <a:noFill/>
          </a:ln>
        </p:spPr>
      </p:pic>
      <p:pic>
        <p:nvPicPr>
          <p:cNvPr id="13" name="New picture"/>
          <p:cNvPicPr/>
          <p:nvPr/>
        </p:nvPicPr>
        <p:blipFill>
          <a:blip r:embed="rId12"/>
          <a:srcRect/>
          <a:stretch>
            <a:fillRect/>
          </a:stretch>
        </p:blipFill>
        <p:spPr>
          <a:xfrm>
            <a:off x="4876800" y="749300"/>
            <a:ext cx="75499" cy="75499"/>
          </a:xfrm>
          <a:prstGeom prst="rect">
            <a:avLst/>
          </a:prstGeom>
          <a:ln>
            <a:noFill/>
          </a:ln>
        </p:spPr>
      </p:pic>
      <p:pic>
        <p:nvPicPr>
          <p:cNvPr id="14" name="New picture"/>
          <p:cNvPicPr/>
          <p:nvPr/>
        </p:nvPicPr>
        <p:blipFill>
          <a:blip r:embed="rId13"/>
          <a:srcRect/>
          <a:stretch>
            <a:fillRect/>
          </a:stretch>
        </p:blipFill>
        <p:spPr>
          <a:xfrm>
            <a:off x="5207000" y="749300"/>
            <a:ext cx="75499" cy="75499"/>
          </a:xfrm>
          <a:prstGeom prst="rect">
            <a:avLst/>
          </a:prstGeom>
          <a:ln>
            <a:noFill/>
          </a:ln>
        </p:spPr>
      </p:pic>
      <p:pic>
        <p:nvPicPr>
          <p:cNvPr id="15" name="New picture"/>
          <p:cNvPicPr/>
          <p:nvPr/>
        </p:nvPicPr>
        <p:blipFill>
          <a:blip r:embed="rId14"/>
          <a:srcRect/>
          <a:stretch>
            <a:fillRect/>
          </a:stretch>
        </p:blipFill>
        <p:spPr>
          <a:xfrm>
            <a:off x="5549900" y="749300"/>
            <a:ext cx="75499" cy="75499"/>
          </a:xfrm>
          <a:prstGeom prst="rect">
            <a:avLst/>
          </a:prstGeom>
          <a:ln>
            <a:noFill/>
          </a:ln>
        </p:spPr>
      </p:pic>
      <p:pic>
        <p:nvPicPr>
          <p:cNvPr id="16" name="New picture"/>
          <p:cNvPicPr/>
          <p:nvPr/>
        </p:nvPicPr>
        <p:blipFill>
          <a:blip r:embed="rId15"/>
          <a:srcRect/>
          <a:stretch>
            <a:fillRect/>
          </a:stretch>
        </p:blipFill>
        <p:spPr>
          <a:xfrm>
            <a:off x="5880100" y="749300"/>
            <a:ext cx="75499" cy="75499"/>
          </a:xfrm>
          <a:prstGeom prst="rect">
            <a:avLst/>
          </a:prstGeom>
          <a:ln>
            <a:noFill/>
          </a:ln>
        </p:spPr>
      </p:pic>
      <p:pic>
        <p:nvPicPr>
          <p:cNvPr id="18" name="New picture"/>
          <p:cNvPicPr/>
          <p:nvPr/>
        </p:nvPicPr>
        <p:blipFill>
          <a:blip r:embed="rId16"/>
          <a:srcRect/>
          <a:stretch>
            <a:fillRect/>
          </a:stretch>
        </p:blipFill>
        <p:spPr>
          <a:xfrm>
            <a:off x="9232900" y="1003300"/>
            <a:ext cx="130101" cy="130101"/>
          </a:xfrm>
          <a:prstGeom prst="rect">
            <a:avLst/>
          </a:prstGeom>
          <a:ln>
            <a:noFill/>
          </a:ln>
        </p:spPr>
      </p:pic>
      <p:pic>
        <p:nvPicPr>
          <p:cNvPr id="19" name="New picture"/>
          <p:cNvPicPr/>
          <p:nvPr/>
        </p:nvPicPr>
        <p:blipFill>
          <a:blip r:embed="rId16"/>
          <a:srcRect/>
          <a:stretch>
            <a:fillRect/>
          </a:stretch>
        </p:blipFill>
        <p:spPr>
          <a:xfrm>
            <a:off x="8940800" y="1003300"/>
            <a:ext cx="130101" cy="130101"/>
          </a:xfrm>
          <a:prstGeom prst="rect">
            <a:avLst/>
          </a:prstGeom>
          <a:ln>
            <a:noFill/>
          </a:ln>
        </p:spPr>
      </p:pic>
      <p:pic>
        <p:nvPicPr>
          <p:cNvPr id="20" name="New picture"/>
          <p:cNvPicPr/>
          <p:nvPr/>
        </p:nvPicPr>
        <p:blipFill>
          <a:blip r:embed="rId16"/>
          <a:srcRect/>
          <a:stretch>
            <a:fillRect/>
          </a:stretch>
        </p:blipFill>
        <p:spPr>
          <a:xfrm>
            <a:off x="8648700" y="1003300"/>
            <a:ext cx="130101" cy="130101"/>
          </a:xfrm>
          <a:prstGeom prst="rect">
            <a:avLst/>
          </a:prstGeom>
          <a:ln>
            <a:noFill/>
          </a:ln>
        </p:spPr>
      </p:pic>
      <p:pic>
        <p:nvPicPr>
          <p:cNvPr id="21" name="New picture"/>
          <p:cNvPicPr/>
          <p:nvPr/>
        </p:nvPicPr>
        <p:blipFill>
          <a:blip r:embed="rId16"/>
          <a:srcRect/>
          <a:stretch>
            <a:fillRect/>
          </a:stretch>
        </p:blipFill>
        <p:spPr>
          <a:xfrm>
            <a:off x="8356600" y="1003300"/>
            <a:ext cx="130101" cy="130101"/>
          </a:xfrm>
          <a:prstGeom prst="rect">
            <a:avLst/>
          </a:prstGeom>
          <a:ln>
            <a:noFill/>
          </a:ln>
        </p:spPr>
      </p:pic>
      <p:pic>
        <p:nvPicPr>
          <p:cNvPr id="22" name="New picture"/>
          <p:cNvPicPr/>
          <p:nvPr/>
        </p:nvPicPr>
        <p:blipFill>
          <a:blip r:embed="rId17"/>
          <a:srcRect/>
          <a:stretch>
            <a:fillRect/>
          </a:stretch>
        </p:blipFill>
        <p:spPr>
          <a:xfrm>
            <a:off x="4584700" y="1320800"/>
            <a:ext cx="1025977" cy="635000"/>
          </a:xfrm>
          <a:prstGeom prst="rect">
            <a:avLst/>
          </a:prstGeom>
          <a:ln>
            <a:noFill/>
          </a:ln>
        </p:spPr>
      </p:pic>
      <p:pic>
        <p:nvPicPr>
          <p:cNvPr id="23" name="New picture"/>
          <p:cNvPicPr/>
          <p:nvPr/>
        </p:nvPicPr>
        <p:blipFill>
          <a:blip r:embed="rId18"/>
          <a:srcRect/>
          <a:stretch>
            <a:fillRect/>
          </a:stretch>
        </p:blipFill>
        <p:spPr>
          <a:xfrm>
            <a:off x="4584700" y="1320800"/>
            <a:ext cx="988901" cy="601969"/>
          </a:xfrm>
          <a:prstGeom prst="rect">
            <a:avLst/>
          </a:prstGeom>
          <a:ln>
            <a:noFill/>
          </a:ln>
        </p:spPr>
      </p:pic>
      <p:sp>
        <p:nvSpPr>
          <p:cNvPr id="25" name="New shape"/>
          <p:cNvSpPr/>
          <p:nvPr/>
        </p:nvSpPr>
        <p:spPr>
          <a:xfrm>
            <a:off x="2667000" y="2933700"/>
            <a:ext cx="4953000" cy="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p:txBody>
      </p:sp>
      <p:sp>
        <p:nvSpPr>
          <p:cNvPr id="26" name="New shape"/>
          <p:cNvSpPr/>
          <p:nvPr/>
        </p:nvSpPr>
        <p:spPr>
          <a:xfrm>
            <a:off x="1927225" y="2643514"/>
            <a:ext cx="6318250" cy="99695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Ins="0" bIns="0" rtlCol="0" anchor="t"/>
          <a:lstStyle/>
          <a:p>
            <a:pPr algn="ctr" eaLnBrk="1" latinLnBrk="0" hangingPunct="0"/>
            <a:r>
              <a:rPr lang="zh-CN" altLang="en-US" sz="6000" dirty="0">
                <a:solidFill>
                  <a:srgbClr val="487D78"/>
                </a:solidFill>
                <a:latin typeface="思源黑体 CN Heavy"/>
              </a:rPr>
              <a:t>感谢观看</a:t>
            </a:r>
            <a:endParaRPr lang="zh-CN" sz="6000" b="0" dirty="0">
              <a:solidFill>
                <a:srgbClr val="487D78"/>
              </a:solidFill>
              <a:latin typeface="思源黑体 CN Heavy"/>
            </a:endParaRPr>
          </a:p>
        </p:txBody>
      </p:sp>
      <p:sp>
        <p:nvSpPr>
          <p:cNvPr id="27" name="New shape"/>
          <p:cNvSpPr/>
          <p:nvPr/>
        </p:nvSpPr>
        <p:spPr>
          <a:xfrm>
            <a:off x="2857500" y="3187700"/>
            <a:ext cx="4635500" cy="28575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ctr" eaLnBrk="1" latinLnBrk="0" hangingPunct="0">
              <a:lnSpc>
                <a:spcPct val="125000"/>
              </a:lnSpc>
            </a:pPr>
            <a:endParaRPr lang="zh-CN" sz="1500" b="0" spc="-150" dirty="0">
              <a:solidFill>
                <a:srgbClr val="365E5A"/>
              </a:solidFill>
              <a:latin typeface="仓耳今楷05-6763 W05"/>
            </a:endParaRPr>
          </a:p>
        </p:txBody>
      </p:sp>
      <p:sp>
        <p:nvSpPr>
          <p:cNvPr id="28" name="New shape"/>
          <p:cNvSpPr/>
          <p:nvPr/>
        </p:nvSpPr>
        <p:spPr>
          <a:xfrm>
            <a:off x="3048000" y="3962400"/>
            <a:ext cx="4057650" cy="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p:txBody>
      </p:sp>
      <p:sp>
        <p:nvSpPr>
          <p:cNvPr id="29" name="New shape"/>
          <p:cNvSpPr/>
          <p:nvPr/>
        </p:nvSpPr>
        <p:spPr>
          <a:xfrm>
            <a:off x="3721100" y="3987800"/>
            <a:ext cx="2730500" cy="2159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ctr" eaLnBrk="1" latinLnBrk="0" hangingPunct="0"/>
            <a:endParaRPr lang="zh-CN" sz="1335" b="0" dirty="0">
              <a:solidFill>
                <a:srgbClr val="487D78"/>
              </a:solidFill>
              <a:latin typeface="思源黑体 CN Heavy"/>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38100" y="-40149"/>
            <a:ext cx="10232128" cy="1195849"/>
          </a:xfrm>
          <a:prstGeom prst="rect">
            <a:avLst/>
          </a:prstGeom>
          <a:ln>
            <a:noFill/>
          </a:ln>
        </p:spPr>
      </p:pic>
      <p:pic>
        <p:nvPicPr>
          <p:cNvPr id="3" name="New picture"/>
          <p:cNvPicPr/>
          <p:nvPr/>
        </p:nvPicPr>
        <p:blipFill>
          <a:blip r:embed="rId2"/>
          <a:srcRect/>
          <a:stretch>
            <a:fillRect/>
          </a:stretch>
        </p:blipFill>
        <p:spPr>
          <a:xfrm>
            <a:off x="0" y="5118100"/>
            <a:ext cx="10160000" cy="599947"/>
          </a:xfrm>
          <a:prstGeom prst="rect">
            <a:avLst/>
          </a:prstGeom>
          <a:ln>
            <a:noFill/>
          </a:ln>
        </p:spPr>
      </p:pic>
      <p:pic>
        <p:nvPicPr>
          <p:cNvPr id="4" name="New picture"/>
          <p:cNvPicPr/>
          <p:nvPr/>
        </p:nvPicPr>
        <p:blipFill>
          <a:blip r:embed="rId3"/>
          <a:srcRect/>
          <a:stretch>
            <a:fillRect/>
          </a:stretch>
        </p:blipFill>
        <p:spPr>
          <a:xfrm>
            <a:off x="4203700" y="5384800"/>
            <a:ext cx="75499" cy="75499"/>
          </a:xfrm>
          <a:prstGeom prst="rect">
            <a:avLst/>
          </a:prstGeom>
          <a:ln>
            <a:noFill/>
          </a:ln>
        </p:spPr>
      </p:pic>
      <p:pic>
        <p:nvPicPr>
          <p:cNvPr id="5" name="New picture"/>
          <p:cNvPicPr/>
          <p:nvPr/>
        </p:nvPicPr>
        <p:blipFill>
          <a:blip r:embed="rId4"/>
          <a:srcRect/>
          <a:stretch>
            <a:fillRect/>
          </a:stretch>
        </p:blipFill>
        <p:spPr>
          <a:xfrm>
            <a:off x="4533900" y="5384800"/>
            <a:ext cx="75499" cy="75499"/>
          </a:xfrm>
          <a:prstGeom prst="rect">
            <a:avLst/>
          </a:prstGeom>
          <a:ln>
            <a:noFill/>
          </a:ln>
        </p:spPr>
      </p:pic>
      <p:pic>
        <p:nvPicPr>
          <p:cNvPr id="6" name="New picture"/>
          <p:cNvPicPr/>
          <p:nvPr/>
        </p:nvPicPr>
        <p:blipFill>
          <a:blip r:embed="rId5"/>
          <a:srcRect/>
          <a:stretch>
            <a:fillRect/>
          </a:stretch>
        </p:blipFill>
        <p:spPr>
          <a:xfrm>
            <a:off x="4876800" y="5384800"/>
            <a:ext cx="75499" cy="75499"/>
          </a:xfrm>
          <a:prstGeom prst="rect">
            <a:avLst/>
          </a:prstGeom>
          <a:ln>
            <a:noFill/>
          </a:ln>
        </p:spPr>
      </p:pic>
      <p:pic>
        <p:nvPicPr>
          <p:cNvPr id="7" name="New picture"/>
          <p:cNvPicPr/>
          <p:nvPr/>
        </p:nvPicPr>
        <p:blipFill>
          <a:blip r:embed="rId6"/>
          <a:srcRect/>
          <a:stretch>
            <a:fillRect/>
          </a:stretch>
        </p:blipFill>
        <p:spPr>
          <a:xfrm>
            <a:off x="5207000" y="5384800"/>
            <a:ext cx="75499" cy="75499"/>
          </a:xfrm>
          <a:prstGeom prst="rect">
            <a:avLst/>
          </a:prstGeom>
          <a:ln>
            <a:noFill/>
          </a:ln>
        </p:spPr>
      </p:pic>
      <p:pic>
        <p:nvPicPr>
          <p:cNvPr id="8" name="New picture"/>
          <p:cNvPicPr/>
          <p:nvPr/>
        </p:nvPicPr>
        <p:blipFill>
          <a:blip r:embed="rId7"/>
          <a:srcRect/>
          <a:stretch>
            <a:fillRect/>
          </a:stretch>
        </p:blipFill>
        <p:spPr>
          <a:xfrm>
            <a:off x="5549900" y="5384800"/>
            <a:ext cx="75499" cy="75499"/>
          </a:xfrm>
          <a:prstGeom prst="rect">
            <a:avLst/>
          </a:prstGeom>
          <a:ln>
            <a:noFill/>
          </a:ln>
        </p:spPr>
      </p:pic>
      <p:pic>
        <p:nvPicPr>
          <p:cNvPr id="9" name="New picture"/>
          <p:cNvPicPr/>
          <p:nvPr/>
        </p:nvPicPr>
        <p:blipFill>
          <a:blip r:embed="rId8"/>
          <a:srcRect/>
          <a:stretch>
            <a:fillRect/>
          </a:stretch>
        </p:blipFill>
        <p:spPr>
          <a:xfrm>
            <a:off x="5880100" y="5384800"/>
            <a:ext cx="75499" cy="75499"/>
          </a:xfrm>
          <a:prstGeom prst="rect">
            <a:avLst/>
          </a:prstGeom>
          <a:ln>
            <a:noFill/>
          </a:ln>
        </p:spPr>
      </p:pic>
      <p:pic>
        <p:nvPicPr>
          <p:cNvPr id="10" name="New picture"/>
          <p:cNvPicPr/>
          <p:nvPr/>
        </p:nvPicPr>
        <p:blipFill>
          <a:blip r:embed="rId9"/>
          <a:srcRect/>
          <a:stretch>
            <a:fillRect/>
          </a:stretch>
        </p:blipFill>
        <p:spPr>
          <a:xfrm>
            <a:off x="903425" y="1255935"/>
            <a:ext cx="949804" cy="949804"/>
          </a:xfrm>
          <a:prstGeom prst="rect">
            <a:avLst/>
          </a:prstGeom>
          <a:ln>
            <a:noFill/>
          </a:ln>
        </p:spPr>
      </p:pic>
      <p:pic>
        <p:nvPicPr>
          <p:cNvPr id="11" name="New picture"/>
          <p:cNvPicPr/>
          <p:nvPr/>
        </p:nvPicPr>
        <p:blipFill>
          <a:blip r:embed="rId9"/>
          <a:srcRect/>
          <a:stretch>
            <a:fillRect/>
          </a:stretch>
        </p:blipFill>
        <p:spPr>
          <a:xfrm>
            <a:off x="5440123" y="1256108"/>
            <a:ext cx="949804" cy="949804"/>
          </a:xfrm>
          <a:prstGeom prst="rect">
            <a:avLst/>
          </a:prstGeom>
          <a:ln>
            <a:noFill/>
          </a:ln>
        </p:spPr>
      </p:pic>
      <p:pic>
        <p:nvPicPr>
          <p:cNvPr id="12" name="New picture"/>
          <p:cNvPicPr/>
          <p:nvPr/>
        </p:nvPicPr>
        <p:blipFill>
          <a:blip r:embed="rId9"/>
          <a:srcRect/>
          <a:stretch>
            <a:fillRect/>
          </a:stretch>
        </p:blipFill>
        <p:spPr>
          <a:xfrm>
            <a:off x="933348" y="2857194"/>
            <a:ext cx="949804" cy="949804"/>
          </a:xfrm>
          <a:prstGeom prst="rect">
            <a:avLst/>
          </a:prstGeom>
          <a:ln>
            <a:noFill/>
          </a:ln>
        </p:spPr>
      </p:pic>
      <p:pic>
        <p:nvPicPr>
          <p:cNvPr id="13" name="New picture"/>
          <p:cNvPicPr/>
          <p:nvPr/>
        </p:nvPicPr>
        <p:blipFill>
          <a:blip r:embed="rId9"/>
          <a:srcRect/>
          <a:stretch>
            <a:fillRect/>
          </a:stretch>
        </p:blipFill>
        <p:spPr>
          <a:xfrm>
            <a:off x="5400431" y="2866977"/>
            <a:ext cx="949804" cy="949804"/>
          </a:xfrm>
          <a:prstGeom prst="rect">
            <a:avLst/>
          </a:prstGeom>
          <a:ln>
            <a:noFill/>
          </a:ln>
        </p:spPr>
      </p:pic>
      <p:pic>
        <p:nvPicPr>
          <p:cNvPr id="14" name="New picture"/>
          <p:cNvPicPr/>
          <p:nvPr/>
        </p:nvPicPr>
        <p:blipFill>
          <a:blip r:embed="rId10"/>
          <a:srcRect/>
          <a:stretch>
            <a:fillRect/>
          </a:stretch>
        </p:blipFill>
        <p:spPr>
          <a:xfrm>
            <a:off x="2092960" y="1521122"/>
            <a:ext cx="2626958" cy="473217"/>
          </a:xfrm>
          <a:prstGeom prst="rect">
            <a:avLst/>
          </a:prstGeom>
          <a:ln>
            <a:noFill/>
          </a:ln>
        </p:spPr>
      </p:pic>
      <p:pic>
        <p:nvPicPr>
          <p:cNvPr id="15" name="New picture"/>
          <p:cNvPicPr/>
          <p:nvPr/>
        </p:nvPicPr>
        <p:blipFill>
          <a:blip r:embed="rId10"/>
          <a:srcRect/>
          <a:stretch>
            <a:fillRect/>
          </a:stretch>
        </p:blipFill>
        <p:spPr>
          <a:xfrm>
            <a:off x="6564966" y="1503771"/>
            <a:ext cx="2626958" cy="473217"/>
          </a:xfrm>
          <a:prstGeom prst="rect">
            <a:avLst/>
          </a:prstGeom>
          <a:ln>
            <a:noFill/>
          </a:ln>
        </p:spPr>
      </p:pic>
      <p:pic>
        <p:nvPicPr>
          <p:cNvPr id="16" name="New picture"/>
          <p:cNvPicPr/>
          <p:nvPr/>
        </p:nvPicPr>
        <p:blipFill>
          <a:blip r:embed="rId10"/>
          <a:srcRect/>
          <a:stretch>
            <a:fillRect/>
          </a:stretch>
        </p:blipFill>
        <p:spPr>
          <a:xfrm>
            <a:off x="2093296" y="3082783"/>
            <a:ext cx="2626958" cy="473217"/>
          </a:xfrm>
          <a:prstGeom prst="rect">
            <a:avLst/>
          </a:prstGeom>
          <a:ln>
            <a:noFill/>
          </a:ln>
        </p:spPr>
      </p:pic>
      <p:pic>
        <p:nvPicPr>
          <p:cNvPr id="17" name="New picture"/>
          <p:cNvPicPr/>
          <p:nvPr/>
        </p:nvPicPr>
        <p:blipFill>
          <a:blip r:embed="rId10"/>
          <a:srcRect/>
          <a:stretch>
            <a:fillRect/>
          </a:stretch>
        </p:blipFill>
        <p:spPr>
          <a:xfrm>
            <a:off x="6565900" y="3097398"/>
            <a:ext cx="2626958" cy="473217"/>
          </a:xfrm>
          <a:prstGeom prst="rect">
            <a:avLst/>
          </a:prstGeom>
          <a:ln>
            <a:noFill/>
          </a:ln>
        </p:spPr>
      </p:pic>
      <p:sp>
        <p:nvSpPr>
          <p:cNvPr id="18" name="New shape"/>
          <p:cNvSpPr/>
          <p:nvPr/>
        </p:nvSpPr>
        <p:spPr>
          <a:xfrm>
            <a:off x="5511800" y="3185670"/>
            <a:ext cx="736600" cy="47625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ctr" eaLnBrk="1" latinLnBrk="0" hangingPunct="0"/>
            <a:r>
              <a:rPr lang="zh-CN" sz="2915" b="0" dirty="0">
                <a:solidFill>
                  <a:srgbClr val="434343"/>
                </a:solidFill>
                <a:latin typeface="思源黑体 CN Heavy"/>
              </a:rPr>
              <a:t>04</a:t>
            </a:r>
            <a:endParaRPr lang="zh-CN" sz="2915" b="0" dirty="0">
              <a:solidFill>
                <a:srgbClr val="434343"/>
              </a:solidFill>
              <a:latin typeface="思源黑体 CN Heavy"/>
            </a:endParaRPr>
          </a:p>
        </p:txBody>
      </p:sp>
      <p:sp>
        <p:nvSpPr>
          <p:cNvPr id="19" name="New shape"/>
          <p:cNvSpPr/>
          <p:nvPr/>
        </p:nvSpPr>
        <p:spPr>
          <a:xfrm>
            <a:off x="2324100" y="3467579"/>
            <a:ext cx="2305050" cy="2921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l" eaLnBrk="1" latinLnBrk="0" hangingPunct="0">
              <a:lnSpc>
                <a:spcPct val="125000"/>
              </a:lnSpc>
            </a:pPr>
            <a:endParaRPr sz="750" b="0" dirty="0">
              <a:solidFill>
                <a:srgbClr val="487D78"/>
              </a:solidFill>
              <a:latin typeface="仓耳玄三M W05"/>
            </a:endParaRPr>
          </a:p>
        </p:txBody>
      </p:sp>
      <p:sp>
        <p:nvSpPr>
          <p:cNvPr id="20" name="New shape"/>
          <p:cNvSpPr/>
          <p:nvPr/>
        </p:nvSpPr>
        <p:spPr>
          <a:xfrm>
            <a:off x="2324100" y="2425700"/>
            <a:ext cx="2305050" cy="2921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l" eaLnBrk="1" latinLnBrk="0" hangingPunct="0">
              <a:lnSpc>
                <a:spcPct val="125000"/>
              </a:lnSpc>
            </a:pPr>
            <a:endParaRPr sz="750" b="0" dirty="0">
              <a:solidFill>
                <a:srgbClr val="487D78"/>
              </a:solidFill>
              <a:latin typeface="仓耳玄三M W05"/>
            </a:endParaRPr>
          </a:p>
        </p:txBody>
      </p:sp>
      <p:sp>
        <p:nvSpPr>
          <p:cNvPr id="21" name="New shape"/>
          <p:cNvSpPr/>
          <p:nvPr/>
        </p:nvSpPr>
        <p:spPr>
          <a:xfrm>
            <a:off x="50800" y="482600"/>
            <a:ext cx="2152650" cy="5207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ctr" eaLnBrk="1" latinLnBrk="0" hangingPunct="0"/>
            <a:r>
              <a:rPr lang="zh-CN" sz="3000" b="0">
                <a:solidFill>
                  <a:srgbClr val="FFFFFF"/>
                </a:solidFill>
                <a:latin typeface="思源黑体 CN Heavy"/>
              </a:rPr>
              <a:t>目录</a:t>
            </a:r>
            <a:endParaRPr lang="zh-CN" sz="3000" b="0">
              <a:solidFill>
                <a:srgbClr val="FFFFFF"/>
              </a:solidFill>
              <a:latin typeface="思源黑体 CN Heavy"/>
            </a:endParaRPr>
          </a:p>
        </p:txBody>
      </p:sp>
      <p:sp>
        <p:nvSpPr>
          <p:cNvPr id="22" name="New shape"/>
          <p:cNvSpPr/>
          <p:nvPr/>
        </p:nvSpPr>
        <p:spPr>
          <a:xfrm>
            <a:off x="1883254" y="3161773"/>
            <a:ext cx="2993546" cy="223193"/>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ctr" eaLnBrk="1" latinLnBrk="0" hangingPunct="0"/>
            <a:r>
              <a:rPr lang="zh-CN" sz="2000" b="0" dirty="0">
                <a:solidFill>
                  <a:srgbClr val="487D78"/>
                </a:solidFill>
                <a:latin typeface="思源黑体 CN Heavy"/>
              </a:rPr>
              <a:t>关键技术和</a:t>
            </a:r>
            <a:r>
              <a:rPr lang="zh-CN" sz="2000" b="0" dirty="0">
                <a:solidFill>
                  <a:srgbClr val="487D78"/>
                </a:solidFill>
                <a:latin typeface="思源黑体 CN Heavy"/>
              </a:rPr>
              <a:t>创新点</a:t>
            </a:r>
            <a:endParaRPr lang="zh-CN" sz="2000" b="0" dirty="0">
              <a:solidFill>
                <a:srgbClr val="487D78"/>
              </a:solidFill>
              <a:latin typeface="思源黑体 CN Heavy"/>
            </a:endParaRPr>
          </a:p>
        </p:txBody>
      </p:sp>
      <p:sp>
        <p:nvSpPr>
          <p:cNvPr id="23" name="New shape"/>
          <p:cNvSpPr/>
          <p:nvPr/>
        </p:nvSpPr>
        <p:spPr>
          <a:xfrm>
            <a:off x="1005025" y="1401540"/>
            <a:ext cx="742950" cy="47625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ctr" eaLnBrk="1" latinLnBrk="0" hangingPunct="0"/>
            <a:r>
              <a:rPr lang="zh-CN" sz="2915" b="0" dirty="0">
                <a:solidFill>
                  <a:srgbClr val="434343"/>
                </a:solidFill>
                <a:latin typeface="思源黑体 CN Heavy"/>
              </a:rPr>
              <a:t>01</a:t>
            </a:r>
            <a:endParaRPr lang="zh-CN" sz="2915" b="0" dirty="0">
              <a:solidFill>
                <a:srgbClr val="434343"/>
              </a:solidFill>
              <a:latin typeface="思源黑体 CN Heavy"/>
            </a:endParaRPr>
          </a:p>
        </p:txBody>
      </p:sp>
      <p:sp>
        <p:nvSpPr>
          <p:cNvPr id="24" name="New shape"/>
          <p:cNvSpPr/>
          <p:nvPr/>
        </p:nvSpPr>
        <p:spPr>
          <a:xfrm>
            <a:off x="6807200" y="4076700"/>
            <a:ext cx="2305050" cy="2921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l" eaLnBrk="1" latinLnBrk="0" hangingPunct="0">
              <a:lnSpc>
                <a:spcPct val="125000"/>
              </a:lnSpc>
            </a:pPr>
            <a:endParaRPr sz="750" b="0" dirty="0">
              <a:solidFill>
                <a:srgbClr val="487D78"/>
              </a:solidFill>
              <a:latin typeface="仓耳玄三M W05"/>
            </a:endParaRPr>
          </a:p>
        </p:txBody>
      </p:sp>
      <p:sp>
        <p:nvSpPr>
          <p:cNvPr id="25" name="New shape"/>
          <p:cNvSpPr/>
          <p:nvPr/>
        </p:nvSpPr>
        <p:spPr>
          <a:xfrm>
            <a:off x="2343785" y="1564640"/>
            <a:ext cx="2038350" cy="39116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l" eaLnBrk="1" latinLnBrk="0" hangingPunct="0"/>
            <a:r>
              <a:rPr lang="zh-CN" sz="2000" b="0" dirty="0">
                <a:solidFill>
                  <a:srgbClr val="487D78"/>
                </a:solidFill>
                <a:latin typeface="思源黑体 CN Heavy"/>
              </a:rPr>
              <a:t>项目</a:t>
            </a:r>
            <a:r>
              <a:rPr lang="zh-CN" sz="2000" b="0" dirty="0">
                <a:solidFill>
                  <a:srgbClr val="487D78"/>
                </a:solidFill>
                <a:latin typeface="思源黑体 CN Heavy"/>
              </a:rPr>
              <a:t>选题背景</a:t>
            </a:r>
            <a:endParaRPr lang="zh-CN" sz="2000" b="0" dirty="0">
              <a:solidFill>
                <a:srgbClr val="487D78"/>
              </a:solidFill>
              <a:latin typeface="思源黑体 CN Heavy"/>
            </a:endParaRPr>
          </a:p>
        </p:txBody>
      </p:sp>
      <p:sp>
        <p:nvSpPr>
          <p:cNvPr id="26" name="New shape"/>
          <p:cNvSpPr/>
          <p:nvPr/>
        </p:nvSpPr>
        <p:spPr>
          <a:xfrm>
            <a:off x="6784340" y="1562100"/>
            <a:ext cx="2425700" cy="352425"/>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ctr" eaLnBrk="1" latinLnBrk="0" hangingPunct="0"/>
            <a:r>
              <a:rPr lang="zh-CN" sz="2000" b="0" dirty="0">
                <a:solidFill>
                  <a:srgbClr val="487D78"/>
                </a:solidFill>
                <a:latin typeface="思源黑体 CN Heavy"/>
              </a:rPr>
              <a:t>软件功能</a:t>
            </a:r>
            <a:r>
              <a:rPr lang="zh-CN" sz="2000" b="0" dirty="0">
                <a:solidFill>
                  <a:srgbClr val="487D78"/>
                </a:solidFill>
                <a:latin typeface="思源黑体 CN Heavy"/>
              </a:rPr>
              <a:t>介绍</a:t>
            </a:r>
            <a:endParaRPr lang="zh-CN" sz="2000" b="0" dirty="0">
              <a:solidFill>
                <a:srgbClr val="487D78"/>
              </a:solidFill>
              <a:latin typeface="思源黑体 CN Heavy"/>
            </a:endParaRPr>
          </a:p>
        </p:txBody>
      </p:sp>
      <p:sp>
        <p:nvSpPr>
          <p:cNvPr id="27" name="New shape"/>
          <p:cNvSpPr/>
          <p:nvPr/>
        </p:nvSpPr>
        <p:spPr>
          <a:xfrm>
            <a:off x="5511800" y="1499079"/>
            <a:ext cx="736600" cy="47625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ctr" eaLnBrk="1" latinLnBrk="0" hangingPunct="0"/>
            <a:r>
              <a:rPr lang="zh-CN" sz="2915" b="0">
                <a:solidFill>
                  <a:srgbClr val="434343"/>
                </a:solidFill>
                <a:latin typeface="思源黑体 CN Heavy"/>
              </a:rPr>
              <a:t>02</a:t>
            </a:r>
            <a:endParaRPr lang="zh-CN" sz="2915" b="0">
              <a:solidFill>
                <a:srgbClr val="434343"/>
              </a:solidFill>
              <a:latin typeface="思源黑体 CN Heavy"/>
            </a:endParaRPr>
          </a:p>
        </p:txBody>
      </p:sp>
      <p:sp>
        <p:nvSpPr>
          <p:cNvPr id="28" name="New shape"/>
          <p:cNvSpPr/>
          <p:nvPr/>
        </p:nvSpPr>
        <p:spPr>
          <a:xfrm>
            <a:off x="6667500" y="1917700"/>
            <a:ext cx="2425700" cy="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p:txBody>
      </p:sp>
      <p:sp>
        <p:nvSpPr>
          <p:cNvPr id="29" name="New shape"/>
          <p:cNvSpPr/>
          <p:nvPr/>
        </p:nvSpPr>
        <p:spPr>
          <a:xfrm>
            <a:off x="6743700" y="2425700"/>
            <a:ext cx="2305050" cy="2921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l" eaLnBrk="1" latinLnBrk="0" hangingPunct="0">
              <a:lnSpc>
                <a:spcPct val="125000"/>
              </a:lnSpc>
            </a:pPr>
            <a:endParaRPr sz="750" b="0" dirty="0">
              <a:solidFill>
                <a:srgbClr val="487D78"/>
              </a:solidFill>
              <a:latin typeface="仓耳玄三M W05"/>
            </a:endParaRPr>
          </a:p>
        </p:txBody>
      </p:sp>
      <p:sp>
        <p:nvSpPr>
          <p:cNvPr id="30" name="New shape"/>
          <p:cNvSpPr/>
          <p:nvPr/>
        </p:nvSpPr>
        <p:spPr>
          <a:xfrm>
            <a:off x="6819900" y="3122551"/>
            <a:ext cx="2038350" cy="32385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ctr" eaLnBrk="1" latinLnBrk="0" hangingPunct="0"/>
            <a:r>
              <a:rPr lang="zh-CN" sz="2000" b="0" dirty="0">
                <a:solidFill>
                  <a:srgbClr val="487D78"/>
                </a:solidFill>
                <a:latin typeface="思源黑体 CN Heavy"/>
              </a:rPr>
              <a:t>项目</a:t>
            </a:r>
            <a:r>
              <a:rPr lang="zh-CN" sz="2000" b="0" dirty="0">
                <a:solidFill>
                  <a:srgbClr val="487D78"/>
                </a:solidFill>
                <a:latin typeface="思源黑体 CN Heavy"/>
              </a:rPr>
              <a:t>展示</a:t>
            </a:r>
            <a:endParaRPr lang="zh-CN" sz="2000" b="0" dirty="0">
              <a:solidFill>
                <a:srgbClr val="487D78"/>
              </a:solidFill>
              <a:latin typeface="思源黑体 CN Heavy"/>
            </a:endParaRPr>
          </a:p>
        </p:txBody>
      </p:sp>
      <p:sp>
        <p:nvSpPr>
          <p:cNvPr id="31" name="New shape"/>
          <p:cNvSpPr/>
          <p:nvPr/>
        </p:nvSpPr>
        <p:spPr>
          <a:xfrm>
            <a:off x="1047163" y="3001820"/>
            <a:ext cx="742950" cy="47625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ctr" eaLnBrk="1" latinLnBrk="0" hangingPunct="0"/>
            <a:r>
              <a:rPr lang="zh-CN" sz="2915" b="0" dirty="0">
                <a:solidFill>
                  <a:srgbClr val="434343"/>
                </a:solidFill>
                <a:latin typeface="思源黑体 CN Heavy"/>
              </a:rPr>
              <a:t>03</a:t>
            </a:r>
            <a:endParaRPr lang="zh-CN" sz="2915" b="0" dirty="0">
              <a:solidFill>
                <a:srgbClr val="434343"/>
              </a:solidFill>
              <a:latin typeface="思源黑体 CN Heavy"/>
            </a:endParaRPr>
          </a:p>
        </p:txBody>
      </p:sp>
      <p:sp>
        <p:nvSpPr>
          <p:cNvPr id="32" name="New shape"/>
          <p:cNvSpPr/>
          <p:nvPr/>
        </p:nvSpPr>
        <p:spPr>
          <a:xfrm>
            <a:off x="6667500" y="3556000"/>
            <a:ext cx="2425700" cy="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p:txBody>
      </p:sp>
      <p:sp>
        <p:nvSpPr>
          <p:cNvPr id="33" name="New shape"/>
          <p:cNvSpPr/>
          <p:nvPr/>
        </p:nvSpPr>
        <p:spPr>
          <a:xfrm>
            <a:off x="2197100" y="1917700"/>
            <a:ext cx="2425700" cy="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p:txBody>
      </p:sp>
      <p:sp>
        <p:nvSpPr>
          <p:cNvPr id="34" name="New shape"/>
          <p:cNvSpPr/>
          <p:nvPr/>
        </p:nvSpPr>
        <p:spPr>
          <a:xfrm>
            <a:off x="2197100" y="3556000"/>
            <a:ext cx="2425700" cy="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2209800" y="-25400"/>
            <a:ext cx="7948285" cy="5777691"/>
          </a:xfrm>
          <a:prstGeom prst="rect">
            <a:avLst/>
          </a:prstGeom>
          <a:ln>
            <a:noFill/>
          </a:ln>
        </p:spPr>
      </p:pic>
      <p:pic>
        <p:nvPicPr>
          <p:cNvPr id="3" name="New picture"/>
          <p:cNvPicPr/>
          <p:nvPr/>
        </p:nvPicPr>
        <p:blipFill>
          <a:blip r:embed="rId2"/>
          <a:srcRect/>
          <a:stretch>
            <a:fillRect/>
          </a:stretch>
        </p:blipFill>
        <p:spPr>
          <a:xfrm>
            <a:off x="1231900" y="584200"/>
            <a:ext cx="8108046" cy="4564316"/>
          </a:xfrm>
          <a:prstGeom prst="rect">
            <a:avLst/>
          </a:prstGeom>
          <a:ln>
            <a:noFill/>
          </a:ln>
        </p:spPr>
      </p:pic>
      <p:pic>
        <p:nvPicPr>
          <p:cNvPr id="4" name="New picture"/>
          <p:cNvPicPr/>
          <p:nvPr/>
        </p:nvPicPr>
        <p:blipFill>
          <a:blip r:embed="rId3"/>
          <a:srcRect/>
          <a:stretch>
            <a:fillRect/>
          </a:stretch>
        </p:blipFill>
        <p:spPr>
          <a:xfrm>
            <a:off x="9728200" y="3657600"/>
            <a:ext cx="75499" cy="75499"/>
          </a:xfrm>
          <a:prstGeom prst="rect">
            <a:avLst/>
          </a:prstGeom>
          <a:ln>
            <a:noFill/>
          </a:ln>
        </p:spPr>
      </p:pic>
      <p:pic>
        <p:nvPicPr>
          <p:cNvPr id="5" name="New picture"/>
          <p:cNvPicPr/>
          <p:nvPr/>
        </p:nvPicPr>
        <p:blipFill>
          <a:blip r:embed="rId4"/>
          <a:srcRect/>
          <a:stretch>
            <a:fillRect/>
          </a:stretch>
        </p:blipFill>
        <p:spPr>
          <a:xfrm>
            <a:off x="9728200" y="3327400"/>
            <a:ext cx="75499" cy="75499"/>
          </a:xfrm>
          <a:prstGeom prst="rect">
            <a:avLst/>
          </a:prstGeom>
          <a:ln>
            <a:noFill/>
          </a:ln>
        </p:spPr>
      </p:pic>
      <p:pic>
        <p:nvPicPr>
          <p:cNvPr id="6" name="New picture"/>
          <p:cNvPicPr/>
          <p:nvPr/>
        </p:nvPicPr>
        <p:blipFill>
          <a:blip r:embed="rId5"/>
          <a:srcRect/>
          <a:stretch>
            <a:fillRect/>
          </a:stretch>
        </p:blipFill>
        <p:spPr>
          <a:xfrm>
            <a:off x="9728200" y="2984500"/>
            <a:ext cx="75499" cy="75499"/>
          </a:xfrm>
          <a:prstGeom prst="rect">
            <a:avLst/>
          </a:prstGeom>
          <a:ln>
            <a:noFill/>
          </a:ln>
        </p:spPr>
      </p:pic>
      <p:pic>
        <p:nvPicPr>
          <p:cNvPr id="7" name="New picture"/>
          <p:cNvPicPr/>
          <p:nvPr/>
        </p:nvPicPr>
        <p:blipFill>
          <a:blip r:embed="rId6"/>
          <a:srcRect/>
          <a:stretch>
            <a:fillRect/>
          </a:stretch>
        </p:blipFill>
        <p:spPr>
          <a:xfrm>
            <a:off x="9728200" y="2654300"/>
            <a:ext cx="75499" cy="75499"/>
          </a:xfrm>
          <a:prstGeom prst="rect">
            <a:avLst/>
          </a:prstGeom>
          <a:ln>
            <a:noFill/>
          </a:ln>
        </p:spPr>
      </p:pic>
      <p:pic>
        <p:nvPicPr>
          <p:cNvPr id="8" name="New picture"/>
          <p:cNvPicPr/>
          <p:nvPr/>
        </p:nvPicPr>
        <p:blipFill>
          <a:blip r:embed="rId7"/>
          <a:srcRect/>
          <a:stretch>
            <a:fillRect/>
          </a:stretch>
        </p:blipFill>
        <p:spPr>
          <a:xfrm>
            <a:off x="9728200" y="2311400"/>
            <a:ext cx="75499" cy="75499"/>
          </a:xfrm>
          <a:prstGeom prst="rect">
            <a:avLst/>
          </a:prstGeom>
          <a:ln>
            <a:noFill/>
          </a:ln>
        </p:spPr>
      </p:pic>
      <p:pic>
        <p:nvPicPr>
          <p:cNvPr id="9" name="New picture"/>
          <p:cNvPicPr/>
          <p:nvPr/>
        </p:nvPicPr>
        <p:blipFill>
          <a:blip r:embed="rId8"/>
          <a:srcRect/>
          <a:stretch>
            <a:fillRect/>
          </a:stretch>
        </p:blipFill>
        <p:spPr>
          <a:xfrm>
            <a:off x="9728200" y="1981200"/>
            <a:ext cx="75499" cy="75499"/>
          </a:xfrm>
          <a:prstGeom prst="rect">
            <a:avLst/>
          </a:prstGeom>
          <a:ln>
            <a:noFill/>
          </a:ln>
        </p:spPr>
      </p:pic>
      <p:pic>
        <p:nvPicPr>
          <p:cNvPr id="10" name="New picture"/>
          <p:cNvPicPr/>
          <p:nvPr/>
        </p:nvPicPr>
        <p:blipFill>
          <a:blip r:embed="rId9"/>
          <a:srcRect/>
          <a:stretch>
            <a:fillRect/>
          </a:stretch>
        </p:blipFill>
        <p:spPr>
          <a:xfrm>
            <a:off x="0" y="-12700"/>
            <a:ext cx="612755" cy="5739942"/>
          </a:xfrm>
          <a:prstGeom prst="rect">
            <a:avLst/>
          </a:prstGeom>
          <a:ln>
            <a:noFill/>
          </a:ln>
        </p:spPr>
      </p:pic>
      <p:pic>
        <p:nvPicPr>
          <p:cNvPr id="11" name="New picture"/>
          <p:cNvPicPr/>
          <p:nvPr/>
        </p:nvPicPr>
        <p:blipFill>
          <a:blip r:embed="rId10"/>
          <a:srcRect/>
          <a:stretch>
            <a:fillRect/>
          </a:stretch>
        </p:blipFill>
        <p:spPr>
          <a:xfrm>
            <a:off x="1003300" y="3657600"/>
            <a:ext cx="75499" cy="75499"/>
          </a:xfrm>
          <a:prstGeom prst="rect">
            <a:avLst/>
          </a:prstGeom>
          <a:ln>
            <a:noFill/>
          </a:ln>
        </p:spPr>
      </p:pic>
      <p:pic>
        <p:nvPicPr>
          <p:cNvPr id="12" name="New picture"/>
          <p:cNvPicPr/>
          <p:nvPr/>
        </p:nvPicPr>
        <p:blipFill>
          <a:blip r:embed="rId11"/>
          <a:srcRect/>
          <a:stretch>
            <a:fillRect/>
          </a:stretch>
        </p:blipFill>
        <p:spPr>
          <a:xfrm>
            <a:off x="1003300" y="3327400"/>
            <a:ext cx="75499" cy="75499"/>
          </a:xfrm>
          <a:prstGeom prst="rect">
            <a:avLst/>
          </a:prstGeom>
          <a:ln>
            <a:noFill/>
          </a:ln>
        </p:spPr>
      </p:pic>
      <p:pic>
        <p:nvPicPr>
          <p:cNvPr id="13" name="New picture"/>
          <p:cNvPicPr/>
          <p:nvPr/>
        </p:nvPicPr>
        <p:blipFill>
          <a:blip r:embed="rId12"/>
          <a:srcRect/>
          <a:stretch>
            <a:fillRect/>
          </a:stretch>
        </p:blipFill>
        <p:spPr>
          <a:xfrm>
            <a:off x="1003300" y="2984500"/>
            <a:ext cx="75499" cy="75499"/>
          </a:xfrm>
          <a:prstGeom prst="rect">
            <a:avLst/>
          </a:prstGeom>
          <a:ln>
            <a:noFill/>
          </a:ln>
        </p:spPr>
      </p:pic>
      <p:pic>
        <p:nvPicPr>
          <p:cNvPr id="14" name="New picture"/>
          <p:cNvPicPr/>
          <p:nvPr/>
        </p:nvPicPr>
        <p:blipFill>
          <a:blip r:embed="rId13"/>
          <a:srcRect/>
          <a:stretch>
            <a:fillRect/>
          </a:stretch>
        </p:blipFill>
        <p:spPr>
          <a:xfrm>
            <a:off x="1003300" y="2654300"/>
            <a:ext cx="75499" cy="75499"/>
          </a:xfrm>
          <a:prstGeom prst="rect">
            <a:avLst/>
          </a:prstGeom>
          <a:ln>
            <a:noFill/>
          </a:ln>
        </p:spPr>
      </p:pic>
      <p:pic>
        <p:nvPicPr>
          <p:cNvPr id="15" name="New picture"/>
          <p:cNvPicPr/>
          <p:nvPr/>
        </p:nvPicPr>
        <p:blipFill>
          <a:blip r:embed="rId14"/>
          <a:srcRect/>
          <a:stretch>
            <a:fillRect/>
          </a:stretch>
        </p:blipFill>
        <p:spPr>
          <a:xfrm>
            <a:off x="1003300" y="2311400"/>
            <a:ext cx="75499" cy="75499"/>
          </a:xfrm>
          <a:prstGeom prst="rect">
            <a:avLst/>
          </a:prstGeom>
          <a:ln>
            <a:noFill/>
          </a:ln>
        </p:spPr>
      </p:pic>
      <p:pic>
        <p:nvPicPr>
          <p:cNvPr id="16" name="New picture"/>
          <p:cNvPicPr/>
          <p:nvPr/>
        </p:nvPicPr>
        <p:blipFill>
          <a:blip r:embed="rId15"/>
          <a:srcRect/>
          <a:stretch>
            <a:fillRect/>
          </a:stretch>
        </p:blipFill>
        <p:spPr>
          <a:xfrm>
            <a:off x="1003300" y="1981200"/>
            <a:ext cx="75499" cy="75499"/>
          </a:xfrm>
          <a:prstGeom prst="rect">
            <a:avLst/>
          </a:prstGeom>
          <a:ln>
            <a:noFill/>
          </a:ln>
        </p:spPr>
      </p:pic>
      <p:pic>
        <p:nvPicPr>
          <p:cNvPr id="17" name="New picture"/>
          <p:cNvPicPr/>
          <p:nvPr/>
        </p:nvPicPr>
        <p:blipFill>
          <a:blip r:embed="rId16"/>
          <a:srcRect/>
          <a:stretch>
            <a:fillRect/>
          </a:stretch>
        </p:blipFill>
        <p:spPr>
          <a:xfrm>
            <a:off x="3596931" y="1830054"/>
            <a:ext cx="5162914" cy="1173604"/>
          </a:xfrm>
          <a:prstGeom prst="rect">
            <a:avLst/>
          </a:prstGeom>
          <a:ln>
            <a:noFill/>
          </a:ln>
        </p:spPr>
      </p:pic>
      <p:sp>
        <p:nvSpPr>
          <p:cNvPr id="18" name="New shape"/>
          <p:cNvSpPr/>
          <p:nvPr/>
        </p:nvSpPr>
        <p:spPr>
          <a:xfrm>
            <a:off x="3987800" y="3098800"/>
            <a:ext cx="3327400" cy="5715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ctr" eaLnBrk="1" latinLnBrk="0" hangingPunct="0">
              <a:lnSpc>
                <a:spcPct val="125000"/>
              </a:lnSpc>
            </a:pPr>
            <a:endParaRPr lang="zh-CN" sz="1500" b="0" spc="-150" dirty="0">
              <a:solidFill>
                <a:srgbClr val="808080"/>
              </a:solidFill>
              <a:latin typeface="仓耳今楷05-6763 W05"/>
            </a:endParaRPr>
          </a:p>
        </p:txBody>
      </p:sp>
      <p:sp>
        <p:nvSpPr>
          <p:cNvPr id="19" name="New shape"/>
          <p:cNvSpPr/>
          <p:nvPr/>
        </p:nvSpPr>
        <p:spPr>
          <a:xfrm>
            <a:off x="3211356" y="2120900"/>
            <a:ext cx="6102350" cy="6731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Ins="0" bIns="0" rtlCol="0" anchor="t"/>
          <a:lstStyle/>
          <a:p>
            <a:pPr algn="ctr" eaLnBrk="1" latinLnBrk="0" hangingPunct="0"/>
            <a:r>
              <a:rPr lang="zh-CN" sz="3200" b="1" dirty="0">
                <a:solidFill>
                  <a:srgbClr val="487D78"/>
                </a:solidFill>
                <a:latin typeface="思源黑体 CN Heavy"/>
              </a:rPr>
              <a:t>项目选题</a:t>
            </a:r>
            <a:r>
              <a:rPr lang="zh-CN" sz="3200" b="1" dirty="0">
                <a:solidFill>
                  <a:srgbClr val="487D78"/>
                </a:solidFill>
                <a:latin typeface="思源黑体 CN Heavy"/>
              </a:rPr>
              <a:t>背景</a:t>
            </a:r>
            <a:endParaRPr lang="zh-CN" sz="3200" b="1" dirty="0">
              <a:solidFill>
                <a:srgbClr val="487D78"/>
              </a:solidFill>
              <a:latin typeface="思源黑体 CN Heavy"/>
            </a:endParaRPr>
          </a:p>
        </p:txBody>
      </p:sp>
      <p:sp>
        <p:nvSpPr>
          <p:cNvPr id="20" name="New shape"/>
          <p:cNvSpPr/>
          <p:nvPr/>
        </p:nvSpPr>
        <p:spPr>
          <a:xfrm>
            <a:off x="3175000" y="1879600"/>
            <a:ext cx="4965700" cy="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4203700" y="1270000"/>
            <a:ext cx="75499" cy="75499"/>
          </a:xfrm>
          <a:prstGeom prst="rect">
            <a:avLst/>
          </a:prstGeom>
          <a:ln>
            <a:noFill/>
          </a:ln>
        </p:spPr>
      </p:pic>
      <p:pic>
        <p:nvPicPr>
          <p:cNvPr id="3" name="New picture"/>
          <p:cNvPicPr/>
          <p:nvPr/>
        </p:nvPicPr>
        <p:blipFill>
          <a:blip r:embed="rId2"/>
          <a:srcRect/>
          <a:stretch>
            <a:fillRect/>
          </a:stretch>
        </p:blipFill>
        <p:spPr>
          <a:xfrm>
            <a:off x="4533900" y="1270000"/>
            <a:ext cx="75499" cy="75499"/>
          </a:xfrm>
          <a:prstGeom prst="rect">
            <a:avLst/>
          </a:prstGeom>
          <a:ln>
            <a:noFill/>
          </a:ln>
        </p:spPr>
      </p:pic>
      <p:pic>
        <p:nvPicPr>
          <p:cNvPr id="4" name="New picture"/>
          <p:cNvPicPr/>
          <p:nvPr/>
        </p:nvPicPr>
        <p:blipFill>
          <a:blip r:embed="rId3"/>
          <a:srcRect/>
          <a:stretch>
            <a:fillRect/>
          </a:stretch>
        </p:blipFill>
        <p:spPr>
          <a:xfrm>
            <a:off x="4876800" y="1270000"/>
            <a:ext cx="75499" cy="75499"/>
          </a:xfrm>
          <a:prstGeom prst="rect">
            <a:avLst/>
          </a:prstGeom>
          <a:ln>
            <a:noFill/>
          </a:ln>
        </p:spPr>
      </p:pic>
      <p:pic>
        <p:nvPicPr>
          <p:cNvPr id="5" name="New picture"/>
          <p:cNvPicPr/>
          <p:nvPr/>
        </p:nvPicPr>
        <p:blipFill>
          <a:blip r:embed="rId4"/>
          <a:srcRect/>
          <a:stretch>
            <a:fillRect/>
          </a:stretch>
        </p:blipFill>
        <p:spPr>
          <a:xfrm>
            <a:off x="5207000" y="1270000"/>
            <a:ext cx="75499" cy="75499"/>
          </a:xfrm>
          <a:prstGeom prst="rect">
            <a:avLst/>
          </a:prstGeom>
          <a:ln>
            <a:noFill/>
          </a:ln>
        </p:spPr>
      </p:pic>
      <p:pic>
        <p:nvPicPr>
          <p:cNvPr id="6" name="New picture"/>
          <p:cNvPicPr/>
          <p:nvPr/>
        </p:nvPicPr>
        <p:blipFill>
          <a:blip r:embed="rId5"/>
          <a:srcRect/>
          <a:stretch>
            <a:fillRect/>
          </a:stretch>
        </p:blipFill>
        <p:spPr>
          <a:xfrm>
            <a:off x="5549900" y="1270000"/>
            <a:ext cx="75499" cy="75499"/>
          </a:xfrm>
          <a:prstGeom prst="rect">
            <a:avLst/>
          </a:prstGeom>
          <a:ln>
            <a:noFill/>
          </a:ln>
        </p:spPr>
      </p:pic>
      <p:pic>
        <p:nvPicPr>
          <p:cNvPr id="7" name="New picture"/>
          <p:cNvPicPr/>
          <p:nvPr/>
        </p:nvPicPr>
        <p:blipFill>
          <a:blip r:embed="rId6"/>
          <a:srcRect/>
          <a:stretch>
            <a:fillRect/>
          </a:stretch>
        </p:blipFill>
        <p:spPr>
          <a:xfrm>
            <a:off x="5880100" y="1270000"/>
            <a:ext cx="75499" cy="75499"/>
          </a:xfrm>
          <a:prstGeom prst="rect">
            <a:avLst/>
          </a:prstGeom>
          <a:ln>
            <a:noFill/>
          </a:ln>
        </p:spPr>
      </p:pic>
      <p:pic>
        <p:nvPicPr>
          <p:cNvPr id="8" name="New picture"/>
          <p:cNvPicPr/>
          <p:nvPr/>
        </p:nvPicPr>
        <p:blipFill>
          <a:blip r:embed="rId7"/>
          <a:srcRect/>
          <a:stretch>
            <a:fillRect/>
          </a:stretch>
        </p:blipFill>
        <p:spPr>
          <a:xfrm>
            <a:off x="0" y="-12700"/>
            <a:ext cx="10159326" cy="842622"/>
          </a:xfrm>
          <a:prstGeom prst="rect">
            <a:avLst/>
          </a:prstGeom>
          <a:ln>
            <a:noFill/>
          </a:ln>
        </p:spPr>
      </p:pic>
      <p:pic>
        <p:nvPicPr>
          <p:cNvPr id="9" name="New picture"/>
          <p:cNvPicPr/>
          <p:nvPr/>
        </p:nvPicPr>
        <p:blipFill>
          <a:blip r:embed="rId8"/>
          <a:srcRect/>
          <a:stretch>
            <a:fillRect/>
          </a:stretch>
        </p:blipFill>
        <p:spPr>
          <a:xfrm>
            <a:off x="419100" y="292100"/>
            <a:ext cx="529167" cy="285143"/>
          </a:xfrm>
          <a:prstGeom prst="rect">
            <a:avLst/>
          </a:prstGeom>
          <a:ln>
            <a:noFill/>
          </a:ln>
        </p:spPr>
      </p:pic>
      <p:pic>
        <p:nvPicPr>
          <p:cNvPr id="10" name="New picture"/>
          <p:cNvPicPr/>
          <p:nvPr/>
        </p:nvPicPr>
        <p:blipFill>
          <a:blip r:embed="rId9"/>
          <a:srcRect/>
          <a:stretch>
            <a:fillRect/>
          </a:stretch>
        </p:blipFill>
        <p:spPr>
          <a:xfrm>
            <a:off x="419100" y="304800"/>
            <a:ext cx="486698" cy="248068"/>
          </a:xfrm>
          <a:prstGeom prst="rect">
            <a:avLst/>
          </a:prstGeom>
          <a:ln>
            <a:noFill/>
          </a:ln>
        </p:spPr>
      </p:pic>
      <p:pic>
        <p:nvPicPr>
          <p:cNvPr id="11" name="New picture"/>
          <p:cNvPicPr/>
          <p:nvPr/>
        </p:nvPicPr>
        <p:blipFill>
          <a:blip r:embed="rId10"/>
          <a:srcRect/>
          <a:stretch>
            <a:fillRect/>
          </a:stretch>
        </p:blipFill>
        <p:spPr>
          <a:xfrm>
            <a:off x="1028700" y="1524000"/>
            <a:ext cx="3661699" cy="3417002"/>
          </a:xfrm>
          <a:prstGeom prst="rect">
            <a:avLst/>
          </a:prstGeom>
          <a:ln>
            <a:noFill/>
          </a:ln>
        </p:spPr>
      </p:pic>
      <p:sp>
        <p:nvSpPr>
          <p:cNvPr id="12" name="New shape"/>
          <p:cNvSpPr/>
          <p:nvPr/>
        </p:nvSpPr>
        <p:spPr>
          <a:xfrm>
            <a:off x="939800" y="317500"/>
            <a:ext cx="1708150" cy="32385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Ins="0" bIns="0" rtlCol="0" anchor="t"/>
          <a:lstStyle/>
          <a:p>
            <a:pPr algn="l" eaLnBrk="1" latinLnBrk="0" hangingPunct="0"/>
            <a:r>
              <a:rPr lang="zh-CN" sz="2000" b="0">
                <a:solidFill>
                  <a:srgbClr val="FFFFFF"/>
                </a:solidFill>
                <a:latin typeface="思源黑体 CN Heavy"/>
              </a:rPr>
              <a:t>发展背景</a:t>
            </a:r>
            <a:endParaRPr lang="zh-CN" sz="2000" b="0">
              <a:solidFill>
                <a:srgbClr val="FFFFFF"/>
              </a:solidFill>
              <a:latin typeface="思源黑体 CN Heavy"/>
            </a:endParaRPr>
          </a:p>
        </p:txBody>
      </p:sp>
      <p:sp>
        <p:nvSpPr>
          <p:cNvPr id="13" name="New shape"/>
          <p:cNvSpPr/>
          <p:nvPr/>
        </p:nvSpPr>
        <p:spPr>
          <a:xfrm>
            <a:off x="1299845" y="1785620"/>
            <a:ext cx="3234055" cy="3030855"/>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just" eaLnBrk="1" latinLnBrk="0" hangingPunct="0"/>
            <a:r>
              <a:rPr lang="zh-CN" altLang="en-US" sz="1400" dirty="0">
                <a:solidFill>
                  <a:schemeClr val="tx1"/>
                </a:solidFill>
              </a:rPr>
              <a:t>在当今社会上，许多各种类型的电子商务类网站纷纷建立，可以很大程度上解决人们信息资源的闭塞以及地域上的限制。在大学校园，伴随着和每年的升学毕业以及同学们对课程考试资料的需求，有很多实用的二手商品和资料,而计院的交易群虽存在已久，加群人数也不少，但是大家发布的出售/求购信息容易被聊天刷走，大家也不可能一直盯着群里，所以目的性地寻找自己想要的信息比较困难。因此，我们想做一个校园</a:t>
            </a:r>
            <a:r>
              <a:rPr lang="zh-CN" altLang="en-US" sz="1400" dirty="0">
                <a:solidFill>
                  <a:schemeClr val="tx1"/>
                </a:solidFill>
              </a:rPr>
              <a:t>二手交易平台，大家随时都能在上面寻找自己想要的东西和发布想要获得或出售的物品。</a:t>
            </a:r>
            <a:endParaRPr lang="zh-CN" altLang="en-US" sz="1400" dirty="0">
              <a:solidFill>
                <a:schemeClr val="tx1"/>
              </a:solidFill>
            </a:endParaRPr>
          </a:p>
        </p:txBody>
      </p:sp>
      <p:pic>
        <p:nvPicPr>
          <p:cNvPr id="14" name="New picture"/>
          <p:cNvPicPr/>
          <p:nvPr/>
        </p:nvPicPr>
        <p:blipFill>
          <a:blip r:embed="rId11"/>
          <a:srcRect/>
          <a:stretch>
            <a:fillRect/>
          </a:stretch>
        </p:blipFill>
        <p:spPr>
          <a:xfrm>
            <a:off x="1003300" y="1473200"/>
            <a:ext cx="395695" cy="397044"/>
          </a:xfrm>
          <a:prstGeom prst="rect">
            <a:avLst/>
          </a:prstGeom>
          <a:ln>
            <a:noFill/>
          </a:ln>
        </p:spPr>
      </p:pic>
      <p:pic>
        <p:nvPicPr>
          <p:cNvPr id="15" name="New picture"/>
          <p:cNvPicPr/>
          <p:nvPr/>
        </p:nvPicPr>
        <p:blipFill>
          <a:blip r:embed="rId12"/>
          <a:srcRect/>
          <a:stretch>
            <a:fillRect/>
          </a:stretch>
        </p:blipFill>
        <p:spPr>
          <a:xfrm>
            <a:off x="4368800" y="4584700"/>
            <a:ext cx="395695" cy="397044"/>
          </a:xfrm>
          <a:prstGeom prst="rect">
            <a:avLst/>
          </a:prstGeom>
          <a:ln>
            <a:noFill/>
          </a:ln>
        </p:spPr>
      </p:pic>
      <p:pic>
        <p:nvPicPr>
          <p:cNvPr id="18" name="图片 17"/>
          <p:cNvPicPr>
            <a:picLocks noChangeAspect="1"/>
          </p:cNvPicPr>
          <p:nvPr/>
        </p:nvPicPr>
        <p:blipFill rotWithShape="1">
          <a:blip r:embed="rId13" cstate="print">
            <a:extLst>
              <a:ext uri="{28A0092B-C50C-407E-A947-70E740481C1C}">
                <a14:useLocalDpi xmlns:a14="http://schemas.microsoft.com/office/drawing/2010/main" val="0"/>
              </a:ext>
            </a:extLst>
          </a:blip>
          <a:srcRect r="5556"/>
          <a:stretch>
            <a:fillRect/>
          </a:stretch>
        </p:blipFill>
        <p:spPr>
          <a:xfrm>
            <a:off x="4876800" y="1588688"/>
            <a:ext cx="4428227" cy="32850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0"/>
                                  </p:iterate>
                                  <p:childTnLst>
                                    <p:set>
                                      <p:cBhvr>
                                        <p:cTn id="6" dur="1" fill="hold">
                                          <p:stCondLst>
                                            <p:cond delay="0"/>
                                          </p:stCondLst>
                                        </p:cTn>
                                        <p:tgtEl>
                                          <p:spTgt spid="14"/>
                                        </p:tgtEl>
                                        <p:attrNameLst>
                                          <p:attrName>style.visibility</p:attrName>
                                        </p:attrNameLst>
                                      </p:cBhvr>
                                      <p:to>
                                        <p:strVal val="visible"/>
                                      </p:to>
                                    </p:set>
                                    <p:animEffect transition="in" filter="fade" prLst="">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2209800" y="-25400"/>
            <a:ext cx="7948285" cy="5777691"/>
          </a:xfrm>
          <a:prstGeom prst="rect">
            <a:avLst/>
          </a:prstGeom>
          <a:ln>
            <a:noFill/>
          </a:ln>
        </p:spPr>
      </p:pic>
      <p:pic>
        <p:nvPicPr>
          <p:cNvPr id="3" name="New picture"/>
          <p:cNvPicPr/>
          <p:nvPr/>
        </p:nvPicPr>
        <p:blipFill>
          <a:blip r:embed="rId2"/>
          <a:srcRect/>
          <a:stretch>
            <a:fillRect/>
          </a:stretch>
        </p:blipFill>
        <p:spPr>
          <a:xfrm>
            <a:off x="1205660" y="575342"/>
            <a:ext cx="8108046" cy="4564316"/>
          </a:xfrm>
          <a:prstGeom prst="rect">
            <a:avLst/>
          </a:prstGeom>
          <a:ln>
            <a:noFill/>
          </a:ln>
        </p:spPr>
      </p:pic>
      <p:pic>
        <p:nvPicPr>
          <p:cNvPr id="4" name="New picture"/>
          <p:cNvPicPr/>
          <p:nvPr/>
        </p:nvPicPr>
        <p:blipFill>
          <a:blip r:embed="rId3"/>
          <a:srcRect/>
          <a:stretch>
            <a:fillRect/>
          </a:stretch>
        </p:blipFill>
        <p:spPr>
          <a:xfrm>
            <a:off x="9728200" y="3657600"/>
            <a:ext cx="75499" cy="75499"/>
          </a:xfrm>
          <a:prstGeom prst="rect">
            <a:avLst/>
          </a:prstGeom>
          <a:ln>
            <a:noFill/>
          </a:ln>
        </p:spPr>
      </p:pic>
      <p:pic>
        <p:nvPicPr>
          <p:cNvPr id="5" name="New picture"/>
          <p:cNvPicPr/>
          <p:nvPr/>
        </p:nvPicPr>
        <p:blipFill>
          <a:blip r:embed="rId4"/>
          <a:srcRect/>
          <a:stretch>
            <a:fillRect/>
          </a:stretch>
        </p:blipFill>
        <p:spPr>
          <a:xfrm>
            <a:off x="9728200" y="3327400"/>
            <a:ext cx="75499" cy="75499"/>
          </a:xfrm>
          <a:prstGeom prst="rect">
            <a:avLst/>
          </a:prstGeom>
          <a:ln>
            <a:noFill/>
          </a:ln>
        </p:spPr>
      </p:pic>
      <p:pic>
        <p:nvPicPr>
          <p:cNvPr id="6" name="New picture"/>
          <p:cNvPicPr/>
          <p:nvPr/>
        </p:nvPicPr>
        <p:blipFill>
          <a:blip r:embed="rId5"/>
          <a:srcRect/>
          <a:stretch>
            <a:fillRect/>
          </a:stretch>
        </p:blipFill>
        <p:spPr>
          <a:xfrm>
            <a:off x="9728200" y="2984500"/>
            <a:ext cx="75499" cy="75499"/>
          </a:xfrm>
          <a:prstGeom prst="rect">
            <a:avLst/>
          </a:prstGeom>
          <a:ln>
            <a:noFill/>
          </a:ln>
        </p:spPr>
      </p:pic>
      <p:pic>
        <p:nvPicPr>
          <p:cNvPr id="7" name="New picture"/>
          <p:cNvPicPr/>
          <p:nvPr/>
        </p:nvPicPr>
        <p:blipFill>
          <a:blip r:embed="rId6"/>
          <a:srcRect/>
          <a:stretch>
            <a:fillRect/>
          </a:stretch>
        </p:blipFill>
        <p:spPr>
          <a:xfrm>
            <a:off x="9728200" y="2654300"/>
            <a:ext cx="75499" cy="75499"/>
          </a:xfrm>
          <a:prstGeom prst="rect">
            <a:avLst/>
          </a:prstGeom>
          <a:ln>
            <a:noFill/>
          </a:ln>
        </p:spPr>
      </p:pic>
      <p:pic>
        <p:nvPicPr>
          <p:cNvPr id="8" name="New picture"/>
          <p:cNvPicPr/>
          <p:nvPr/>
        </p:nvPicPr>
        <p:blipFill>
          <a:blip r:embed="rId7"/>
          <a:srcRect/>
          <a:stretch>
            <a:fillRect/>
          </a:stretch>
        </p:blipFill>
        <p:spPr>
          <a:xfrm>
            <a:off x="9728200" y="2311400"/>
            <a:ext cx="75499" cy="75499"/>
          </a:xfrm>
          <a:prstGeom prst="rect">
            <a:avLst/>
          </a:prstGeom>
          <a:ln>
            <a:noFill/>
          </a:ln>
        </p:spPr>
      </p:pic>
      <p:pic>
        <p:nvPicPr>
          <p:cNvPr id="9" name="New picture"/>
          <p:cNvPicPr/>
          <p:nvPr/>
        </p:nvPicPr>
        <p:blipFill>
          <a:blip r:embed="rId8"/>
          <a:srcRect/>
          <a:stretch>
            <a:fillRect/>
          </a:stretch>
        </p:blipFill>
        <p:spPr>
          <a:xfrm>
            <a:off x="9728200" y="1981200"/>
            <a:ext cx="75499" cy="75499"/>
          </a:xfrm>
          <a:prstGeom prst="rect">
            <a:avLst/>
          </a:prstGeom>
          <a:ln>
            <a:noFill/>
          </a:ln>
        </p:spPr>
      </p:pic>
      <p:pic>
        <p:nvPicPr>
          <p:cNvPr id="10" name="New picture"/>
          <p:cNvPicPr/>
          <p:nvPr/>
        </p:nvPicPr>
        <p:blipFill>
          <a:blip r:embed="rId9"/>
          <a:srcRect/>
          <a:stretch>
            <a:fillRect/>
          </a:stretch>
        </p:blipFill>
        <p:spPr>
          <a:xfrm>
            <a:off x="0" y="-12700"/>
            <a:ext cx="612755" cy="5739942"/>
          </a:xfrm>
          <a:prstGeom prst="rect">
            <a:avLst/>
          </a:prstGeom>
          <a:ln>
            <a:noFill/>
          </a:ln>
        </p:spPr>
      </p:pic>
      <p:pic>
        <p:nvPicPr>
          <p:cNvPr id="11" name="New picture"/>
          <p:cNvPicPr/>
          <p:nvPr/>
        </p:nvPicPr>
        <p:blipFill>
          <a:blip r:embed="rId10"/>
          <a:srcRect/>
          <a:stretch>
            <a:fillRect/>
          </a:stretch>
        </p:blipFill>
        <p:spPr>
          <a:xfrm>
            <a:off x="1003300" y="3657600"/>
            <a:ext cx="75499" cy="75499"/>
          </a:xfrm>
          <a:prstGeom prst="rect">
            <a:avLst/>
          </a:prstGeom>
          <a:ln>
            <a:noFill/>
          </a:ln>
        </p:spPr>
      </p:pic>
      <p:pic>
        <p:nvPicPr>
          <p:cNvPr id="12" name="New picture"/>
          <p:cNvPicPr/>
          <p:nvPr/>
        </p:nvPicPr>
        <p:blipFill>
          <a:blip r:embed="rId11"/>
          <a:srcRect/>
          <a:stretch>
            <a:fillRect/>
          </a:stretch>
        </p:blipFill>
        <p:spPr>
          <a:xfrm>
            <a:off x="1003300" y="3327400"/>
            <a:ext cx="75499" cy="75499"/>
          </a:xfrm>
          <a:prstGeom prst="rect">
            <a:avLst/>
          </a:prstGeom>
          <a:ln>
            <a:noFill/>
          </a:ln>
        </p:spPr>
      </p:pic>
      <p:pic>
        <p:nvPicPr>
          <p:cNvPr id="13" name="New picture"/>
          <p:cNvPicPr/>
          <p:nvPr/>
        </p:nvPicPr>
        <p:blipFill>
          <a:blip r:embed="rId12"/>
          <a:srcRect/>
          <a:stretch>
            <a:fillRect/>
          </a:stretch>
        </p:blipFill>
        <p:spPr>
          <a:xfrm>
            <a:off x="1003300" y="2984500"/>
            <a:ext cx="75499" cy="75499"/>
          </a:xfrm>
          <a:prstGeom prst="rect">
            <a:avLst/>
          </a:prstGeom>
          <a:ln>
            <a:noFill/>
          </a:ln>
        </p:spPr>
      </p:pic>
      <p:pic>
        <p:nvPicPr>
          <p:cNvPr id="14" name="New picture"/>
          <p:cNvPicPr/>
          <p:nvPr/>
        </p:nvPicPr>
        <p:blipFill>
          <a:blip r:embed="rId13"/>
          <a:srcRect/>
          <a:stretch>
            <a:fillRect/>
          </a:stretch>
        </p:blipFill>
        <p:spPr>
          <a:xfrm>
            <a:off x="1003300" y="2654300"/>
            <a:ext cx="75499" cy="75499"/>
          </a:xfrm>
          <a:prstGeom prst="rect">
            <a:avLst/>
          </a:prstGeom>
          <a:ln>
            <a:noFill/>
          </a:ln>
        </p:spPr>
      </p:pic>
      <p:pic>
        <p:nvPicPr>
          <p:cNvPr id="15" name="New picture"/>
          <p:cNvPicPr/>
          <p:nvPr/>
        </p:nvPicPr>
        <p:blipFill>
          <a:blip r:embed="rId14"/>
          <a:srcRect/>
          <a:stretch>
            <a:fillRect/>
          </a:stretch>
        </p:blipFill>
        <p:spPr>
          <a:xfrm>
            <a:off x="1003300" y="2311400"/>
            <a:ext cx="75499" cy="75499"/>
          </a:xfrm>
          <a:prstGeom prst="rect">
            <a:avLst/>
          </a:prstGeom>
          <a:ln>
            <a:noFill/>
          </a:ln>
        </p:spPr>
      </p:pic>
      <p:pic>
        <p:nvPicPr>
          <p:cNvPr id="16" name="New picture"/>
          <p:cNvPicPr/>
          <p:nvPr/>
        </p:nvPicPr>
        <p:blipFill>
          <a:blip r:embed="rId15"/>
          <a:srcRect/>
          <a:stretch>
            <a:fillRect/>
          </a:stretch>
        </p:blipFill>
        <p:spPr>
          <a:xfrm>
            <a:off x="1003300" y="1981200"/>
            <a:ext cx="75499" cy="75499"/>
          </a:xfrm>
          <a:prstGeom prst="rect">
            <a:avLst/>
          </a:prstGeom>
          <a:ln>
            <a:noFill/>
          </a:ln>
        </p:spPr>
      </p:pic>
      <p:pic>
        <p:nvPicPr>
          <p:cNvPr id="17" name="New picture"/>
          <p:cNvPicPr/>
          <p:nvPr/>
        </p:nvPicPr>
        <p:blipFill>
          <a:blip r:embed="rId16"/>
          <a:srcRect/>
          <a:stretch>
            <a:fillRect/>
          </a:stretch>
        </p:blipFill>
        <p:spPr>
          <a:xfrm>
            <a:off x="3596931" y="1830054"/>
            <a:ext cx="5162914" cy="1173604"/>
          </a:xfrm>
          <a:prstGeom prst="rect">
            <a:avLst/>
          </a:prstGeom>
          <a:ln>
            <a:noFill/>
          </a:ln>
        </p:spPr>
      </p:pic>
      <p:sp>
        <p:nvSpPr>
          <p:cNvPr id="18" name="New shape"/>
          <p:cNvSpPr/>
          <p:nvPr/>
        </p:nvSpPr>
        <p:spPr>
          <a:xfrm>
            <a:off x="3987800" y="3098800"/>
            <a:ext cx="3327400" cy="5715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ctr" eaLnBrk="1" latinLnBrk="0" hangingPunct="0">
              <a:lnSpc>
                <a:spcPct val="125000"/>
              </a:lnSpc>
            </a:pPr>
            <a:endParaRPr lang="zh-CN" sz="1500" b="0" spc="-150" dirty="0">
              <a:solidFill>
                <a:srgbClr val="808080"/>
              </a:solidFill>
              <a:latin typeface="仓耳今楷05-6763 W05"/>
            </a:endParaRPr>
          </a:p>
        </p:txBody>
      </p:sp>
      <p:sp>
        <p:nvSpPr>
          <p:cNvPr id="19" name="New shape"/>
          <p:cNvSpPr/>
          <p:nvPr/>
        </p:nvSpPr>
        <p:spPr>
          <a:xfrm>
            <a:off x="3211356" y="2120900"/>
            <a:ext cx="6102350" cy="6731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Ins="0" bIns="0" rtlCol="0" anchor="t"/>
          <a:lstStyle/>
          <a:p>
            <a:pPr algn="ctr" eaLnBrk="1" latinLnBrk="0" hangingPunct="0"/>
            <a:endParaRPr lang="zh-CN" sz="3200" b="1" dirty="0">
              <a:solidFill>
                <a:srgbClr val="487D78"/>
              </a:solidFill>
              <a:latin typeface="思源黑体 CN Heavy"/>
            </a:endParaRPr>
          </a:p>
        </p:txBody>
      </p:sp>
      <p:sp>
        <p:nvSpPr>
          <p:cNvPr id="20" name="New shape"/>
          <p:cNvSpPr/>
          <p:nvPr/>
        </p:nvSpPr>
        <p:spPr>
          <a:xfrm>
            <a:off x="3175000" y="1879600"/>
            <a:ext cx="4965700" cy="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p:txBody>
      </p:sp>
      <p:sp>
        <p:nvSpPr>
          <p:cNvPr id="22" name="文本框 21"/>
          <p:cNvSpPr txBox="1"/>
          <p:nvPr/>
        </p:nvSpPr>
        <p:spPr>
          <a:xfrm>
            <a:off x="3574871" y="2315746"/>
            <a:ext cx="5080882" cy="521970"/>
          </a:xfrm>
          <a:prstGeom prst="rect">
            <a:avLst/>
          </a:prstGeom>
          <a:noFill/>
        </p:spPr>
        <p:txBody>
          <a:bodyPr wrap="square">
            <a:spAutoFit/>
          </a:bodyPr>
          <a:lstStyle/>
          <a:p>
            <a:pPr algn="ctr" eaLnBrk="1" latinLnBrk="0" hangingPunct="0"/>
            <a:r>
              <a:rPr lang="zh-CN" altLang="zh-CN" sz="2800" b="1" dirty="0">
                <a:solidFill>
                  <a:srgbClr val="487D78"/>
                </a:solidFill>
                <a:latin typeface="+mj-ea"/>
                <a:ea typeface="+mj-ea"/>
              </a:rPr>
              <a:t>软件</a:t>
            </a:r>
            <a:r>
              <a:rPr lang="zh-CN" altLang="zh-CN" sz="2800" b="1" dirty="0">
                <a:solidFill>
                  <a:srgbClr val="487D78"/>
                </a:solidFill>
                <a:latin typeface="+mj-ea"/>
                <a:ea typeface="+mj-ea"/>
              </a:rPr>
              <a:t>功能介绍</a:t>
            </a:r>
            <a:endParaRPr lang="zh-CN" altLang="zh-CN" sz="2800" b="1" dirty="0">
              <a:solidFill>
                <a:srgbClr val="487D78"/>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4203700" y="1270000"/>
            <a:ext cx="75499" cy="75499"/>
          </a:xfrm>
          <a:prstGeom prst="rect">
            <a:avLst/>
          </a:prstGeom>
          <a:ln>
            <a:noFill/>
          </a:ln>
        </p:spPr>
      </p:pic>
      <p:pic>
        <p:nvPicPr>
          <p:cNvPr id="3" name="New picture"/>
          <p:cNvPicPr/>
          <p:nvPr/>
        </p:nvPicPr>
        <p:blipFill>
          <a:blip r:embed="rId2"/>
          <a:srcRect/>
          <a:stretch>
            <a:fillRect/>
          </a:stretch>
        </p:blipFill>
        <p:spPr>
          <a:xfrm>
            <a:off x="4533900" y="1270000"/>
            <a:ext cx="75499" cy="75499"/>
          </a:xfrm>
          <a:prstGeom prst="rect">
            <a:avLst/>
          </a:prstGeom>
          <a:ln>
            <a:noFill/>
          </a:ln>
        </p:spPr>
      </p:pic>
      <p:pic>
        <p:nvPicPr>
          <p:cNvPr id="4" name="New picture"/>
          <p:cNvPicPr/>
          <p:nvPr/>
        </p:nvPicPr>
        <p:blipFill>
          <a:blip r:embed="rId3"/>
          <a:srcRect/>
          <a:stretch>
            <a:fillRect/>
          </a:stretch>
        </p:blipFill>
        <p:spPr>
          <a:xfrm>
            <a:off x="4876800" y="1270000"/>
            <a:ext cx="75499" cy="75499"/>
          </a:xfrm>
          <a:prstGeom prst="rect">
            <a:avLst/>
          </a:prstGeom>
          <a:ln>
            <a:noFill/>
          </a:ln>
        </p:spPr>
      </p:pic>
      <p:pic>
        <p:nvPicPr>
          <p:cNvPr id="5" name="New picture"/>
          <p:cNvPicPr/>
          <p:nvPr/>
        </p:nvPicPr>
        <p:blipFill>
          <a:blip r:embed="rId4"/>
          <a:srcRect/>
          <a:stretch>
            <a:fillRect/>
          </a:stretch>
        </p:blipFill>
        <p:spPr>
          <a:xfrm>
            <a:off x="5207000" y="1270000"/>
            <a:ext cx="75499" cy="75499"/>
          </a:xfrm>
          <a:prstGeom prst="rect">
            <a:avLst/>
          </a:prstGeom>
          <a:ln>
            <a:noFill/>
          </a:ln>
        </p:spPr>
      </p:pic>
      <p:pic>
        <p:nvPicPr>
          <p:cNvPr id="6" name="New picture"/>
          <p:cNvPicPr/>
          <p:nvPr/>
        </p:nvPicPr>
        <p:blipFill>
          <a:blip r:embed="rId5"/>
          <a:srcRect/>
          <a:stretch>
            <a:fillRect/>
          </a:stretch>
        </p:blipFill>
        <p:spPr>
          <a:xfrm>
            <a:off x="5549900" y="1270000"/>
            <a:ext cx="75499" cy="75499"/>
          </a:xfrm>
          <a:prstGeom prst="rect">
            <a:avLst/>
          </a:prstGeom>
          <a:ln>
            <a:noFill/>
          </a:ln>
        </p:spPr>
      </p:pic>
      <p:pic>
        <p:nvPicPr>
          <p:cNvPr id="7" name="New picture"/>
          <p:cNvPicPr/>
          <p:nvPr/>
        </p:nvPicPr>
        <p:blipFill>
          <a:blip r:embed="rId6"/>
          <a:srcRect/>
          <a:stretch>
            <a:fillRect/>
          </a:stretch>
        </p:blipFill>
        <p:spPr>
          <a:xfrm>
            <a:off x="5880100" y="1270000"/>
            <a:ext cx="75499" cy="75499"/>
          </a:xfrm>
          <a:prstGeom prst="rect">
            <a:avLst/>
          </a:prstGeom>
          <a:ln>
            <a:noFill/>
          </a:ln>
        </p:spPr>
      </p:pic>
      <p:pic>
        <p:nvPicPr>
          <p:cNvPr id="8" name="New picture"/>
          <p:cNvPicPr/>
          <p:nvPr/>
        </p:nvPicPr>
        <p:blipFill>
          <a:blip r:embed="rId7"/>
          <a:srcRect/>
          <a:stretch>
            <a:fillRect/>
          </a:stretch>
        </p:blipFill>
        <p:spPr>
          <a:xfrm>
            <a:off x="0" y="-12700"/>
            <a:ext cx="10159326" cy="842622"/>
          </a:xfrm>
          <a:prstGeom prst="rect">
            <a:avLst/>
          </a:prstGeom>
          <a:ln>
            <a:noFill/>
          </a:ln>
        </p:spPr>
      </p:pic>
      <p:pic>
        <p:nvPicPr>
          <p:cNvPr id="9" name="New picture"/>
          <p:cNvPicPr/>
          <p:nvPr/>
        </p:nvPicPr>
        <p:blipFill>
          <a:blip r:embed="rId8"/>
          <a:srcRect/>
          <a:stretch>
            <a:fillRect/>
          </a:stretch>
        </p:blipFill>
        <p:spPr>
          <a:xfrm>
            <a:off x="419100" y="292100"/>
            <a:ext cx="529167" cy="285143"/>
          </a:xfrm>
          <a:prstGeom prst="rect">
            <a:avLst/>
          </a:prstGeom>
          <a:ln>
            <a:noFill/>
          </a:ln>
        </p:spPr>
      </p:pic>
      <p:pic>
        <p:nvPicPr>
          <p:cNvPr id="10" name="New picture"/>
          <p:cNvPicPr/>
          <p:nvPr/>
        </p:nvPicPr>
        <p:blipFill>
          <a:blip r:embed="rId9"/>
          <a:srcRect/>
          <a:stretch>
            <a:fillRect/>
          </a:stretch>
        </p:blipFill>
        <p:spPr>
          <a:xfrm>
            <a:off x="419100" y="304800"/>
            <a:ext cx="486698" cy="248068"/>
          </a:xfrm>
          <a:prstGeom prst="rect">
            <a:avLst/>
          </a:prstGeom>
          <a:ln>
            <a:noFill/>
          </a:ln>
        </p:spPr>
      </p:pic>
      <p:pic>
        <p:nvPicPr>
          <p:cNvPr id="11" name="New picture"/>
          <p:cNvPicPr/>
          <p:nvPr/>
        </p:nvPicPr>
        <p:blipFill>
          <a:blip r:embed="rId10"/>
          <a:srcRect/>
          <a:stretch>
            <a:fillRect/>
          </a:stretch>
        </p:blipFill>
        <p:spPr>
          <a:xfrm>
            <a:off x="1102995" y="1564640"/>
            <a:ext cx="3661699" cy="3417002"/>
          </a:xfrm>
          <a:prstGeom prst="rect">
            <a:avLst/>
          </a:prstGeom>
          <a:ln>
            <a:noFill/>
          </a:ln>
        </p:spPr>
      </p:pic>
      <p:sp>
        <p:nvSpPr>
          <p:cNvPr id="12" name="New shape"/>
          <p:cNvSpPr/>
          <p:nvPr/>
        </p:nvSpPr>
        <p:spPr>
          <a:xfrm>
            <a:off x="939800" y="317500"/>
            <a:ext cx="2212975" cy="32385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Ins="0" bIns="0" rtlCol="0" anchor="t"/>
          <a:lstStyle/>
          <a:p>
            <a:pPr algn="l" eaLnBrk="1" latinLnBrk="0" hangingPunct="0"/>
            <a:r>
              <a:rPr lang="zh-CN" sz="2000" b="0" dirty="0">
                <a:solidFill>
                  <a:srgbClr val="FFFFFF"/>
                </a:solidFill>
                <a:latin typeface="思源黑体 CN Heavy"/>
              </a:rPr>
              <a:t>功能介绍</a:t>
            </a:r>
            <a:endParaRPr lang="zh-CN" sz="2000" b="0" dirty="0">
              <a:solidFill>
                <a:srgbClr val="FFFFFF"/>
              </a:solidFill>
              <a:latin typeface="思源黑体 CN Heavy"/>
            </a:endParaRPr>
          </a:p>
        </p:txBody>
      </p:sp>
      <p:sp>
        <p:nvSpPr>
          <p:cNvPr id="13" name="New shape"/>
          <p:cNvSpPr/>
          <p:nvPr/>
        </p:nvSpPr>
        <p:spPr>
          <a:xfrm>
            <a:off x="1473200" y="2171700"/>
            <a:ext cx="2921000" cy="235458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eaLnBrk="1" latinLnBrk="0" hangingPunct="0"/>
            <a:r>
              <a:rPr lang="zh-CN" altLang="en-US" sz="1400" dirty="0">
                <a:solidFill>
                  <a:schemeClr val="tx1"/>
                </a:solidFill>
              </a:rPr>
              <a:t>注册登录：对用户提供注册及登录功能</a:t>
            </a:r>
            <a:endParaRPr lang="zh-CN" altLang="en-US" sz="1400" dirty="0">
              <a:solidFill>
                <a:schemeClr val="tx1"/>
              </a:solidFill>
            </a:endParaRPr>
          </a:p>
          <a:p>
            <a:pPr eaLnBrk="1" latinLnBrk="0" hangingPunct="0"/>
            <a:endParaRPr lang="zh-CN" altLang="en-US" sz="1400" dirty="0">
              <a:solidFill>
                <a:schemeClr val="tx1"/>
              </a:solidFill>
            </a:endParaRPr>
          </a:p>
          <a:p>
            <a:pPr eaLnBrk="1" latinLnBrk="0" hangingPunct="0"/>
            <a:r>
              <a:rPr lang="zh-CN" altLang="en-US" sz="1400" dirty="0">
                <a:solidFill>
                  <a:schemeClr val="tx1"/>
                </a:solidFill>
              </a:rPr>
              <a:t>发帖：用户可以对将要拍卖的商品及时间地点发帖描述</a:t>
            </a:r>
            <a:endParaRPr lang="zh-CN" altLang="en-US" sz="1400" dirty="0">
              <a:solidFill>
                <a:schemeClr val="tx1"/>
              </a:solidFill>
            </a:endParaRPr>
          </a:p>
          <a:p>
            <a:pPr eaLnBrk="1" latinLnBrk="0" hangingPunct="0"/>
            <a:endParaRPr lang="zh-CN" altLang="en-US" sz="1400" dirty="0">
              <a:solidFill>
                <a:schemeClr val="tx1"/>
              </a:solidFill>
            </a:endParaRPr>
          </a:p>
          <a:p>
            <a:pPr eaLnBrk="1" latinLnBrk="0" hangingPunct="0"/>
            <a:r>
              <a:rPr lang="zh-CN" altLang="en-US" sz="1400" dirty="0">
                <a:solidFill>
                  <a:schemeClr val="tx1"/>
                </a:solidFill>
              </a:rPr>
              <a:t>浏览：用户可以浏览已有的商品</a:t>
            </a:r>
            <a:endParaRPr lang="zh-CN" altLang="en-US" sz="1400" dirty="0">
              <a:solidFill>
                <a:schemeClr val="tx1"/>
              </a:solidFill>
            </a:endParaRPr>
          </a:p>
          <a:p>
            <a:pPr eaLnBrk="1" latinLnBrk="0" hangingPunct="0"/>
            <a:endParaRPr lang="zh-CN" altLang="en-US" sz="1400" dirty="0">
              <a:solidFill>
                <a:schemeClr val="tx1"/>
              </a:solidFill>
            </a:endParaRPr>
          </a:p>
          <a:p>
            <a:pPr eaLnBrk="1" latinLnBrk="0" hangingPunct="0"/>
            <a:r>
              <a:rPr lang="zh-CN" altLang="en-US" sz="1400" dirty="0">
                <a:solidFill>
                  <a:schemeClr val="tx1"/>
                </a:solidFill>
              </a:rPr>
              <a:t>订阅：用户可以选择将感兴趣的商品添加订阅以及时得知拍卖信息</a:t>
            </a:r>
            <a:endParaRPr lang="zh-CN" altLang="en-US" sz="1400" dirty="0">
              <a:solidFill>
                <a:schemeClr val="tx1"/>
              </a:solidFill>
            </a:endParaRPr>
          </a:p>
        </p:txBody>
      </p:sp>
      <p:pic>
        <p:nvPicPr>
          <p:cNvPr id="14" name="New picture"/>
          <p:cNvPicPr/>
          <p:nvPr/>
        </p:nvPicPr>
        <p:blipFill>
          <a:blip r:embed="rId11"/>
          <a:srcRect/>
          <a:stretch>
            <a:fillRect/>
          </a:stretch>
        </p:blipFill>
        <p:spPr>
          <a:xfrm>
            <a:off x="1102995" y="1564640"/>
            <a:ext cx="395695" cy="397044"/>
          </a:xfrm>
          <a:prstGeom prst="rect">
            <a:avLst/>
          </a:prstGeom>
          <a:ln>
            <a:noFill/>
          </a:ln>
        </p:spPr>
      </p:pic>
      <p:pic>
        <p:nvPicPr>
          <p:cNvPr id="15" name="New picture"/>
          <p:cNvPicPr/>
          <p:nvPr/>
        </p:nvPicPr>
        <p:blipFill>
          <a:blip r:embed="rId12"/>
          <a:srcRect/>
          <a:stretch>
            <a:fillRect/>
          </a:stretch>
        </p:blipFill>
        <p:spPr>
          <a:xfrm>
            <a:off x="4368800" y="4584700"/>
            <a:ext cx="395695" cy="397044"/>
          </a:xfrm>
          <a:prstGeom prst="rect">
            <a:avLst/>
          </a:prstGeom>
          <a:ln>
            <a:noFill/>
          </a:ln>
        </p:spPr>
      </p:pic>
      <p:pic>
        <p:nvPicPr>
          <p:cNvPr id="18" name="图片 17"/>
          <p:cNvPicPr>
            <a:picLocks noChangeAspect="1"/>
          </p:cNvPicPr>
          <p:nvPr/>
        </p:nvPicPr>
        <p:blipFill rotWithShape="1">
          <a:blip r:embed="rId13" cstate="print">
            <a:extLst>
              <a:ext uri="{28A0092B-C50C-407E-A947-70E740481C1C}">
                <a14:useLocalDpi xmlns:a14="http://schemas.microsoft.com/office/drawing/2010/main" val="0"/>
              </a:ext>
            </a:extLst>
          </a:blip>
          <a:srcRect r="11755"/>
          <a:stretch>
            <a:fillRect/>
          </a:stretch>
        </p:blipFill>
        <p:spPr>
          <a:xfrm>
            <a:off x="4974093" y="1434749"/>
            <a:ext cx="4230478" cy="3595503"/>
          </a:xfrm>
          <a:prstGeom prst="rect">
            <a:avLst/>
          </a:prstGeom>
        </p:spPr>
      </p:pic>
      <p:graphicFrame>
        <p:nvGraphicFramePr>
          <p:cNvPr id="16" name="表格 15"/>
          <p:cNvGraphicFramePr/>
          <p:nvPr/>
        </p:nvGraphicFramePr>
        <p:xfrm>
          <a:off x="2931160" y="2717800"/>
          <a:ext cx="4297363" cy="279400"/>
        </p:xfrm>
        <a:graphic>
          <a:graphicData uri="http://schemas.openxmlformats.org/drawingml/2006/table">
            <a:tbl>
              <a:tblPr/>
              <a:tblGrid>
                <a:gridCol w="1103313"/>
                <a:gridCol w="3194050"/>
              </a:tblGrid>
              <a:tr h="279400">
                <a:tc>
                  <a:txBody>
                    <a:bodyPr/>
                    <a:p>
                      <a:pPr indent="0" algn="ctr">
                        <a:buNone/>
                      </a:pPr>
                      <a:endParaRPr lang="en-US"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68580" marR="68580" marT="0" marB="0" vert="horz" anchor="ctr" anchorCtr="0">
                    <a:lnL>
                      <a:noFill/>
                    </a:lnL>
                    <a:lnR>
                      <a:noFill/>
                    </a:lnR>
                    <a:lnT cap="flat">
                      <a:noFill/>
                    </a:lnT>
                    <a:lnB cap="flat">
                      <a:noFill/>
                    </a:lnB>
                    <a:lnTlToBr>
                      <a:noFill/>
                    </a:lnTlToBr>
                    <a:lnBlToTr>
                      <a:noFill/>
                    </a:lnBlToTr>
                    <a:noFill/>
                  </a:tcPr>
                </a:tc>
                <a:tc>
                  <a:txBody>
                    <a:bodyPr/>
                    <a:p>
                      <a:pPr indent="0" algn="ctr">
                        <a:buNone/>
                      </a:pPr>
                      <a:endParaRPr lang="en-US"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68580" marR="68580" marT="0" marB="0" vert="horz" anchor="ctr" anchorCtr="0">
                    <a:lnL>
                      <a:noFill/>
                    </a:lnL>
                    <a:lnR cap="flat">
                      <a:noFill/>
                    </a:lnR>
                    <a:lnT cap="flat">
                      <a:noFill/>
                    </a:lnT>
                    <a:lnB cap="flat">
                      <a:noFill/>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0"/>
                                  </p:iterate>
                                  <p:childTnLst>
                                    <p:set>
                                      <p:cBhvr>
                                        <p:cTn id="6" dur="1" fill="hold">
                                          <p:stCondLst>
                                            <p:cond delay="0"/>
                                          </p:stCondLst>
                                        </p:cTn>
                                        <p:tgtEl>
                                          <p:spTgt spid="14"/>
                                        </p:tgtEl>
                                        <p:attrNameLst>
                                          <p:attrName>style.visibility</p:attrName>
                                        </p:attrNameLst>
                                      </p:cBhvr>
                                      <p:to>
                                        <p:strVal val="visible"/>
                                      </p:to>
                                    </p:set>
                                    <p:animEffect transition="in" filter="fade" prLst="">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4203700" y="1270000"/>
            <a:ext cx="75499" cy="75499"/>
          </a:xfrm>
          <a:prstGeom prst="rect">
            <a:avLst/>
          </a:prstGeom>
          <a:ln>
            <a:noFill/>
          </a:ln>
        </p:spPr>
      </p:pic>
      <p:pic>
        <p:nvPicPr>
          <p:cNvPr id="3" name="New picture"/>
          <p:cNvPicPr/>
          <p:nvPr/>
        </p:nvPicPr>
        <p:blipFill>
          <a:blip r:embed="rId2"/>
          <a:srcRect/>
          <a:stretch>
            <a:fillRect/>
          </a:stretch>
        </p:blipFill>
        <p:spPr>
          <a:xfrm>
            <a:off x="4533900" y="1270000"/>
            <a:ext cx="75499" cy="75499"/>
          </a:xfrm>
          <a:prstGeom prst="rect">
            <a:avLst/>
          </a:prstGeom>
          <a:ln>
            <a:noFill/>
          </a:ln>
        </p:spPr>
      </p:pic>
      <p:pic>
        <p:nvPicPr>
          <p:cNvPr id="4" name="New picture"/>
          <p:cNvPicPr/>
          <p:nvPr/>
        </p:nvPicPr>
        <p:blipFill>
          <a:blip r:embed="rId3"/>
          <a:srcRect/>
          <a:stretch>
            <a:fillRect/>
          </a:stretch>
        </p:blipFill>
        <p:spPr>
          <a:xfrm>
            <a:off x="4876800" y="1270000"/>
            <a:ext cx="75499" cy="75499"/>
          </a:xfrm>
          <a:prstGeom prst="rect">
            <a:avLst/>
          </a:prstGeom>
          <a:ln>
            <a:noFill/>
          </a:ln>
        </p:spPr>
      </p:pic>
      <p:pic>
        <p:nvPicPr>
          <p:cNvPr id="5" name="New picture"/>
          <p:cNvPicPr/>
          <p:nvPr/>
        </p:nvPicPr>
        <p:blipFill>
          <a:blip r:embed="rId4"/>
          <a:srcRect/>
          <a:stretch>
            <a:fillRect/>
          </a:stretch>
        </p:blipFill>
        <p:spPr>
          <a:xfrm>
            <a:off x="5207000" y="1270000"/>
            <a:ext cx="75499" cy="75499"/>
          </a:xfrm>
          <a:prstGeom prst="rect">
            <a:avLst/>
          </a:prstGeom>
          <a:ln>
            <a:noFill/>
          </a:ln>
        </p:spPr>
      </p:pic>
      <p:pic>
        <p:nvPicPr>
          <p:cNvPr id="6" name="New picture"/>
          <p:cNvPicPr/>
          <p:nvPr/>
        </p:nvPicPr>
        <p:blipFill>
          <a:blip r:embed="rId5"/>
          <a:srcRect/>
          <a:stretch>
            <a:fillRect/>
          </a:stretch>
        </p:blipFill>
        <p:spPr>
          <a:xfrm>
            <a:off x="5549900" y="1270000"/>
            <a:ext cx="75499" cy="75499"/>
          </a:xfrm>
          <a:prstGeom prst="rect">
            <a:avLst/>
          </a:prstGeom>
          <a:ln>
            <a:noFill/>
          </a:ln>
        </p:spPr>
      </p:pic>
      <p:pic>
        <p:nvPicPr>
          <p:cNvPr id="7" name="New picture"/>
          <p:cNvPicPr/>
          <p:nvPr/>
        </p:nvPicPr>
        <p:blipFill>
          <a:blip r:embed="rId6"/>
          <a:srcRect/>
          <a:stretch>
            <a:fillRect/>
          </a:stretch>
        </p:blipFill>
        <p:spPr>
          <a:xfrm>
            <a:off x="5880100" y="1270000"/>
            <a:ext cx="75499" cy="75499"/>
          </a:xfrm>
          <a:prstGeom prst="rect">
            <a:avLst/>
          </a:prstGeom>
          <a:ln>
            <a:noFill/>
          </a:ln>
        </p:spPr>
      </p:pic>
      <p:pic>
        <p:nvPicPr>
          <p:cNvPr id="8" name="New picture"/>
          <p:cNvPicPr/>
          <p:nvPr/>
        </p:nvPicPr>
        <p:blipFill>
          <a:blip r:embed="rId7"/>
          <a:srcRect/>
          <a:stretch>
            <a:fillRect/>
          </a:stretch>
        </p:blipFill>
        <p:spPr>
          <a:xfrm>
            <a:off x="0" y="-12700"/>
            <a:ext cx="10159326" cy="842622"/>
          </a:xfrm>
          <a:prstGeom prst="rect">
            <a:avLst/>
          </a:prstGeom>
          <a:ln>
            <a:noFill/>
          </a:ln>
        </p:spPr>
      </p:pic>
      <p:pic>
        <p:nvPicPr>
          <p:cNvPr id="9" name="New picture"/>
          <p:cNvPicPr/>
          <p:nvPr/>
        </p:nvPicPr>
        <p:blipFill>
          <a:blip r:embed="rId8"/>
          <a:srcRect/>
          <a:stretch>
            <a:fillRect/>
          </a:stretch>
        </p:blipFill>
        <p:spPr>
          <a:xfrm>
            <a:off x="419100" y="292100"/>
            <a:ext cx="529167" cy="285143"/>
          </a:xfrm>
          <a:prstGeom prst="rect">
            <a:avLst/>
          </a:prstGeom>
          <a:ln>
            <a:noFill/>
          </a:ln>
        </p:spPr>
      </p:pic>
      <p:pic>
        <p:nvPicPr>
          <p:cNvPr id="10" name="New picture"/>
          <p:cNvPicPr/>
          <p:nvPr/>
        </p:nvPicPr>
        <p:blipFill>
          <a:blip r:embed="rId9"/>
          <a:srcRect/>
          <a:stretch>
            <a:fillRect/>
          </a:stretch>
        </p:blipFill>
        <p:spPr>
          <a:xfrm>
            <a:off x="419100" y="304800"/>
            <a:ext cx="486698" cy="248068"/>
          </a:xfrm>
          <a:prstGeom prst="rect">
            <a:avLst/>
          </a:prstGeom>
          <a:ln>
            <a:noFill/>
          </a:ln>
        </p:spPr>
      </p:pic>
      <p:pic>
        <p:nvPicPr>
          <p:cNvPr id="13" name="New picture"/>
          <p:cNvPicPr/>
          <p:nvPr/>
        </p:nvPicPr>
        <p:blipFill>
          <a:blip r:embed="rId10"/>
          <a:srcRect/>
          <a:stretch>
            <a:fillRect/>
          </a:stretch>
        </p:blipFill>
        <p:spPr>
          <a:xfrm>
            <a:off x="4940300" y="1485265"/>
            <a:ext cx="4757781" cy="3739894"/>
          </a:xfrm>
          <a:prstGeom prst="rect">
            <a:avLst/>
          </a:prstGeom>
          <a:ln>
            <a:noFill/>
          </a:ln>
        </p:spPr>
      </p:pic>
      <p:sp>
        <p:nvSpPr>
          <p:cNvPr id="14" name="New shape"/>
          <p:cNvSpPr/>
          <p:nvPr/>
        </p:nvSpPr>
        <p:spPr>
          <a:xfrm>
            <a:off x="5113020" y="1797685"/>
            <a:ext cx="4481195" cy="315214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noAutofit/>
          </a:bodyPr>
          <a:lstStyle/>
          <a:p>
            <a:pPr hangingPunct="0">
              <a:lnSpc>
                <a:spcPct val="108000"/>
              </a:lnSpc>
            </a:pPr>
            <a:r>
              <a:rPr lang="zh-CN" sz="1335" b="0" dirty="0">
                <a:solidFill>
                  <a:srgbClr val="FFFFFF"/>
                </a:solidFill>
                <a:latin typeface="微软雅黑" panose="020B0503020204020204" charset="-122"/>
              </a:rPr>
              <a:t>用户信息管理：用户可以管理编辑自己的个人信息</a:t>
            </a:r>
            <a:endParaRPr lang="zh-CN" sz="1335" b="0" dirty="0">
              <a:solidFill>
                <a:srgbClr val="FFFFFF"/>
              </a:solidFill>
              <a:latin typeface="微软雅黑" panose="020B0503020204020204" charset="-122"/>
            </a:endParaRPr>
          </a:p>
          <a:p>
            <a:pPr hangingPunct="0">
              <a:lnSpc>
                <a:spcPct val="108000"/>
              </a:lnSpc>
            </a:pPr>
            <a:endParaRPr lang="zh-CN" sz="1335" b="0" dirty="0">
              <a:solidFill>
                <a:srgbClr val="FFFFFF"/>
              </a:solidFill>
              <a:latin typeface="微软雅黑" panose="020B0503020204020204" charset="-122"/>
            </a:endParaRPr>
          </a:p>
          <a:p>
            <a:pPr hangingPunct="0">
              <a:lnSpc>
                <a:spcPct val="108000"/>
              </a:lnSpc>
            </a:pPr>
            <a:r>
              <a:rPr lang="zh-CN" sz="1335" b="0" dirty="0">
                <a:solidFill>
                  <a:srgbClr val="FFFFFF"/>
                </a:solidFill>
                <a:latin typeface="微软雅黑" panose="020B0503020204020204" charset="-122"/>
              </a:rPr>
              <a:t>求</a:t>
            </a:r>
            <a:r>
              <a:rPr lang="zh-CN" sz="1335" b="0" dirty="0">
                <a:solidFill>
                  <a:srgbClr val="FFFFFF"/>
                </a:solidFill>
                <a:latin typeface="微软雅黑" panose="020B0503020204020204" charset="-122"/>
              </a:rPr>
              <a:t>购：用户可以发布求购信息</a:t>
            </a:r>
            <a:endParaRPr lang="zh-CN" sz="1335" b="0" dirty="0">
              <a:solidFill>
                <a:srgbClr val="FFFFFF"/>
              </a:solidFill>
              <a:latin typeface="微软雅黑" panose="020B0503020204020204" charset="-122"/>
            </a:endParaRPr>
          </a:p>
          <a:p>
            <a:pPr hangingPunct="0">
              <a:lnSpc>
                <a:spcPct val="108000"/>
              </a:lnSpc>
            </a:pPr>
            <a:endParaRPr lang="zh-CN" sz="1335" b="0" dirty="0">
              <a:solidFill>
                <a:srgbClr val="FFFFFF"/>
              </a:solidFill>
              <a:latin typeface="微软雅黑" panose="020B0503020204020204" charset="-122"/>
            </a:endParaRPr>
          </a:p>
          <a:p>
            <a:pPr hangingPunct="0">
              <a:lnSpc>
                <a:spcPct val="108000"/>
              </a:lnSpc>
            </a:pPr>
            <a:r>
              <a:rPr lang="zh-CN" sz="1335" b="0" dirty="0">
                <a:solidFill>
                  <a:srgbClr val="FFFFFF"/>
                </a:solidFill>
                <a:latin typeface="微软雅黑" panose="020B0503020204020204" charset="-122"/>
              </a:rPr>
              <a:t>评价</a:t>
            </a:r>
            <a:r>
              <a:rPr lang="zh-CN" sz="1335" b="0" dirty="0">
                <a:solidFill>
                  <a:srgbClr val="FFFFFF"/>
                </a:solidFill>
                <a:latin typeface="微软雅黑" panose="020B0503020204020204" charset="-122"/>
              </a:rPr>
              <a:t>系统：用户可以对商品进行评价</a:t>
            </a:r>
            <a:endParaRPr lang="zh-CN" sz="1335" b="0" dirty="0">
              <a:solidFill>
                <a:srgbClr val="FFFFFF"/>
              </a:solidFill>
              <a:latin typeface="微软雅黑" panose="020B0503020204020204" charset="-122"/>
            </a:endParaRPr>
          </a:p>
          <a:p>
            <a:pPr hangingPunct="0">
              <a:lnSpc>
                <a:spcPct val="108000"/>
              </a:lnSpc>
            </a:pPr>
            <a:endParaRPr lang="zh-CN" sz="1335" b="0" dirty="0">
              <a:solidFill>
                <a:srgbClr val="FFFFFF"/>
              </a:solidFill>
              <a:latin typeface="微软雅黑" panose="020B0503020204020204" charset="-122"/>
            </a:endParaRPr>
          </a:p>
          <a:p>
            <a:pPr hangingPunct="0">
              <a:lnSpc>
                <a:spcPct val="108000"/>
              </a:lnSpc>
            </a:pPr>
            <a:r>
              <a:rPr lang="zh-CN" sz="1335" b="0" dirty="0">
                <a:solidFill>
                  <a:srgbClr val="FFFFFF"/>
                </a:solidFill>
                <a:latin typeface="微软雅黑" panose="020B0503020204020204" charset="-122"/>
              </a:rPr>
              <a:t>管理员</a:t>
            </a:r>
            <a:r>
              <a:rPr lang="zh-CN" sz="1335" b="0" dirty="0">
                <a:solidFill>
                  <a:srgbClr val="FFFFFF"/>
                </a:solidFill>
                <a:latin typeface="微软雅黑" panose="020B0503020204020204" charset="-122"/>
              </a:rPr>
              <a:t>系统：管理用户信息、产品信息</a:t>
            </a:r>
            <a:endParaRPr lang="zh-CN" sz="1335" b="0" dirty="0">
              <a:solidFill>
                <a:srgbClr val="FFFFFF"/>
              </a:solidFill>
              <a:latin typeface="微软雅黑" panose="020B0503020204020204" charset="-122"/>
            </a:endParaRPr>
          </a:p>
          <a:p>
            <a:pPr hangingPunct="0">
              <a:lnSpc>
                <a:spcPct val="108000"/>
              </a:lnSpc>
            </a:pPr>
            <a:endParaRPr lang="zh-CN" sz="1335" b="0" dirty="0">
              <a:solidFill>
                <a:srgbClr val="FFFFFF"/>
              </a:solidFill>
              <a:latin typeface="微软雅黑" panose="020B0503020204020204" charset="-122"/>
            </a:endParaRPr>
          </a:p>
          <a:p>
            <a:pPr hangingPunct="0">
              <a:lnSpc>
                <a:spcPct val="108000"/>
              </a:lnSpc>
            </a:pPr>
            <a:r>
              <a:rPr lang="zh-CN" sz="1335" b="0" dirty="0">
                <a:solidFill>
                  <a:srgbClr val="FFFFFF"/>
                </a:solidFill>
                <a:latin typeface="微软雅黑" panose="020B0503020204020204" charset="-122"/>
              </a:rPr>
              <a:t>筛选：发帖时用户需添加商品信息、时间地点等tag便于筛选</a:t>
            </a:r>
            <a:endParaRPr lang="zh-CN" sz="1335" b="0" dirty="0">
              <a:solidFill>
                <a:srgbClr val="FFFFFF"/>
              </a:solidFill>
              <a:latin typeface="微软雅黑" panose="020B0503020204020204" charset="-122"/>
            </a:endParaRPr>
          </a:p>
        </p:txBody>
      </p:sp>
      <p:sp>
        <p:nvSpPr>
          <p:cNvPr id="15" name="New shape"/>
          <p:cNvSpPr/>
          <p:nvPr/>
        </p:nvSpPr>
        <p:spPr>
          <a:xfrm>
            <a:off x="939800" y="317500"/>
            <a:ext cx="1708150" cy="32385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Ins="0" bIns="0" rtlCol="0" anchor="t"/>
          <a:lstStyle/>
          <a:p>
            <a:pPr algn="l" eaLnBrk="1" latinLnBrk="0" hangingPunct="0"/>
            <a:r>
              <a:rPr lang="zh-CN" sz="2000" b="0" dirty="0">
                <a:solidFill>
                  <a:srgbClr val="FFFFFF"/>
                </a:solidFill>
                <a:latin typeface="思源黑体 CN Heavy"/>
              </a:rPr>
              <a:t>功能介绍</a:t>
            </a:r>
            <a:endParaRPr lang="zh-CN" sz="2000" b="0" dirty="0">
              <a:solidFill>
                <a:srgbClr val="FFFFFF"/>
              </a:solidFill>
              <a:latin typeface="思源黑体 CN Heavy"/>
            </a:endParaRPr>
          </a:p>
        </p:txBody>
      </p:sp>
      <p:pic>
        <p:nvPicPr>
          <p:cNvPr id="17" name="图片 16"/>
          <p:cNvPicPr>
            <a:picLocks noChangeAspect="1"/>
          </p:cNvPicPr>
          <p:nvPr/>
        </p:nvPicPr>
        <p:blipFill rotWithShape="1">
          <a:blip r:embed="rId11" cstate="print">
            <a:extLst>
              <a:ext uri="{28A0092B-C50C-407E-A947-70E740481C1C}">
                <a14:useLocalDpi xmlns:a14="http://schemas.microsoft.com/office/drawing/2010/main" val="0"/>
              </a:ext>
            </a:extLst>
          </a:blip>
          <a:srcRect r="10893"/>
          <a:stretch>
            <a:fillRect/>
          </a:stretch>
        </p:blipFill>
        <p:spPr>
          <a:xfrm>
            <a:off x="254797" y="1485104"/>
            <a:ext cx="4622003" cy="343530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2209800" y="-25400"/>
            <a:ext cx="7948285" cy="5777691"/>
          </a:xfrm>
          <a:prstGeom prst="rect">
            <a:avLst/>
          </a:prstGeom>
          <a:ln>
            <a:noFill/>
          </a:ln>
        </p:spPr>
      </p:pic>
      <p:pic>
        <p:nvPicPr>
          <p:cNvPr id="3" name="New picture"/>
          <p:cNvPicPr/>
          <p:nvPr/>
        </p:nvPicPr>
        <p:blipFill>
          <a:blip r:embed="rId2"/>
          <a:srcRect/>
          <a:stretch>
            <a:fillRect/>
          </a:stretch>
        </p:blipFill>
        <p:spPr>
          <a:xfrm>
            <a:off x="1231900" y="584200"/>
            <a:ext cx="8108046" cy="4564315"/>
          </a:xfrm>
          <a:prstGeom prst="rect">
            <a:avLst/>
          </a:prstGeom>
          <a:ln>
            <a:noFill/>
          </a:ln>
        </p:spPr>
      </p:pic>
      <p:pic>
        <p:nvPicPr>
          <p:cNvPr id="4" name="New picture"/>
          <p:cNvPicPr/>
          <p:nvPr/>
        </p:nvPicPr>
        <p:blipFill>
          <a:blip r:embed="rId3"/>
          <a:srcRect/>
          <a:stretch>
            <a:fillRect/>
          </a:stretch>
        </p:blipFill>
        <p:spPr>
          <a:xfrm>
            <a:off x="9728200" y="3657600"/>
            <a:ext cx="75499" cy="75499"/>
          </a:xfrm>
          <a:prstGeom prst="rect">
            <a:avLst/>
          </a:prstGeom>
          <a:ln>
            <a:noFill/>
          </a:ln>
        </p:spPr>
      </p:pic>
      <p:pic>
        <p:nvPicPr>
          <p:cNvPr id="5" name="New picture"/>
          <p:cNvPicPr/>
          <p:nvPr/>
        </p:nvPicPr>
        <p:blipFill>
          <a:blip r:embed="rId4"/>
          <a:srcRect/>
          <a:stretch>
            <a:fillRect/>
          </a:stretch>
        </p:blipFill>
        <p:spPr>
          <a:xfrm>
            <a:off x="9728200" y="3327400"/>
            <a:ext cx="75499" cy="75499"/>
          </a:xfrm>
          <a:prstGeom prst="rect">
            <a:avLst/>
          </a:prstGeom>
          <a:ln>
            <a:noFill/>
          </a:ln>
        </p:spPr>
      </p:pic>
      <p:pic>
        <p:nvPicPr>
          <p:cNvPr id="6" name="New picture"/>
          <p:cNvPicPr/>
          <p:nvPr/>
        </p:nvPicPr>
        <p:blipFill>
          <a:blip r:embed="rId5"/>
          <a:srcRect/>
          <a:stretch>
            <a:fillRect/>
          </a:stretch>
        </p:blipFill>
        <p:spPr>
          <a:xfrm>
            <a:off x="9728200" y="2984500"/>
            <a:ext cx="75499" cy="75499"/>
          </a:xfrm>
          <a:prstGeom prst="rect">
            <a:avLst/>
          </a:prstGeom>
          <a:ln>
            <a:noFill/>
          </a:ln>
        </p:spPr>
      </p:pic>
      <p:pic>
        <p:nvPicPr>
          <p:cNvPr id="7" name="New picture"/>
          <p:cNvPicPr/>
          <p:nvPr/>
        </p:nvPicPr>
        <p:blipFill>
          <a:blip r:embed="rId6"/>
          <a:srcRect/>
          <a:stretch>
            <a:fillRect/>
          </a:stretch>
        </p:blipFill>
        <p:spPr>
          <a:xfrm>
            <a:off x="9728200" y="2654300"/>
            <a:ext cx="75499" cy="75499"/>
          </a:xfrm>
          <a:prstGeom prst="rect">
            <a:avLst/>
          </a:prstGeom>
          <a:ln>
            <a:noFill/>
          </a:ln>
        </p:spPr>
      </p:pic>
      <p:pic>
        <p:nvPicPr>
          <p:cNvPr id="8" name="New picture"/>
          <p:cNvPicPr/>
          <p:nvPr/>
        </p:nvPicPr>
        <p:blipFill>
          <a:blip r:embed="rId7"/>
          <a:srcRect/>
          <a:stretch>
            <a:fillRect/>
          </a:stretch>
        </p:blipFill>
        <p:spPr>
          <a:xfrm>
            <a:off x="9728200" y="2311400"/>
            <a:ext cx="75499" cy="75499"/>
          </a:xfrm>
          <a:prstGeom prst="rect">
            <a:avLst/>
          </a:prstGeom>
          <a:ln>
            <a:noFill/>
          </a:ln>
        </p:spPr>
      </p:pic>
      <p:pic>
        <p:nvPicPr>
          <p:cNvPr id="9" name="New picture"/>
          <p:cNvPicPr/>
          <p:nvPr/>
        </p:nvPicPr>
        <p:blipFill>
          <a:blip r:embed="rId8"/>
          <a:srcRect/>
          <a:stretch>
            <a:fillRect/>
          </a:stretch>
        </p:blipFill>
        <p:spPr>
          <a:xfrm>
            <a:off x="9728200" y="1981200"/>
            <a:ext cx="75499" cy="75499"/>
          </a:xfrm>
          <a:prstGeom prst="rect">
            <a:avLst/>
          </a:prstGeom>
          <a:ln>
            <a:noFill/>
          </a:ln>
        </p:spPr>
      </p:pic>
      <p:pic>
        <p:nvPicPr>
          <p:cNvPr id="10" name="New picture"/>
          <p:cNvPicPr/>
          <p:nvPr/>
        </p:nvPicPr>
        <p:blipFill>
          <a:blip r:embed="rId9"/>
          <a:srcRect/>
          <a:stretch>
            <a:fillRect/>
          </a:stretch>
        </p:blipFill>
        <p:spPr>
          <a:xfrm>
            <a:off x="0" y="-12700"/>
            <a:ext cx="612755" cy="5739942"/>
          </a:xfrm>
          <a:prstGeom prst="rect">
            <a:avLst/>
          </a:prstGeom>
          <a:ln>
            <a:noFill/>
          </a:ln>
        </p:spPr>
      </p:pic>
      <p:pic>
        <p:nvPicPr>
          <p:cNvPr id="11" name="New picture"/>
          <p:cNvPicPr/>
          <p:nvPr/>
        </p:nvPicPr>
        <p:blipFill>
          <a:blip r:embed="rId10"/>
          <a:srcRect/>
          <a:stretch>
            <a:fillRect/>
          </a:stretch>
        </p:blipFill>
        <p:spPr>
          <a:xfrm>
            <a:off x="1003300" y="3657600"/>
            <a:ext cx="75499" cy="75499"/>
          </a:xfrm>
          <a:prstGeom prst="rect">
            <a:avLst/>
          </a:prstGeom>
          <a:ln>
            <a:noFill/>
          </a:ln>
        </p:spPr>
      </p:pic>
      <p:pic>
        <p:nvPicPr>
          <p:cNvPr id="12" name="New picture"/>
          <p:cNvPicPr/>
          <p:nvPr/>
        </p:nvPicPr>
        <p:blipFill>
          <a:blip r:embed="rId11"/>
          <a:srcRect/>
          <a:stretch>
            <a:fillRect/>
          </a:stretch>
        </p:blipFill>
        <p:spPr>
          <a:xfrm>
            <a:off x="1003300" y="3327400"/>
            <a:ext cx="75499" cy="75499"/>
          </a:xfrm>
          <a:prstGeom prst="rect">
            <a:avLst/>
          </a:prstGeom>
          <a:ln>
            <a:noFill/>
          </a:ln>
        </p:spPr>
      </p:pic>
      <p:pic>
        <p:nvPicPr>
          <p:cNvPr id="13" name="New picture"/>
          <p:cNvPicPr/>
          <p:nvPr/>
        </p:nvPicPr>
        <p:blipFill>
          <a:blip r:embed="rId12"/>
          <a:srcRect/>
          <a:stretch>
            <a:fillRect/>
          </a:stretch>
        </p:blipFill>
        <p:spPr>
          <a:xfrm>
            <a:off x="1003300" y="2984500"/>
            <a:ext cx="75499" cy="75499"/>
          </a:xfrm>
          <a:prstGeom prst="rect">
            <a:avLst/>
          </a:prstGeom>
          <a:ln>
            <a:noFill/>
          </a:ln>
        </p:spPr>
      </p:pic>
      <p:pic>
        <p:nvPicPr>
          <p:cNvPr id="14" name="New picture"/>
          <p:cNvPicPr/>
          <p:nvPr/>
        </p:nvPicPr>
        <p:blipFill>
          <a:blip r:embed="rId13"/>
          <a:srcRect/>
          <a:stretch>
            <a:fillRect/>
          </a:stretch>
        </p:blipFill>
        <p:spPr>
          <a:xfrm>
            <a:off x="1003300" y="2654300"/>
            <a:ext cx="75499" cy="75499"/>
          </a:xfrm>
          <a:prstGeom prst="rect">
            <a:avLst/>
          </a:prstGeom>
          <a:ln>
            <a:noFill/>
          </a:ln>
        </p:spPr>
      </p:pic>
      <p:pic>
        <p:nvPicPr>
          <p:cNvPr id="15" name="New picture"/>
          <p:cNvPicPr/>
          <p:nvPr/>
        </p:nvPicPr>
        <p:blipFill>
          <a:blip r:embed="rId14"/>
          <a:srcRect/>
          <a:stretch>
            <a:fillRect/>
          </a:stretch>
        </p:blipFill>
        <p:spPr>
          <a:xfrm>
            <a:off x="1003300" y="2311400"/>
            <a:ext cx="75499" cy="75499"/>
          </a:xfrm>
          <a:prstGeom prst="rect">
            <a:avLst/>
          </a:prstGeom>
          <a:ln>
            <a:noFill/>
          </a:ln>
        </p:spPr>
      </p:pic>
      <p:pic>
        <p:nvPicPr>
          <p:cNvPr id="16" name="New picture"/>
          <p:cNvPicPr/>
          <p:nvPr/>
        </p:nvPicPr>
        <p:blipFill>
          <a:blip r:embed="rId15"/>
          <a:srcRect/>
          <a:stretch>
            <a:fillRect/>
          </a:stretch>
        </p:blipFill>
        <p:spPr>
          <a:xfrm>
            <a:off x="1003300" y="1981200"/>
            <a:ext cx="75499" cy="75499"/>
          </a:xfrm>
          <a:prstGeom prst="rect">
            <a:avLst/>
          </a:prstGeom>
          <a:ln>
            <a:noFill/>
          </a:ln>
        </p:spPr>
      </p:pic>
      <p:pic>
        <p:nvPicPr>
          <p:cNvPr id="17" name="New picture"/>
          <p:cNvPicPr/>
          <p:nvPr/>
        </p:nvPicPr>
        <p:blipFill>
          <a:blip r:embed="rId16"/>
          <a:srcRect/>
          <a:stretch>
            <a:fillRect/>
          </a:stretch>
        </p:blipFill>
        <p:spPr>
          <a:xfrm>
            <a:off x="3073400" y="1803400"/>
            <a:ext cx="5162914" cy="1173605"/>
          </a:xfrm>
          <a:prstGeom prst="rect">
            <a:avLst/>
          </a:prstGeom>
          <a:ln>
            <a:noFill/>
          </a:ln>
        </p:spPr>
      </p:pic>
      <p:sp>
        <p:nvSpPr>
          <p:cNvPr id="18" name="New shape"/>
          <p:cNvSpPr/>
          <p:nvPr/>
        </p:nvSpPr>
        <p:spPr>
          <a:xfrm>
            <a:off x="3987800" y="3098800"/>
            <a:ext cx="3327400" cy="5715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ctr" eaLnBrk="1" latinLnBrk="0" hangingPunct="0">
              <a:lnSpc>
                <a:spcPct val="125000"/>
              </a:lnSpc>
            </a:pPr>
            <a:endParaRPr lang="zh-CN" sz="1500" b="0" spc="-150" dirty="0">
              <a:solidFill>
                <a:srgbClr val="808080"/>
              </a:solidFill>
              <a:latin typeface="仓耳今楷05-6763 W05"/>
            </a:endParaRPr>
          </a:p>
        </p:txBody>
      </p:sp>
      <p:sp>
        <p:nvSpPr>
          <p:cNvPr id="19" name="New shape"/>
          <p:cNvSpPr/>
          <p:nvPr/>
        </p:nvSpPr>
        <p:spPr>
          <a:xfrm>
            <a:off x="3467100" y="2133600"/>
            <a:ext cx="5080000" cy="6731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Ins="0" bIns="0" rtlCol="0" anchor="t"/>
          <a:lstStyle/>
          <a:p>
            <a:pPr algn="ctr" eaLnBrk="1" latinLnBrk="0" hangingPunct="0"/>
            <a:r>
              <a:rPr lang="zh-CN" sz="4000" b="0">
                <a:solidFill>
                  <a:srgbClr val="487D78"/>
                </a:solidFill>
                <a:latin typeface="思源黑体 CN Heavy"/>
              </a:rPr>
              <a:t>关键技术和创新</a:t>
            </a:r>
            <a:r>
              <a:rPr lang="zh-CN" sz="4000" b="0">
                <a:solidFill>
                  <a:srgbClr val="487D78"/>
                </a:solidFill>
                <a:latin typeface="思源黑体 CN Heavy"/>
              </a:rPr>
              <a:t>点</a:t>
            </a:r>
            <a:endParaRPr lang="zh-CN" sz="4000" b="0">
              <a:solidFill>
                <a:srgbClr val="487D78"/>
              </a:solidFill>
              <a:latin typeface="思源黑体 CN Heavy"/>
            </a:endParaRPr>
          </a:p>
        </p:txBody>
      </p:sp>
      <p:sp>
        <p:nvSpPr>
          <p:cNvPr id="20" name="New shape"/>
          <p:cNvSpPr/>
          <p:nvPr/>
        </p:nvSpPr>
        <p:spPr>
          <a:xfrm>
            <a:off x="3175000" y="1879600"/>
            <a:ext cx="4965700" cy="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4203700" y="1270000"/>
            <a:ext cx="75499" cy="75499"/>
          </a:xfrm>
          <a:prstGeom prst="rect">
            <a:avLst/>
          </a:prstGeom>
          <a:ln>
            <a:noFill/>
          </a:ln>
        </p:spPr>
      </p:pic>
      <p:pic>
        <p:nvPicPr>
          <p:cNvPr id="3" name="New picture"/>
          <p:cNvPicPr/>
          <p:nvPr/>
        </p:nvPicPr>
        <p:blipFill>
          <a:blip r:embed="rId2"/>
          <a:srcRect/>
          <a:stretch>
            <a:fillRect/>
          </a:stretch>
        </p:blipFill>
        <p:spPr>
          <a:xfrm>
            <a:off x="4533900" y="1270000"/>
            <a:ext cx="75499" cy="75499"/>
          </a:xfrm>
          <a:prstGeom prst="rect">
            <a:avLst/>
          </a:prstGeom>
          <a:ln>
            <a:noFill/>
          </a:ln>
        </p:spPr>
      </p:pic>
      <p:pic>
        <p:nvPicPr>
          <p:cNvPr id="4" name="New picture"/>
          <p:cNvPicPr/>
          <p:nvPr/>
        </p:nvPicPr>
        <p:blipFill>
          <a:blip r:embed="rId3"/>
          <a:srcRect/>
          <a:stretch>
            <a:fillRect/>
          </a:stretch>
        </p:blipFill>
        <p:spPr>
          <a:xfrm>
            <a:off x="4876800" y="1270000"/>
            <a:ext cx="75499" cy="75499"/>
          </a:xfrm>
          <a:prstGeom prst="rect">
            <a:avLst/>
          </a:prstGeom>
          <a:ln>
            <a:noFill/>
          </a:ln>
        </p:spPr>
      </p:pic>
      <p:pic>
        <p:nvPicPr>
          <p:cNvPr id="5" name="New picture"/>
          <p:cNvPicPr/>
          <p:nvPr/>
        </p:nvPicPr>
        <p:blipFill>
          <a:blip r:embed="rId4"/>
          <a:srcRect/>
          <a:stretch>
            <a:fillRect/>
          </a:stretch>
        </p:blipFill>
        <p:spPr>
          <a:xfrm>
            <a:off x="5207000" y="1270000"/>
            <a:ext cx="75499" cy="75499"/>
          </a:xfrm>
          <a:prstGeom prst="rect">
            <a:avLst/>
          </a:prstGeom>
          <a:ln>
            <a:noFill/>
          </a:ln>
        </p:spPr>
      </p:pic>
      <p:pic>
        <p:nvPicPr>
          <p:cNvPr id="6" name="New picture"/>
          <p:cNvPicPr/>
          <p:nvPr/>
        </p:nvPicPr>
        <p:blipFill>
          <a:blip r:embed="rId5"/>
          <a:srcRect/>
          <a:stretch>
            <a:fillRect/>
          </a:stretch>
        </p:blipFill>
        <p:spPr>
          <a:xfrm>
            <a:off x="5549900" y="1270000"/>
            <a:ext cx="75499" cy="75499"/>
          </a:xfrm>
          <a:prstGeom prst="rect">
            <a:avLst/>
          </a:prstGeom>
          <a:ln>
            <a:noFill/>
          </a:ln>
        </p:spPr>
      </p:pic>
      <p:pic>
        <p:nvPicPr>
          <p:cNvPr id="7" name="New picture"/>
          <p:cNvPicPr/>
          <p:nvPr/>
        </p:nvPicPr>
        <p:blipFill>
          <a:blip r:embed="rId6"/>
          <a:srcRect/>
          <a:stretch>
            <a:fillRect/>
          </a:stretch>
        </p:blipFill>
        <p:spPr>
          <a:xfrm>
            <a:off x="5880100" y="1270000"/>
            <a:ext cx="75499" cy="75499"/>
          </a:xfrm>
          <a:prstGeom prst="rect">
            <a:avLst/>
          </a:prstGeom>
          <a:ln>
            <a:noFill/>
          </a:ln>
        </p:spPr>
      </p:pic>
      <p:pic>
        <p:nvPicPr>
          <p:cNvPr id="8" name="New picture"/>
          <p:cNvPicPr/>
          <p:nvPr/>
        </p:nvPicPr>
        <p:blipFill>
          <a:blip r:embed="rId7"/>
          <a:srcRect/>
          <a:stretch>
            <a:fillRect/>
          </a:stretch>
        </p:blipFill>
        <p:spPr>
          <a:xfrm>
            <a:off x="0" y="-12700"/>
            <a:ext cx="10159326" cy="842622"/>
          </a:xfrm>
          <a:prstGeom prst="rect">
            <a:avLst/>
          </a:prstGeom>
          <a:ln>
            <a:noFill/>
          </a:ln>
        </p:spPr>
      </p:pic>
      <p:pic>
        <p:nvPicPr>
          <p:cNvPr id="9" name="New picture"/>
          <p:cNvPicPr/>
          <p:nvPr/>
        </p:nvPicPr>
        <p:blipFill>
          <a:blip r:embed="rId8"/>
          <a:srcRect/>
          <a:stretch>
            <a:fillRect/>
          </a:stretch>
        </p:blipFill>
        <p:spPr>
          <a:xfrm>
            <a:off x="419100" y="292100"/>
            <a:ext cx="529166" cy="285143"/>
          </a:xfrm>
          <a:prstGeom prst="rect">
            <a:avLst/>
          </a:prstGeom>
          <a:ln>
            <a:noFill/>
          </a:ln>
        </p:spPr>
      </p:pic>
      <p:pic>
        <p:nvPicPr>
          <p:cNvPr id="10" name="New picture"/>
          <p:cNvPicPr/>
          <p:nvPr/>
        </p:nvPicPr>
        <p:blipFill>
          <a:blip r:embed="rId9"/>
          <a:srcRect/>
          <a:stretch>
            <a:fillRect/>
          </a:stretch>
        </p:blipFill>
        <p:spPr>
          <a:xfrm>
            <a:off x="419100" y="304800"/>
            <a:ext cx="486698" cy="248068"/>
          </a:xfrm>
          <a:prstGeom prst="rect">
            <a:avLst/>
          </a:prstGeom>
          <a:ln>
            <a:noFill/>
          </a:ln>
        </p:spPr>
      </p:pic>
      <p:pic>
        <p:nvPicPr>
          <p:cNvPr id="11" name="New picture"/>
          <p:cNvPicPr/>
          <p:nvPr/>
        </p:nvPicPr>
        <p:blipFill>
          <a:blip r:embed="rId10"/>
          <a:srcRect/>
          <a:stretch>
            <a:fillRect/>
          </a:stretch>
        </p:blipFill>
        <p:spPr>
          <a:xfrm>
            <a:off x="2222500" y="1828800"/>
            <a:ext cx="5772972" cy="3232972"/>
          </a:xfrm>
          <a:prstGeom prst="rect">
            <a:avLst/>
          </a:prstGeom>
          <a:ln>
            <a:noFill/>
          </a:ln>
        </p:spPr>
      </p:pic>
      <p:pic>
        <p:nvPicPr>
          <p:cNvPr id="12" name="New picture"/>
          <p:cNvPicPr/>
          <p:nvPr/>
        </p:nvPicPr>
        <p:blipFill>
          <a:blip r:embed="rId11"/>
          <a:srcRect/>
          <a:stretch>
            <a:fillRect/>
          </a:stretch>
        </p:blipFill>
        <p:spPr>
          <a:xfrm>
            <a:off x="2628900" y="3441700"/>
            <a:ext cx="43816" cy="1199894"/>
          </a:xfrm>
          <a:prstGeom prst="rect">
            <a:avLst/>
          </a:prstGeom>
          <a:ln>
            <a:noFill/>
          </a:ln>
        </p:spPr>
      </p:pic>
      <p:pic>
        <p:nvPicPr>
          <p:cNvPr id="13" name="New picture"/>
          <p:cNvPicPr/>
          <p:nvPr/>
        </p:nvPicPr>
        <p:blipFill>
          <a:blip r:embed="rId12"/>
          <a:srcRect/>
          <a:stretch>
            <a:fillRect/>
          </a:stretch>
        </p:blipFill>
        <p:spPr>
          <a:xfrm>
            <a:off x="3733800" y="2171700"/>
            <a:ext cx="43816" cy="1685244"/>
          </a:xfrm>
          <a:prstGeom prst="rect">
            <a:avLst/>
          </a:prstGeom>
          <a:ln>
            <a:noFill/>
          </a:ln>
        </p:spPr>
      </p:pic>
      <p:pic>
        <p:nvPicPr>
          <p:cNvPr id="14" name="New picture"/>
          <p:cNvPicPr/>
          <p:nvPr/>
        </p:nvPicPr>
        <p:blipFill>
          <a:blip r:embed="rId13"/>
          <a:srcRect/>
          <a:stretch>
            <a:fillRect/>
          </a:stretch>
        </p:blipFill>
        <p:spPr>
          <a:xfrm>
            <a:off x="4800600" y="1612900"/>
            <a:ext cx="43816" cy="1751980"/>
          </a:xfrm>
          <a:prstGeom prst="rect">
            <a:avLst/>
          </a:prstGeom>
          <a:ln>
            <a:noFill/>
          </a:ln>
        </p:spPr>
      </p:pic>
      <p:pic>
        <p:nvPicPr>
          <p:cNvPr id="15" name="New picture"/>
          <p:cNvPicPr/>
          <p:nvPr/>
        </p:nvPicPr>
        <p:blipFill>
          <a:blip r:embed="rId14"/>
          <a:srcRect/>
          <a:stretch>
            <a:fillRect/>
          </a:stretch>
        </p:blipFill>
        <p:spPr>
          <a:xfrm>
            <a:off x="6299200" y="2857500"/>
            <a:ext cx="43816" cy="1178323"/>
          </a:xfrm>
          <a:prstGeom prst="rect">
            <a:avLst/>
          </a:prstGeom>
          <a:ln>
            <a:noFill/>
          </a:ln>
        </p:spPr>
      </p:pic>
      <p:pic>
        <p:nvPicPr>
          <p:cNvPr id="16" name="New picture"/>
          <p:cNvPicPr/>
          <p:nvPr/>
        </p:nvPicPr>
        <p:blipFill>
          <a:blip r:embed="rId15"/>
          <a:srcRect/>
          <a:stretch>
            <a:fillRect/>
          </a:stretch>
        </p:blipFill>
        <p:spPr>
          <a:xfrm>
            <a:off x="2463800" y="3263900"/>
            <a:ext cx="386258" cy="386258"/>
          </a:xfrm>
          <a:prstGeom prst="rect">
            <a:avLst/>
          </a:prstGeom>
          <a:ln>
            <a:noFill/>
          </a:ln>
        </p:spPr>
      </p:pic>
      <p:pic>
        <p:nvPicPr>
          <p:cNvPr id="17" name="New picture"/>
          <p:cNvPicPr/>
          <p:nvPr/>
        </p:nvPicPr>
        <p:blipFill>
          <a:blip r:embed="rId16"/>
          <a:srcRect/>
          <a:stretch>
            <a:fillRect/>
          </a:stretch>
        </p:blipFill>
        <p:spPr>
          <a:xfrm>
            <a:off x="3568700" y="1981200"/>
            <a:ext cx="386258" cy="386258"/>
          </a:xfrm>
          <a:prstGeom prst="rect">
            <a:avLst/>
          </a:prstGeom>
          <a:ln>
            <a:noFill/>
          </a:ln>
        </p:spPr>
      </p:pic>
      <p:pic>
        <p:nvPicPr>
          <p:cNvPr id="18" name="New picture"/>
          <p:cNvPicPr/>
          <p:nvPr/>
        </p:nvPicPr>
        <p:blipFill>
          <a:blip r:embed="rId17"/>
          <a:srcRect/>
          <a:stretch>
            <a:fillRect/>
          </a:stretch>
        </p:blipFill>
        <p:spPr>
          <a:xfrm>
            <a:off x="4635500" y="1282700"/>
            <a:ext cx="386258" cy="386258"/>
          </a:xfrm>
          <a:prstGeom prst="rect">
            <a:avLst/>
          </a:prstGeom>
          <a:ln>
            <a:noFill/>
          </a:ln>
        </p:spPr>
      </p:pic>
      <p:pic>
        <p:nvPicPr>
          <p:cNvPr id="19" name="New picture"/>
          <p:cNvPicPr/>
          <p:nvPr/>
        </p:nvPicPr>
        <p:blipFill>
          <a:blip r:embed="rId18"/>
          <a:srcRect/>
          <a:stretch>
            <a:fillRect/>
          </a:stretch>
        </p:blipFill>
        <p:spPr>
          <a:xfrm>
            <a:off x="6121400" y="3860800"/>
            <a:ext cx="386258" cy="386258"/>
          </a:xfrm>
          <a:prstGeom prst="rect">
            <a:avLst/>
          </a:prstGeom>
          <a:ln>
            <a:noFill/>
          </a:ln>
        </p:spPr>
      </p:pic>
      <p:pic>
        <p:nvPicPr>
          <p:cNvPr id="20" name="New picture"/>
          <p:cNvPicPr/>
          <p:nvPr/>
        </p:nvPicPr>
        <p:blipFill>
          <a:blip r:embed="rId19"/>
          <a:srcRect/>
          <a:stretch>
            <a:fillRect/>
          </a:stretch>
        </p:blipFill>
        <p:spPr>
          <a:xfrm>
            <a:off x="2603500" y="4572000"/>
            <a:ext cx="105159" cy="105159"/>
          </a:xfrm>
          <a:prstGeom prst="rect">
            <a:avLst/>
          </a:prstGeom>
          <a:ln>
            <a:noFill/>
          </a:ln>
        </p:spPr>
      </p:pic>
      <p:pic>
        <p:nvPicPr>
          <p:cNvPr id="21" name="New picture"/>
          <p:cNvPicPr/>
          <p:nvPr/>
        </p:nvPicPr>
        <p:blipFill>
          <a:blip r:embed="rId20"/>
          <a:srcRect/>
          <a:stretch>
            <a:fillRect/>
          </a:stretch>
        </p:blipFill>
        <p:spPr>
          <a:xfrm>
            <a:off x="3670300" y="3759200"/>
            <a:ext cx="163806" cy="163806"/>
          </a:xfrm>
          <a:prstGeom prst="rect">
            <a:avLst/>
          </a:prstGeom>
          <a:ln>
            <a:noFill/>
          </a:ln>
        </p:spPr>
      </p:pic>
      <p:pic>
        <p:nvPicPr>
          <p:cNvPr id="22" name="New picture"/>
          <p:cNvPicPr/>
          <p:nvPr/>
        </p:nvPicPr>
        <p:blipFill>
          <a:blip r:embed="rId21"/>
          <a:srcRect/>
          <a:stretch>
            <a:fillRect/>
          </a:stretch>
        </p:blipFill>
        <p:spPr>
          <a:xfrm>
            <a:off x="4724400" y="3238500"/>
            <a:ext cx="210993" cy="210993"/>
          </a:xfrm>
          <a:prstGeom prst="rect">
            <a:avLst/>
          </a:prstGeom>
          <a:ln>
            <a:noFill/>
          </a:ln>
        </p:spPr>
      </p:pic>
      <p:pic>
        <p:nvPicPr>
          <p:cNvPr id="23" name="New picture"/>
          <p:cNvPicPr/>
          <p:nvPr/>
        </p:nvPicPr>
        <p:blipFill>
          <a:blip r:embed="rId22"/>
          <a:srcRect/>
          <a:stretch>
            <a:fillRect/>
          </a:stretch>
        </p:blipFill>
        <p:spPr>
          <a:xfrm>
            <a:off x="6184900" y="2755900"/>
            <a:ext cx="260876" cy="260877"/>
          </a:xfrm>
          <a:prstGeom prst="rect">
            <a:avLst/>
          </a:prstGeom>
          <a:ln>
            <a:noFill/>
          </a:ln>
        </p:spPr>
      </p:pic>
      <p:sp>
        <p:nvSpPr>
          <p:cNvPr id="24" name="New shape"/>
          <p:cNvSpPr/>
          <p:nvPr/>
        </p:nvSpPr>
        <p:spPr>
          <a:xfrm>
            <a:off x="6210300" y="3962400"/>
            <a:ext cx="215900" cy="2159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ctr" eaLnBrk="1" latinLnBrk="0" hangingPunct="0"/>
            <a:r>
              <a:rPr lang="zh-CN" sz="1220" b="0">
                <a:solidFill>
                  <a:srgbClr val="FCFCFC"/>
                </a:solidFill>
                <a:latin typeface="微软雅黑" panose="020B0503020204020204" charset="-122"/>
              </a:rPr>
              <a:t>04</a:t>
            </a:r>
            <a:endParaRPr lang="zh-CN" sz="1220" b="0">
              <a:solidFill>
                <a:srgbClr val="FCFCFC"/>
              </a:solidFill>
              <a:latin typeface="微软雅黑" panose="020B0503020204020204" charset="-122"/>
            </a:endParaRPr>
          </a:p>
        </p:txBody>
      </p:sp>
      <p:sp>
        <p:nvSpPr>
          <p:cNvPr id="25" name="New shape"/>
          <p:cNvSpPr/>
          <p:nvPr/>
        </p:nvSpPr>
        <p:spPr>
          <a:xfrm>
            <a:off x="8229600" y="2400300"/>
            <a:ext cx="850900" cy="26035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ctr" eaLnBrk="1" latinLnBrk="0" hangingPunct="0"/>
            <a:r>
              <a:rPr lang="zh-CN" sz="1555" b="1">
                <a:solidFill>
                  <a:srgbClr val="FFFFFF"/>
                </a:solidFill>
                <a:latin typeface="微软雅黑" panose="020B0503020204020204" charset="-122"/>
              </a:rPr>
              <a:t>输入文本</a:t>
            </a:r>
            <a:endParaRPr lang="zh-CN" sz="1555" b="1">
              <a:solidFill>
                <a:srgbClr val="FFFFFF"/>
              </a:solidFill>
              <a:latin typeface="微软雅黑" panose="020B0503020204020204" charset="-122"/>
            </a:endParaRPr>
          </a:p>
        </p:txBody>
      </p:sp>
      <p:sp>
        <p:nvSpPr>
          <p:cNvPr id="26" name="New shape"/>
          <p:cNvSpPr/>
          <p:nvPr/>
        </p:nvSpPr>
        <p:spPr>
          <a:xfrm>
            <a:off x="5168900" y="1663700"/>
            <a:ext cx="1562100" cy="60198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just" hangingPunct="0"/>
            <a:r>
              <a:rPr lang="zh-CN" sz="1110" b="0" dirty="0">
                <a:solidFill>
                  <a:srgbClr val="404040"/>
                </a:solidFill>
                <a:latin typeface="微软雅黑" panose="020B0503020204020204" charset="-122"/>
              </a:rPr>
              <a:t>用Mysql实现数据的存储与管理</a:t>
            </a:r>
            <a:endParaRPr lang="zh-CN" sz="1110" b="0" dirty="0">
              <a:solidFill>
                <a:srgbClr val="404040"/>
              </a:solidFill>
              <a:latin typeface="微软雅黑" panose="020B0503020204020204" charset="-122"/>
            </a:endParaRPr>
          </a:p>
        </p:txBody>
      </p:sp>
      <p:sp>
        <p:nvSpPr>
          <p:cNvPr id="27" name="New shape"/>
          <p:cNvSpPr/>
          <p:nvPr/>
        </p:nvSpPr>
        <p:spPr>
          <a:xfrm>
            <a:off x="1485900" y="2349500"/>
            <a:ext cx="1879600" cy="3429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just" hangingPunct="0"/>
            <a:r>
              <a:rPr lang="zh-CN" altLang="en-US" sz="1200" dirty="0">
                <a:solidFill>
                  <a:schemeClr val="tx1"/>
                </a:solidFill>
              </a:rPr>
              <a:t>使用搭建系统的后端架构，提供数据存储、业务逻辑处理、用户管理等功能</a:t>
            </a:r>
            <a:endParaRPr lang="zh-CN" altLang="en-US" sz="1200" dirty="0">
              <a:solidFill>
                <a:schemeClr val="tx1"/>
              </a:solidFill>
            </a:endParaRPr>
          </a:p>
        </p:txBody>
      </p:sp>
      <p:sp>
        <p:nvSpPr>
          <p:cNvPr id="28" name="New shape"/>
          <p:cNvSpPr/>
          <p:nvPr/>
        </p:nvSpPr>
        <p:spPr>
          <a:xfrm>
            <a:off x="2540000" y="3378200"/>
            <a:ext cx="215900" cy="2159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ctr" eaLnBrk="1" latinLnBrk="0" hangingPunct="0"/>
            <a:r>
              <a:rPr lang="zh-CN" sz="1220" b="0">
                <a:solidFill>
                  <a:srgbClr val="FCFCFC"/>
                </a:solidFill>
                <a:latin typeface="微软雅黑" panose="020B0503020204020204" charset="-122"/>
              </a:rPr>
              <a:t>01</a:t>
            </a:r>
            <a:endParaRPr lang="zh-CN" sz="1220" b="0">
              <a:solidFill>
                <a:srgbClr val="FCFCFC"/>
              </a:solidFill>
              <a:latin typeface="微软雅黑" panose="020B0503020204020204" charset="-122"/>
            </a:endParaRPr>
          </a:p>
        </p:txBody>
      </p:sp>
      <p:sp>
        <p:nvSpPr>
          <p:cNvPr id="29" name="New shape"/>
          <p:cNvSpPr/>
          <p:nvPr/>
        </p:nvSpPr>
        <p:spPr>
          <a:xfrm>
            <a:off x="660400" y="3352800"/>
            <a:ext cx="1543050" cy="2159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r" hangingPunct="0"/>
            <a:r>
              <a:rPr lang="zh-CN" altLang="en-US" dirty="0">
                <a:solidFill>
                  <a:schemeClr val="tx1"/>
                </a:solidFill>
              </a:rPr>
              <a:t>前端</a:t>
            </a:r>
            <a:endParaRPr lang="zh-CN" altLang="en-US" dirty="0">
              <a:solidFill>
                <a:schemeClr val="tx1"/>
              </a:solidFill>
            </a:endParaRPr>
          </a:p>
          <a:p>
            <a:pPr algn="r" eaLnBrk="1" latinLnBrk="0" hangingPunct="0"/>
            <a:endParaRPr lang="zh-CN" sz="1335" b="1" dirty="0">
              <a:solidFill>
                <a:srgbClr val="404040"/>
              </a:solidFill>
              <a:latin typeface="微软雅黑" panose="020B0503020204020204" charset="-122"/>
            </a:endParaRPr>
          </a:p>
        </p:txBody>
      </p:sp>
      <p:sp>
        <p:nvSpPr>
          <p:cNvPr id="30" name="New shape"/>
          <p:cNvSpPr/>
          <p:nvPr/>
        </p:nvSpPr>
        <p:spPr>
          <a:xfrm>
            <a:off x="4724400" y="1384300"/>
            <a:ext cx="215900" cy="2159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ctr" eaLnBrk="1" latinLnBrk="0" hangingPunct="0"/>
            <a:r>
              <a:rPr lang="zh-CN" sz="1220" b="0">
                <a:solidFill>
                  <a:srgbClr val="FCFCFC"/>
                </a:solidFill>
                <a:latin typeface="微软雅黑" panose="020B0503020204020204" charset="-122"/>
              </a:rPr>
              <a:t>03</a:t>
            </a:r>
            <a:endParaRPr lang="zh-CN" sz="1220" b="0">
              <a:solidFill>
                <a:srgbClr val="FCFCFC"/>
              </a:solidFill>
              <a:latin typeface="微软雅黑" panose="020B0503020204020204" charset="-122"/>
            </a:endParaRPr>
          </a:p>
        </p:txBody>
      </p:sp>
      <p:sp>
        <p:nvSpPr>
          <p:cNvPr id="31" name="New shape"/>
          <p:cNvSpPr/>
          <p:nvPr/>
        </p:nvSpPr>
        <p:spPr>
          <a:xfrm>
            <a:off x="749300" y="3670300"/>
            <a:ext cx="1466850" cy="76327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just" hangingPunct="0"/>
            <a:r>
              <a:rPr lang="zh-CN" altLang="en-US" sz="1200" dirty="0">
                <a:solidFill>
                  <a:schemeClr val="tx1"/>
                </a:solidFill>
              </a:rPr>
              <a:t>HTML、CSS等技术实现页面的开发与设计，提供良好的用户界面和用户体验</a:t>
            </a:r>
            <a:endParaRPr lang="zh-CN" altLang="en-US" sz="1200" dirty="0">
              <a:solidFill>
                <a:schemeClr val="tx1"/>
              </a:solidFill>
            </a:endParaRPr>
          </a:p>
        </p:txBody>
      </p:sp>
      <p:sp>
        <p:nvSpPr>
          <p:cNvPr id="32" name="New shape"/>
          <p:cNvSpPr/>
          <p:nvPr/>
        </p:nvSpPr>
        <p:spPr>
          <a:xfrm>
            <a:off x="1524000" y="2095500"/>
            <a:ext cx="1879600" cy="2159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r" hangingPunct="0"/>
            <a:r>
              <a:rPr lang="zh-CN" altLang="en-US" dirty="0">
                <a:solidFill>
                  <a:schemeClr val="tx1"/>
                </a:solidFill>
              </a:rPr>
              <a:t>后端</a:t>
            </a:r>
            <a:endParaRPr lang="zh-CN" altLang="en-US" dirty="0">
              <a:solidFill>
                <a:schemeClr val="tx1"/>
              </a:solidFill>
            </a:endParaRPr>
          </a:p>
          <a:p>
            <a:pPr algn="r" eaLnBrk="1" latinLnBrk="0" hangingPunct="0"/>
            <a:endParaRPr lang="zh-CN" sz="1335" b="1" dirty="0">
              <a:solidFill>
                <a:srgbClr val="404040"/>
              </a:solidFill>
              <a:latin typeface="微软雅黑" panose="020B0503020204020204" charset="-122"/>
            </a:endParaRPr>
          </a:p>
        </p:txBody>
      </p:sp>
      <p:sp>
        <p:nvSpPr>
          <p:cNvPr id="33" name="New shape"/>
          <p:cNvSpPr/>
          <p:nvPr/>
        </p:nvSpPr>
        <p:spPr>
          <a:xfrm>
            <a:off x="6642100" y="4229100"/>
            <a:ext cx="1879600" cy="3429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just" hangingPunct="0"/>
            <a:r>
              <a:rPr lang="zh-CN" altLang="en-US" sz="1200" dirty="0">
                <a:solidFill>
                  <a:schemeClr val="tx1"/>
                </a:solidFill>
              </a:rPr>
              <a:t>包括防止SQL注入、XSS攻击、CSRF攻击等安全问题的解决方案。</a:t>
            </a:r>
            <a:endParaRPr lang="zh-CN" altLang="en-US" sz="1200" dirty="0">
              <a:solidFill>
                <a:schemeClr val="tx1"/>
              </a:solidFill>
            </a:endParaRPr>
          </a:p>
        </p:txBody>
      </p:sp>
      <p:sp>
        <p:nvSpPr>
          <p:cNvPr id="34" name="New shape"/>
          <p:cNvSpPr/>
          <p:nvPr/>
        </p:nvSpPr>
        <p:spPr>
          <a:xfrm>
            <a:off x="5181600" y="1409700"/>
            <a:ext cx="1549400" cy="2159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r>
              <a:rPr lang="zh-CN" altLang="en-US" dirty="0">
                <a:solidFill>
                  <a:schemeClr val="tx1"/>
                </a:solidFill>
              </a:rPr>
              <a:t>数据库</a:t>
            </a:r>
            <a:endParaRPr lang="zh-CN" altLang="en-US" dirty="0">
              <a:solidFill>
                <a:schemeClr val="tx1"/>
              </a:solidFill>
            </a:endParaRPr>
          </a:p>
          <a:p>
            <a:pPr algn="l" eaLnBrk="1" latinLnBrk="0" hangingPunct="0"/>
            <a:endParaRPr lang="zh-CN" sz="1335" b="1" dirty="0">
              <a:solidFill>
                <a:srgbClr val="404040"/>
              </a:solidFill>
              <a:latin typeface="微软雅黑" panose="020B0503020204020204" charset="-122"/>
            </a:endParaRPr>
          </a:p>
        </p:txBody>
      </p:sp>
      <p:sp>
        <p:nvSpPr>
          <p:cNvPr id="35" name="New shape"/>
          <p:cNvSpPr/>
          <p:nvPr/>
        </p:nvSpPr>
        <p:spPr>
          <a:xfrm>
            <a:off x="948266" y="341487"/>
            <a:ext cx="3092450" cy="32385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wrap="none" lIns="0" tIns="0" rIns="0" bIns="0" rtlCol="0" anchor="t"/>
          <a:lstStyle/>
          <a:p>
            <a:pPr algn="l" eaLnBrk="1" latinLnBrk="0" hangingPunct="0"/>
            <a:r>
              <a:rPr lang="zh-CN" altLang="en-US" sz="2000" b="0" dirty="0">
                <a:solidFill>
                  <a:srgbClr val="FFFFFF"/>
                </a:solidFill>
                <a:latin typeface="思源黑体 CN Heavy"/>
              </a:rPr>
              <a:t>关键</a:t>
            </a:r>
            <a:r>
              <a:rPr lang="zh-CN" altLang="en-US" sz="2000" b="0" dirty="0">
                <a:solidFill>
                  <a:srgbClr val="FFFFFF"/>
                </a:solidFill>
                <a:latin typeface="思源黑体 CN Heavy"/>
              </a:rPr>
              <a:t>技术</a:t>
            </a:r>
            <a:endParaRPr lang="zh-CN" altLang="en-US" sz="2000" b="0" dirty="0">
              <a:solidFill>
                <a:srgbClr val="FFFFFF"/>
              </a:solidFill>
              <a:latin typeface="思源黑体 CN Heavy"/>
            </a:endParaRPr>
          </a:p>
        </p:txBody>
      </p:sp>
      <p:sp>
        <p:nvSpPr>
          <p:cNvPr id="36" name="New shape"/>
          <p:cNvSpPr/>
          <p:nvPr/>
        </p:nvSpPr>
        <p:spPr>
          <a:xfrm>
            <a:off x="3644900" y="2082800"/>
            <a:ext cx="215900" cy="2159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algn="ctr" eaLnBrk="1" latinLnBrk="0" hangingPunct="0"/>
            <a:r>
              <a:rPr lang="zh-CN" sz="1220" b="0">
                <a:solidFill>
                  <a:srgbClr val="FCFCFC"/>
                </a:solidFill>
                <a:latin typeface="微软雅黑" panose="020B0503020204020204" charset="-122"/>
              </a:rPr>
              <a:t>02</a:t>
            </a:r>
            <a:endParaRPr lang="zh-CN" sz="1220" b="0">
              <a:solidFill>
                <a:srgbClr val="FCFCFC"/>
              </a:solidFill>
              <a:latin typeface="微软雅黑" panose="020B0503020204020204" charset="-122"/>
            </a:endParaRPr>
          </a:p>
        </p:txBody>
      </p:sp>
      <p:sp>
        <p:nvSpPr>
          <p:cNvPr id="37" name="New shape"/>
          <p:cNvSpPr/>
          <p:nvPr/>
        </p:nvSpPr>
        <p:spPr>
          <a:xfrm>
            <a:off x="6667500" y="3975100"/>
            <a:ext cx="1549400" cy="215900"/>
          </a:xfrm>
          <a:prstGeom prst="rect">
            <a:avLst/>
          </a:prstGeom>
          <a:noFill/>
        </p:spPr>
        <p:style>
          <a:lnRef idx="2">
            <a:srgbClr val="000000">
              <a:alpha val="0"/>
            </a:srgbClr>
          </a:lnRef>
          <a:fillRef idx="1">
            <a:schemeClr val="accent1"/>
          </a:fillRef>
          <a:effectRef idx="0">
            <a:schemeClr val="accent1"/>
          </a:effectRef>
          <a:fontRef idx="minor">
            <a:schemeClr val="lt1"/>
          </a:fontRef>
        </p:style>
        <p:txBody>
          <a:bodyPr lIns="0" tIns="0" rIns="0" bIns="0" rtlCol="0" anchor="t"/>
          <a:lstStyle/>
          <a:p>
            <a:pPr hangingPunct="0"/>
            <a:r>
              <a:rPr lang="zh-CN" sz="1335" b="1" dirty="0">
                <a:solidFill>
                  <a:srgbClr val="404040"/>
                </a:solidFill>
                <a:latin typeface="微软雅黑" panose="020B0503020204020204" charset="-122"/>
              </a:rPr>
              <a:t>安全</a:t>
            </a:r>
            <a:r>
              <a:rPr lang="zh-CN" sz="1335" b="1" dirty="0">
                <a:solidFill>
                  <a:srgbClr val="404040"/>
                </a:solidFill>
                <a:latin typeface="微软雅黑" panose="020B0503020204020204" charset="-122"/>
              </a:rPr>
              <a:t>技术</a:t>
            </a:r>
            <a:endParaRPr lang="zh-CN" sz="1335" b="1" dirty="0">
              <a:solidFill>
                <a:srgbClr val="404040"/>
              </a:solidFill>
              <a:latin typeface="微软雅黑" panose="020B0503020204020204" charset="-122"/>
            </a:endParaRPr>
          </a:p>
        </p:txBody>
      </p:sp>
      <p:pic>
        <p:nvPicPr>
          <p:cNvPr id="38" name="New picture"/>
          <p:cNvPicPr/>
          <p:nvPr/>
        </p:nvPicPr>
        <p:blipFill>
          <a:blip r:embed="rId23"/>
          <a:srcRect/>
          <a:stretch>
            <a:fillRect/>
          </a:stretch>
        </p:blipFill>
        <p:spPr>
          <a:xfrm>
            <a:off x="8026400" y="1727200"/>
            <a:ext cx="1267978" cy="1267978"/>
          </a:xfrm>
          <a:prstGeom prst="rect">
            <a:avLst/>
          </a:prstGeom>
          <a:ln>
            <a:noFill/>
          </a:ln>
        </p:spPr>
      </p:pic>
      <p:pic>
        <p:nvPicPr>
          <p:cNvPr id="39" name="New picture"/>
          <p:cNvPicPr/>
          <p:nvPr/>
        </p:nvPicPr>
        <p:blipFill>
          <a:blip r:embed="rId24"/>
          <a:srcRect/>
          <a:stretch>
            <a:fillRect/>
          </a:stretch>
        </p:blipFill>
        <p:spPr>
          <a:xfrm>
            <a:off x="8496300" y="1943100"/>
            <a:ext cx="344464" cy="351879"/>
          </a:xfrm>
          <a:prstGeom prst="rect">
            <a:avLst/>
          </a:prstGeom>
          <a:ln>
            <a:noFill/>
          </a:ln>
        </p:spPr>
      </p:pic>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rLs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rLs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rLst="">
                                      <p:cBhvr>
                                        <p:cTn id="19" dur="500"/>
                                        <p:tgtEl>
                                          <p:spTgt spid="28"/>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grpId="0"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strips(downLeft)" prLst="">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strips(downLeft)" prLst="">
                                      <p:cBhvr>
                                        <p:cTn id="29" dur="500"/>
                                        <p:tgtEl>
                                          <p:spTgt spid="3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rLst="">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p:cTn id="39" dur="500" fill="hold"/>
                                        <p:tgtEl>
                                          <p:spTgt spid="36"/>
                                        </p:tgtEl>
                                        <p:attrNameLst>
                                          <p:attrName>ppt_w</p:attrName>
                                        </p:attrNameLst>
                                      </p:cBhvr>
                                      <p:tavLst>
                                        <p:tav tm="0">
                                          <p:val>
                                            <p:fltVal val="0"/>
                                          </p:val>
                                        </p:tav>
                                        <p:tav tm="100000">
                                          <p:val>
                                            <p:strVal val="#ppt_w"/>
                                          </p:val>
                                        </p:tav>
                                      </p:tavLst>
                                    </p:anim>
                                    <p:anim calcmode="lin" valueType="num">
                                      <p:cBhvr>
                                        <p:cTn id="40" dur="500" fill="hold"/>
                                        <p:tgtEl>
                                          <p:spTgt spid="36"/>
                                        </p:tgtEl>
                                        <p:attrNameLst>
                                          <p:attrName>ppt_h</p:attrName>
                                        </p:attrNameLst>
                                      </p:cBhvr>
                                      <p:tavLst>
                                        <p:tav tm="0">
                                          <p:val>
                                            <p:fltVal val="0"/>
                                          </p:val>
                                        </p:tav>
                                        <p:tav tm="100000">
                                          <p:val>
                                            <p:strVal val="#ppt_h"/>
                                          </p:val>
                                        </p:tav>
                                      </p:tavLst>
                                    </p:anim>
                                    <p:animEffect transition="in" filter="fade" prLst="">
                                      <p:cBhvr>
                                        <p:cTn id="41" dur="5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12" fill="hold" grpId="0" nodeType="click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strips(downLeft)" prLst="">
                                      <p:cBhvr>
                                        <p:cTn id="46" dur="500"/>
                                        <p:tgtEl>
                                          <p:spTgt spid="32"/>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strips(downLeft)" prLst="">
                                      <p:cBhvr>
                                        <p:cTn id="51" dur="500"/>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rLst="">
                                      <p:cBhvr>
                                        <p:cTn id="56" dur="20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down)" prLst="">
                                      <p:cBhvr>
                                        <p:cTn id="61" dur="500"/>
                                        <p:tgtEl>
                                          <p:spTgt spid="14"/>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anim calcmode="lin" valueType="num">
                                      <p:cBhvr>
                                        <p:cTn id="66" dur="500" fill="hold"/>
                                        <p:tgtEl>
                                          <p:spTgt spid="30"/>
                                        </p:tgtEl>
                                        <p:attrNameLst>
                                          <p:attrName>ppt_w</p:attrName>
                                        </p:attrNameLst>
                                      </p:cBhvr>
                                      <p:tavLst>
                                        <p:tav tm="0">
                                          <p:val>
                                            <p:fltVal val="0"/>
                                          </p:val>
                                        </p:tav>
                                        <p:tav tm="100000">
                                          <p:val>
                                            <p:strVal val="#ppt_w"/>
                                          </p:val>
                                        </p:tav>
                                      </p:tavLst>
                                    </p:anim>
                                    <p:anim calcmode="lin" valueType="num">
                                      <p:cBhvr>
                                        <p:cTn id="67" dur="500" fill="hold"/>
                                        <p:tgtEl>
                                          <p:spTgt spid="30"/>
                                        </p:tgtEl>
                                        <p:attrNameLst>
                                          <p:attrName>ppt_h</p:attrName>
                                        </p:attrNameLst>
                                      </p:cBhvr>
                                      <p:tavLst>
                                        <p:tav tm="0">
                                          <p:val>
                                            <p:fltVal val="0"/>
                                          </p:val>
                                        </p:tav>
                                        <p:tav tm="100000">
                                          <p:val>
                                            <p:strVal val="#ppt_h"/>
                                          </p:val>
                                        </p:tav>
                                      </p:tavLst>
                                    </p:anim>
                                    <p:animEffect transition="in" filter="fade" prLst="">
                                      <p:cBhvr>
                                        <p:cTn id="68" dur="500"/>
                                        <p:tgtEl>
                                          <p:spTgt spid="30"/>
                                        </p:tgtEl>
                                      </p:cBhvr>
                                    </p:animEffect>
                                  </p:childTnLst>
                                </p:cTn>
                              </p:par>
                            </p:childTnLst>
                          </p:cTn>
                        </p:par>
                      </p:childTnLst>
                    </p:cTn>
                  </p:par>
                  <p:par>
                    <p:cTn id="69" fill="hold">
                      <p:stCondLst>
                        <p:cond delay="indefinite"/>
                      </p:stCondLst>
                      <p:childTnLst>
                        <p:par>
                          <p:cTn id="70" fill="hold">
                            <p:stCondLst>
                              <p:cond delay="0"/>
                            </p:stCondLst>
                            <p:childTnLst>
                              <p:par>
                                <p:cTn id="71" presetID="18" presetClass="entr" presetSubtype="12" fill="hold" grpId="0" nodeType="click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strips(downLeft)" prLst="">
                                      <p:cBhvr>
                                        <p:cTn id="73" dur="500"/>
                                        <p:tgtEl>
                                          <p:spTgt spid="34"/>
                                        </p:tgtEl>
                                      </p:cBhvr>
                                    </p:animEffect>
                                  </p:childTnLst>
                                </p:cTn>
                              </p:par>
                            </p:childTnLst>
                          </p:cTn>
                        </p:par>
                      </p:childTnLst>
                    </p:cTn>
                  </p:par>
                  <p:par>
                    <p:cTn id="74" fill="hold">
                      <p:stCondLst>
                        <p:cond delay="indefinite"/>
                      </p:stCondLst>
                      <p:childTnLst>
                        <p:par>
                          <p:cTn id="75" fill="hold">
                            <p:stCondLst>
                              <p:cond delay="0"/>
                            </p:stCondLst>
                            <p:childTnLst>
                              <p:par>
                                <p:cTn id="76" presetID="18" presetClass="entr" presetSubtype="12" fill="hold" grpId="0" nodeType="click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strips(downLeft)" prLst="">
                                      <p:cBhvr>
                                        <p:cTn id="78" dur="500"/>
                                        <p:tgtEl>
                                          <p:spTgt spid="2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wipe(down)" prLst="">
                                      <p:cBhvr>
                                        <p:cTn id="83" dur="500"/>
                                        <p:tgtEl>
                                          <p:spTgt spid="15"/>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24"/>
                                        </p:tgtEl>
                                        <p:attrNameLst>
                                          <p:attrName>style.visibility</p:attrName>
                                        </p:attrNameLst>
                                      </p:cBhvr>
                                      <p:to>
                                        <p:strVal val="visible"/>
                                      </p:to>
                                    </p:set>
                                    <p:anim calcmode="lin" valueType="num">
                                      <p:cBhvr>
                                        <p:cTn id="88" dur="500" fill="hold"/>
                                        <p:tgtEl>
                                          <p:spTgt spid="24"/>
                                        </p:tgtEl>
                                        <p:attrNameLst>
                                          <p:attrName>ppt_w</p:attrName>
                                        </p:attrNameLst>
                                      </p:cBhvr>
                                      <p:tavLst>
                                        <p:tav tm="0">
                                          <p:val>
                                            <p:fltVal val="0"/>
                                          </p:val>
                                        </p:tav>
                                        <p:tav tm="100000">
                                          <p:val>
                                            <p:strVal val="#ppt_w"/>
                                          </p:val>
                                        </p:tav>
                                      </p:tavLst>
                                    </p:anim>
                                    <p:anim calcmode="lin" valueType="num">
                                      <p:cBhvr>
                                        <p:cTn id="89" dur="500" fill="hold"/>
                                        <p:tgtEl>
                                          <p:spTgt spid="24"/>
                                        </p:tgtEl>
                                        <p:attrNameLst>
                                          <p:attrName>ppt_h</p:attrName>
                                        </p:attrNameLst>
                                      </p:cBhvr>
                                      <p:tavLst>
                                        <p:tav tm="0">
                                          <p:val>
                                            <p:fltVal val="0"/>
                                          </p:val>
                                        </p:tav>
                                        <p:tav tm="100000">
                                          <p:val>
                                            <p:strVal val="#ppt_h"/>
                                          </p:val>
                                        </p:tav>
                                      </p:tavLst>
                                    </p:anim>
                                    <p:animEffect transition="in" filter="fade" prLst="">
                                      <p:cBhvr>
                                        <p:cTn id="90" dur="500"/>
                                        <p:tgtEl>
                                          <p:spTgt spid="24"/>
                                        </p:tgtEl>
                                      </p:cBhvr>
                                    </p:animEffect>
                                  </p:childTnLst>
                                </p:cTn>
                              </p:par>
                            </p:childTnLst>
                          </p:cTn>
                        </p:par>
                      </p:childTnLst>
                    </p:cTn>
                  </p:par>
                  <p:par>
                    <p:cTn id="91" fill="hold">
                      <p:stCondLst>
                        <p:cond delay="indefinite"/>
                      </p:stCondLst>
                      <p:childTnLst>
                        <p:par>
                          <p:cTn id="92" fill="hold">
                            <p:stCondLst>
                              <p:cond delay="0"/>
                            </p:stCondLst>
                            <p:childTnLst>
                              <p:par>
                                <p:cTn id="93" presetID="18" presetClass="entr" presetSubtype="12" fill="hold" grpId="0" nodeType="clickEffect">
                                  <p:stCondLst>
                                    <p:cond delay="0"/>
                                  </p:stCondLst>
                                  <p:childTnLst>
                                    <p:set>
                                      <p:cBhvr>
                                        <p:cTn id="94" dur="1" fill="hold">
                                          <p:stCondLst>
                                            <p:cond delay="0"/>
                                          </p:stCondLst>
                                        </p:cTn>
                                        <p:tgtEl>
                                          <p:spTgt spid="37"/>
                                        </p:tgtEl>
                                        <p:attrNameLst>
                                          <p:attrName>style.visibility</p:attrName>
                                        </p:attrNameLst>
                                      </p:cBhvr>
                                      <p:to>
                                        <p:strVal val="visible"/>
                                      </p:to>
                                    </p:set>
                                    <p:animEffect transition="in" filter="strips(downLeft)" prLst="">
                                      <p:cBhvr>
                                        <p:cTn id="95" dur="500"/>
                                        <p:tgtEl>
                                          <p:spTgt spid="37"/>
                                        </p:tgtEl>
                                      </p:cBhvr>
                                    </p:animEffect>
                                  </p:childTnLst>
                                </p:cTn>
                              </p:par>
                            </p:childTnLst>
                          </p:cTn>
                        </p:par>
                      </p:childTnLst>
                    </p:cTn>
                  </p:par>
                  <p:par>
                    <p:cTn id="96" fill="hold">
                      <p:stCondLst>
                        <p:cond delay="indefinite"/>
                      </p:stCondLst>
                      <p:childTnLst>
                        <p:par>
                          <p:cTn id="97" fill="hold">
                            <p:stCondLst>
                              <p:cond delay="0"/>
                            </p:stCondLst>
                            <p:childTnLst>
                              <p:par>
                                <p:cTn id="98" presetID="18" presetClass="entr" presetSubtype="12" fill="hold" grpId="0" nodeType="click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strips(downLeft)" prLst="">
                                      <p:cBhvr>
                                        <p:cTn id="100" dur="500"/>
                                        <p:tgtEl>
                                          <p:spTgt spid="33"/>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39"/>
                                        </p:tgtEl>
                                        <p:attrNameLst>
                                          <p:attrName>style.visibility</p:attrName>
                                        </p:attrNameLst>
                                      </p:cBhvr>
                                      <p:to>
                                        <p:strVal val="visible"/>
                                      </p:to>
                                    </p:set>
                                    <p:animEffect transition="in" filter="fade" prLst="">
                                      <p:cBhvr>
                                        <p:cTn id="105" dur="2000"/>
                                        <p:tgtEl>
                                          <p:spTgt spid="39"/>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25"/>
                                        </p:tgtEl>
                                        <p:attrNameLst>
                                          <p:attrName>style.visibility</p:attrName>
                                        </p:attrNameLst>
                                      </p:cBhvr>
                                      <p:to>
                                        <p:strVal val="visible"/>
                                      </p:to>
                                    </p:set>
                                    <p:animEffect transition="in" filter="fade" prLst="">
                                      <p:cBhvr>
                                        <p:cTn id="110"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22" grpId="0"/>
      <p:bldP spid="24" grpId="0" animBg="1"/>
      <p:bldP spid="25" grpId="0" animBg="1"/>
      <p:bldP spid="26" grpId="0" bldLvl="0" animBg="1"/>
      <p:bldP spid="27" grpId="0" animBg="1"/>
      <p:bldP spid="28" grpId="0" animBg="1"/>
      <p:bldP spid="29" grpId="0" animBg="1"/>
      <p:bldP spid="30" grpId="0" animBg="1"/>
      <p:bldP spid="31" grpId="0" bldLvl="0" animBg="1"/>
      <p:bldP spid="32" grpId="0" animBg="1"/>
      <p:bldP spid="33" grpId="0" animBg="1"/>
      <p:bldP spid="34" grpId="0" animBg="1"/>
      <p:bldP spid="36" grpId="0" animBg="1"/>
      <p:bldP spid="37" grpId="0" animBg="1"/>
      <p:bldP spid="39" grpId="0"/>
    </p:bldLst>
  </p:timing>
</p:sld>
</file>

<file path=ppt/tags/tag1.xml><?xml version="1.0" encoding="utf-8"?>
<p:tagLst xmlns:p="http://schemas.openxmlformats.org/presentationml/2006/main">
  <p:tag name="KSO_WM_UNIT_PLACING_PICTURE_USER_VIEWPORT" val="{&quot;height&quot;:563.4488188976378,&quot;width&quot;:8001.3889763779525}"/>
</p:tagLst>
</file>

<file path=ppt/tags/tag2.xml><?xml version="1.0" encoding="utf-8"?>
<p:tagLst xmlns:p="http://schemas.openxmlformats.org/presentationml/2006/main">
  <p:tag name="KSO_WM_UNIT_PLACING_PICTURE_USER_VIEWPORT" val="{&quot;height&quot;:7187.899212598425,&quot;width&quot;:12768.576377952755}"/>
</p:tagLst>
</file>

<file path=ppt/tags/tag3.xml><?xml version="1.0" encoding="utf-8"?>
<p:tagLst xmlns:p="http://schemas.openxmlformats.org/presentationml/2006/main">
  <p:tag name="KSO_WPP_MARK_KEY" val="9b626851-db40-4800-b7d2-761f896f8d97"/>
  <p:tag name="COMMONDATA" val="eyJoZGlkIjoiMTMwYmQ4NGM4MDRlMDhlZmNhOWRmZmUxMzA2ODI2MGQ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999</Words>
  <Application>WPS 演示</Application>
  <PresentationFormat>自定义</PresentationFormat>
  <Paragraphs>109</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宋体</vt:lpstr>
      <vt:lpstr>Wingdings</vt:lpstr>
      <vt:lpstr>思源黑体 CN Heavy</vt:lpstr>
      <vt:lpstr>黑体</vt:lpstr>
      <vt:lpstr>仓耳玄三M W05</vt:lpstr>
      <vt:lpstr>仓耳今楷05-6763 W05</vt:lpstr>
      <vt:lpstr>微软雅黑</vt:lpstr>
      <vt:lpstr>Calibri</vt:lpstr>
      <vt:lpstr>Arial Unicode MS</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温凉</cp:lastModifiedBy>
  <cp:revision>7</cp:revision>
  <dcterms:created xsi:type="dcterms:W3CDTF">2023-05-31T11:06:00Z</dcterms:created>
  <dcterms:modified xsi:type="dcterms:W3CDTF">2023-06-09T10:19:47Z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B0BE0B6E9FF946CFAE79155C1C4CD27E_12</vt:lpwstr>
  </property>
  <property fmtid="{D5CDD505-2E9C-101B-9397-08002B2CF9AE}" pid="3" name="KSOProductBuildVer">
    <vt:lpwstr>2052-11.1.0.14309</vt:lpwstr>
  </property>
</Properties>
</file>