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8" r:id="rId3"/>
    <p:sldId id="904" r:id="rId5"/>
    <p:sldId id="258" r:id="rId6"/>
    <p:sldId id="270" r:id="rId7"/>
    <p:sldId id="909" r:id="rId8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713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546DA-1E85-4FBD-9E1C-E2C9796551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1808C-79DB-4571-83EF-60E1740DD2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79413" y="844550"/>
            <a:ext cx="6099175" cy="3432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633913"/>
            <a:ext cx="5027613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5536" y="1905000"/>
            <a:ext cx="10972800" cy="1143000"/>
          </a:xfrm>
        </p:spPr>
        <p:txBody>
          <a:bodyPr/>
          <a:lstStyle>
            <a:lvl1pPr>
              <a:defRPr sz="33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单击此处编辑母版主题样式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512" y="621503"/>
            <a:ext cx="11007864" cy="648072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929412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82400" y="6629405"/>
            <a:ext cx="609600" cy="2164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3"/>
          </p:nvPr>
        </p:nvSpPr>
        <p:spPr>
          <a:xfrm>
            <a:off x="6222576" y="1447799"/>
            <a:ext cx="5384800" cy="2186207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4"/>
          </p:nvPr>
        </p:nvSpPr>
        <p:spPr>
          <a:xfrm>
            <a:off x="6222576" y="3886200"/>
            <a:ext cx="5384800" cy="2491012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1007864" cy="648072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9688" y="1477884"/>
            <a:ext cx="5384800" cy="2980521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82400" y="6629405"/>
            <a:ext cx="609600" cy="2164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3"/>
          </p:nvPr>
        </p:nvSpPr>
        <p:spPr>
          <a:xfrm>
            <a:off x="6232664" y="1477884"/>
            <a:ext cx="5384800" cy="2980521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4"/>
          </p:nvPr>
        </p:nvSpPr>
        <p:spPr>
          <a:xfrm>
            <a:off x="619688" y="4627901"/>
            <a:ext cx="11007864" cy="1781291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5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135" y="609600"/>
            <a:ext cx="10972800" cy="648072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7132" y="1463516"/>
            <a:ext cx="5386917" cy="432048"/>
          </a:xfrm>
        </p:spPr>
        <p:txBody>
          <a:bodyPr anchor="ctr"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0902" y="1463516"/>
            <a:ext cx="5389033" cy="432048"/>
          </a:xfrm>
        </p:spPr>
        <p:txBody>
          <a:bodyPr anchor="ctr"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sz="half" idx="13"/>
          </p:nvPr>
        </p:nvSpPr>
        <p:spPr>
          <a:xfrm>
            <a:off x="617131" y="2088996"/>
            <a:ext cx="5384800" cy="4176464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4"/>
          </p:nvPr>
        </p:nvSpPr>
        <p:spPr>
          <a:xfrm>
            <a:off x="6230107" y="2088996"/>
            <a:ext cx="5384800" cy="4176464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5522" y="762000"/>
            <a:ext cx="5386917" cy="432048"/>
          </a:xfrm>
        </p:spPr>
        <p:txBody>
          <a:bodyPr anchor="ctr"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09292" y="762000"/>
            <a:ext cx="5389033" cy="432048"/>
          </a:xfrm>
        </p:spPr>
        <p:txBody>
          <a:bodyPr anchor="ctr"/>
          <a:lstStyle>
            <a:lvl1pPr marL="0" indent="0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sz="half" idx="13"/>
          </p:nvPr>
        </p:nvSpPr>
        <p:spPr>
          <a:xfrm>
            <a:off x="625521" y="1371600"/>
            <a:ext cx="5384800" cy="5029200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4"/>
          </p:nvPr>
        </p:nvSpPr>
        <p:spPr>
          <a:xfrm>
            <a:off x="6238497" y="1371600"/>
            <a:ext cx="5384800" cy="5029200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4011084" cy="611088"/>
          </a:xfrm>
        </p:spPr>
        <p:txBody>
          <a:bodyPr anchor="ctr"/>
          <a:lstStyle>
            <a:lvl1pPr algn="l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600200"/>
            <a:ext cx="4011084" cy="4813998"/>
          </a:xfrm>
        </p:spPr>
        <p:txBody>
          <a:bodyPr/>
          <a:lstStyle>
            <a:lvl1pPr marL="0" indent="0">
              <a:buNone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82402" y="6629405"/>
            <a:ext cx="606015" cy="205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4"/>
          </p:nvPr>
        </p:nvSpPr>
        <p:spPr>
          <a:xfrm>
            <a:off x="4878916" y="762000"/>
            <a:ext cx="6703483" cy="5652198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834" y="5022502"/>
            <a:ext cx="10866967" cy="566738"/>
          </a:xfrm>
        </p:spPr>
        <p:txBody>
          <a:bodyPr anchor="ctr"/>
          <a:lstStyle>
            <a:lvl1pPr algn="l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13834" y="834677"/>
            <a:ext cx="10866967" cy="411480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3834" y="5589240"/>
            <a:ext cx="10866967" cy="804862"/>
          </a:xfrm>
        </p:spPr>
        <p:txBody>
          <a:bodyPr anchor="ctr"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0800" y="6629400"/>
            <a:ext cx="7112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720080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24000"/>
            <a:ext cx="10972800" cy="4962205"/>
          </a:xfrm>
        </p:spPr>
        <p:txBody>
          <a:bodyPr vert="eaVert"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71525" indent="-257175">
              <a:buFont typeface="+mj-lt"/>
              <a:buAutoNum type="alphaLcParenR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Wingdings" panose="05000000000000000000" pitchFamily="2" charset="2"/>
              <a:buChar char="l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277602" y="6629405"/>
            <a:ext cx="897665" cy="189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820400" y="908720"/>
            <a:ext cx="762000" cy="5507788"/>
          </a:xfrm>
        </p:spPr>
        <p:txBody>
          <a:bodyPr vert="eaVert"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79200" y="6629405"/>
            <a:ext cx="812800" cy="189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3392" y="908720"/>
            <a:ext cx="9968408" cy="5505478"/>
          </a:xfrm>
        </p:spPr>
        <p:txBody>
          <a:bodyPr vert="eaVert"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71525" indent="-257175">
              <a:buFont typeface="+mj-lt"/>
              <a:buAutoNum type="alphaLcParenR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Wingdings" panose="05000000000000000000" pitchFamily="2" charset="2"/>
              <a:buChar char="l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sz="half" idx="14"/>
          </p:nvPr>
        </p:nvSpPr>
        <p:spPr>
          <a:xfrm>
            <a:off x="623392" y="685800"/>
            <a:ext cx="10945216" cy="5767536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79200" y="6629405"/>
            <a:ext cx="812800" cy="189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3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700808"/>
            <a:ext cx="10972800" cy="720080"/>
          </a:xfrm>
        </p:spPr>
        <p:txBody>
          <a:bodyPr/>
          <a:lstStyle>
            <a:lvl1pPr>
              <a:defRPr sz="30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379200" y="6629405"/>
            <a:ext cx="812800" cy="189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9906000" y="2895600"/>
            <a:ext cx="2286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21511"/>
            <a:ext cx="10972800" cy="720080"/>
          </a:xfrm>
        </p:spPr>
        <p:txBody>
          <a:bodyPr/>
          <a:lstStyle>
            <a:lvl1pPr>
              <a:defRPr sz="32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56794"/>
            <a:ext cx="10972800" cy="4857403"/>
          </a:xfrm>
        </p:spPr>
        <p:txBody>
          <a:bodyPr/>
          <a:lstStyle>
            <a:lvl1pPr marL="289560" indent="-289560">
              <a:buFont typeface="+mj-lt"/>
              <a:buAutoNum type="arabicPeriod"/>
              <a:defRPr sz="2000" b="1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0215" indent="-193040">
              <a:buFont typeface="+mj-ea"/>
              <a:buAutoNum type="circleNumDbPlain"/>
              <a:defRPr sz="1800" b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Wingdings" panose="05000000000000000000" pitchFamily="2" charset="2"/>
              <a:buChar char="l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82400" y="6629400"/>
            <a:ext cx="609600" cy="228600"/>
          </a:xfrm>
          <a:prstGeom prst="rect">
            <a:avLst/>
          </a:prstGeo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4406905"/>
            <a:ext cx="11042584" cy="1362075"/>
          </a:xfrm>
        </p:spPr>
        <p:txBody>
          <a:bodyPr anchor="t"/>
          <a:lstStyle>
            <a:lvl1pPr algn="l">
              <a:defRPr sz="3600" b="1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392" y="2906713"/>
            <a:ext cx="11042584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0801" y="6629405"/>
            <a:ext cx="700443" cy="20566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972800" cy="720080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620650" y="6556310"/>
            <a:ext cx="571351" cy="30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512" y="621503"/>
            <a:ext cx="11007864" cy="648072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929412"/>
          </a:xfrm>
          <a:noFill/>
          <a:ln w="635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82400" y="6629405"/>
            <a:ext cx="609600" cy="2164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3"/>
          </p:nvPr>
        </p:nvSpPr>
        <p:spPr>
          <a:xfrm>
            <a:off x="6222576" y="1447800"/>
            <a:ext cx="5384800" cy="4929412"/>
          </a:xfrm>
          <a:noFill/>
          <a:ln w="635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512" y="621503"/>
            <a:ext cx="11007864" cy="648072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5384800" cy="4929412"/>
          </a:xfrm>
          <a:noFill/>
          <a:ln w="6350">
            <a:noFill/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82400" y="6629405"/>
            <a:ext cx="609600" cy="2164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21503"/>
            <a:ext cx="11007864" cy="648072"/>
          </a:xfrm>
        </p:spPr>
        <p:txBody>
          <a:bodyPr/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11007864" cy="2096616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82400" y="6629405"/>
            <a:ext cx="609600" cy="2164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3"/>
          </p:nvPr>
        </p:nvSpPr>
        <p:spPr>
          <a:xfrm>
            <a:off x="609600" y="3688432"/>
            <a:ext cx="10997776" cy="2688780"/>
          </a:xfrm>
        </p:spPr>
        <p:txBody>
          <a:bodyPr/>
          <a:lstStyle>
            <a:lvl1pPr marL="257175" indent="-257175">
              <a:buFont typeface="+mj-lt"/>
              <a:buAutoNum type="arabicPeriod"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257175">
              <a:buFont typeface="+mj-ea"/>
              <a:buAutoNum type="circleNumDbPlain"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707390" indent="-193040">
              <a:buFont typeface="+mj-lt"/>
              <a:buAutoNum type="alphaLcParenR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157605" indent="-128905"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3.pn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 spd="slow"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193040" indent="-19304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17830" indent="-16065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3255" indent="-12890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0430" indent="-12890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57605" indent="-12890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905000"/>
            <a:ext cx="10972800" cy="1828800"/>
          </a:xfrm>
        </p:spPr>
        <p:txBody>
          <a:bodyPr/>
          <a:lstStyle/>
          <a:p>
            <a:r>
              <a:rPr lang="zh-CN" altLang="en-US" sz="4800"/>
              <a:t>太阳能倾角传感器上位机</a:t>
            </a:r>
            <a:br>
              <a:rPr lang="en-US" altLang="zh-CN" sz="4800"/>
            </a:br>
            <a:r>
              <a:rPr lang="en-US" altLang="zh-CN" sz="3200"/>
              <a:t>Upper computer for solar tilt sensor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 lIns="95420" tIns="47710" rIns="95420" bIns="47710"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课程要求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20" tIns="47710" rIns="95420" bIns="47710"/>
          <a:lstStyle/>
          <a:p>
            <a:pPr eaLnBrk="1" hangingPunct="1">
              <a:spcBef>
                <a:spcPts val="0"/>
              </a:spcBef>
            </a:pPr>
            <a:r>
              <a:rPr lang="zh-CN" altLang="en-US" sz="2400"/>
              <a:t>本课程为实用性课程，与日常工作息息相关。</a:t>
            </a:r>
            <a:endParaRPr lang="en-US" altLang="zh-CN" sz="2400"/>
          </a:p>
          <a:p>
            <a:pPr eaLnBrk="1" hangingPunct="1">
              <a:spcBef>
                <a:spcPts val="0"/>
              </a:spcBef>
            </a:pPr>
            <a:r>
              <a:rPr lang="zh-CN" altLang="en-US" sz="2400"/>
              <a:t>本课程为开放性、研讨性课程，需要大家互动参与，积极发表个人观念。这更有助于课程的质量和效果。</a:t>
            </a:r>
            <a:endParaRPr lang="en-US" altLang="zh-CN" sz="2400"/>
          </a:p>
          <a:p>
            <a:pPr eaLnBrk="1" hangingPunct="1">
              <a:spcBef>
                <a:spcPts val="0"/>
              </a:spcBef>
            </a:pPr>
            <a:r>
              <a:rPr lang="zh-CN" altLang="en-US" sz="2400"/>
              <a:t>殷切希望学以致用，请不得擅自外传！</a:t>
            </a:r>
            <a:endParaRPr lang="en-US" altLang="zh-CN" sz="2400"/>
          </a:p>
          <a:p>
            <a:pPr eaLnBrk="1" hangingPunct="1">
              <a:spcBef>
                <a:spcPts val="0"/>
              </a:spcBef>
            </a:pPr>
            <a:r>
              <a:rPr lang="zh-CN" altLang="en-US" sz="2400"/>
              <a:t>分组</a:t>
            </a:r>
            <a:endParaRPr lang="en-US" altLang="zh-CN" sz="240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CN" altLang="en-US"/>
              <a:t>持续应用于工作设计中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OWAY PPT 宽屏V20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演示</Application>
  <PresentationFormat>宽屏</PresentationFormat>
  <Paragraphs>11</Paragraphs>
  <Slides>5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Verdana</vt:lpstr>
      <vt:lpstr>等线</vt:lpstr>
      <vt:lpstr>SOWAY PPT 宽屏V2022</vt:lpstr>
      <vt:lpstr>失效模式与后果分析(5th)FMEA PotentialFailureModeandEffectsAnalysis</vt:lpstr>
      <vt:lpstr>课程要求</vt:lpstr>
      <vt:lpstr>PowerPoint 演示文稿</vt:lpstr>
      <vt:lpstr>PowerPoint 演示文稿</vt:lpstr>
      <vt:lpstr>持续应用于工作设计中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bowen</dc:creator>
  <cp:lastModifiedBy>逝去的记忆♡</cp:lastModifiedBy>
  <cp:revision>44</cp:revision>
  <dcterms:created xsi:type="dcterms:W3CDTF">2019-11-25T14:53:00Z</dcterms:created>
  <dcterms:modified xsi:type="dcterms:W3CDTF">2025-07-16T08:58:00Z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2019-08-14T16:00:00Z</vt:filetime>
  </property>
  <property fmtid="{D5CDD505-2E9C-101B-9397-08002B2CF9AE}" pid="3" name="Creator">
    <vt:lpwstr>WPS 演示</vt:lpwstr>
  </property>
  <property fmtid="{D5CDD505-2E9C-101B-9397-08002B2CF9AE}" pid="4" name="LastSaved">
    <vt:filetime>2019-11-25T16:00:00Z</vt:filetime>
  </property>
  <property fmtid="{D5CDD505-2E9C-101B-9397-08002B2CF9AE}" pid="5" name="ICV">
    <vt:lpwstr>F43B841C7BF9448C8FBE82B47E463D54_12</vt:lpwstr>
  </property>
  <property fmtid="{D5CDD505-2E9C-101B-9397-08002B2CF9AE}" pid="6" name="KSOProductBuildVer">
    <vt:lpwstr>2052-12.1.0.21915</vt:lpwstr>
  </property>
</Properties>
</file>