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A758-89CC-C47F-97C5-0CEC127C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954EB-A102-3EC3-F2D5-69582ED6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AA5-87A4-B439-D16B-A4426472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3697-9212-891C-6814-65EA12A6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4AFA-87FB-AD32-FDD7-7D8E7848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66A-3923-9542-71C9-E9286E01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EDE8-D377-E65D-20DD-C29999389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19B6-31A8-5430-A04E-9FBAFB9E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972F-7051-3654-1CEA-930C0236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24F6-1E81-098C-C48D-554F645D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F7D6B-9A8D-1993-94E7-23C8E7F88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D383-84B2-67D5-9C72-F286B553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B9D-8170-1916-6A55-77B62F83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3E59-8CFF-04B4-55CF-56C73F70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4ECD-B1D4-BB47-330D-FE809893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7FE9-1DC3-5219-AEF3-391E7F12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FB2E-E15B-A5F6-2BDF-5ED8AEEA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D215-318B-31C6-24FB-D267C93B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64D9-E266-F4C6-B486-DE701EA2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C272-7A20-4B1B-00DB-3436A09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0820-7A2A-85DB-DECF-245D21BE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4799-839A-26FB-BC76-57D757D9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6F48-9E7F-0384-119B-F11851C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2DFA-3AD3-BA5C-AF56-89A33634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1DAA-29D6-B1B0-2AC9-2DD5E826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F30-6FB9-727A-81C6-93AAA8C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AD78-A0BF-2460-63B7-AA67B9EDE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23E2-F362-5AEE-5058-B1D99B53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8F76-6AA1-F5B8-2AFB-C778482C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E1CF-EB69-283E-E0FB-874E0DA2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6BE5-ECF9-FC82-BFF6-BCF658F7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8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0978-7843-E300-F516-558BC78E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1AEC-065F-B3F9-EB25-472378BD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B8CC0-14B0-8594-7E09-142A0802D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3DBC0-46A6-5DE5-58B9-3809B18F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3B55-EEB1-10D8-BB96-7242BC98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966F-3654-C607-56C5-AEBC7E36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5B737-7C1B-3202-E5F0-958CCD0E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32DA3-4DB1-08EA-0A6C-D30C07EF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9182-9560-8333-0146-27BC5BA4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A86CA-554C-1191-5BBE-4838CAD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DE3C-4841-B340-C889-56793490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41FD6-C399-5BD5-2F2D-D71B73F6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1265-DEC1-8EAC-2C11-BD67F860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190D2-5C50-9111-81B7-605E87DD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E9FE-97B4-E1B9-4A2F-1E323FE8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51FD-5201-E028-3FF5-86A01BC6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8C97-C389-3BAF-2BAC-CB60105E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088F5-21F0-3794-725C-AAA35A02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0388-1ABA-D0B7-A67D-DD22FC0F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ED76-7B95-6216-3D62-38F7EA44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63DF-9BCA-2FB4-DEF4-853CEFF7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7063-BAA0-C9B1-EB76-3459B9F2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99C8-2395-0AFB-00FB-0C65AED8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B6FD-9DB3-E133-BA40-47F9E55EC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A301F-E09D-061B-ED9F-DF428775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091F-6D1F-9EC6-1A30-3B21F997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ACE7-D472-9265-674C-83CAD6DB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43D19-DFC8-63C1-79E5-8136D6DC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9789-9DCC-7BC6-4ECF-EE50F808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929D-9F8A-C49B-A137-9F6A4D5ED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7A27B-63A1-4001-903F-69BEF9346A1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E30D-BABA-5C24-61EF-F94AFF871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24E3-C316-ACE4-1A76-44C40772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266E7-EB5A-442A-ABBD-613B4DD6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0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4C39-E111-F089-47FF-8B902496D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Controlled-U gate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7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2D30-B795-FD74-0089-00BA13D4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C32A14-828B-BA23-15D6-40F53DD25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656" y="1392304"/>
            <a:ext cx="5940344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E9D78-361A-414B-12FD-7883E09D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9"/>
          <a:stretch/>
        </p:blipFill>
        <p:spPr>
          <a:xfrm>
            <a:off x="0" y="420306"/>
            <a:ext cx="6271319" cy="62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5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81BF-7B36-C837-93BA-52A151DD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0F44-BB45-ABCB-7A8B-1F6241C4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626E4-55BE-B128-19C2-5C44F5E8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04" y="156949"/>
            <a:ext cx="9907383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F793C-09E7-6051-64F3-2F125968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09" y="3359364"/>
            <a:ext cx="9835171" cy="31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46FF-7894-B25B-31AF-4AF50564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Content Placeholder 5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CB598FF2-5B74-A05A-6E6C-AE5B7278F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0391"/>
            <a:ext cx="10515600" cy="31080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74149-1D08-6965-251A-6D76F17D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60" y="300154"/>
            <a:ext cx="957396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B8B3-BBFD-EEC3-CA1B-CD6D3586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9320-41F9-EE44-793B-AA156B12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ACDA0-D907-AAF0-6528-7E5B4BF6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43" y="446800"/>
            <a:ext cx="9173855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9E943-C5B9-4F85-50BA-9B65B6F10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4" y="2626596"/>
            <a:ext cx="1161259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09DB-4021-DEC1-0984-03E9E9D2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25C2-672C-B652-DDD4-74780B77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1013D-FB8E-9FF8-F3A5-EDBDA886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907"/>
            <a:ext cx="6096000" cy="504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84B1A-EF85-9AA0-7FA0-06A4A357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21" y="0"/>
            <a:ext cx="6200176" cy="680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Controlled-U gate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Zhao</dc:creator>
  <cp:lastModifiedBy>Kevin Zhao</cp:lastModifiedBy>
  <cp:revision>3</cp:revision>
  <dcterms:created xsi:type="dcterms:W3CDTF">2024-06-27T22:25:16Z</dcterms:created>
  <dcterms:modified xsi:type="dcterms:W3CDTF">2024-06-27T23:23:27Z</dcterms:modified>
</cp:coreProperties>
</file>