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37F5-CC82-DB7C-FA0F-D0F33385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ECF2B-DB1A-B18C-6103-54A0F027F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56A9-7B31-BF91-4627-1B6A75F4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952F-6D2C-6AC3-3277-CD4B762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0A50-0B63-F3DF-0B36-4F988E41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0E5A-54D8-B1AA-42EA-E48F3086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70276-8802-C3D6-008A-73B8F1C9D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0478-0E21-3D60-4C64-89BA4D5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FF24-A2E2-5A81-672A-AD170FCF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5E73-6121-2BDD-87D0-15CED08A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9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4A097-9BFD-CFA9-E9E1-0BD0C1486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3246C-A349-C40F-04ED-D0FDF196D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4246-CFA0-B519-00A3-F8C535EA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099-9CA3-CA96-3EF5-6D1D10E9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BEF8-F2A1-BBDA-EED2-7E16D057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7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A244-C458-A478-FE72-E965F232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98C1-552B-E4F8-66BC-E40AB45F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EDE5-E2DD-8D72-7943-39C063F0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7928-C5C7-4C08-938F-E13F8BC1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BC01-F755-2974-0EF3-2F297D37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4DC4-3CE1-3518-F178-21FE6991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9CD49-824C-FEA2-E030-A6212634A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6B23-EF06-7010-9129-1FBA40B0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F439-1F8A-B287-2CE9-8307D266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78BE-2FDA-9936-AC98-5582A86C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6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7BB7-474D-ACFA-0DAD-A18243E8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A8C-3BC3-AEF8-2DB3-1F3CC3FE3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55F94-BB36-5660-0E40-D844DFA3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8F389-14E6-26C2-7F98-98A0ED6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D33FC-ED43-1CDF-48C5-845ABB86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D36A-43AB-0CCF-2B67-0FA74D34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88FC-9621-E049-39A9-4CE3FFCC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CAC68-AF79-2085-ACA3-56A393A4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13373-A2D8-CB32-9549-24D6ED479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02137-FDD9-AB5B-0FC0-DE2417D8E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06356-24DC-D2CF-8DE5-6405F26DA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A4FC5-2072-30A5-BD67-BAD3C56A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CF01C-5393-0752-D181-465F761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B9956-8E3C-27BD-F217-ACDA2401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06A2-8118-4BCB-8ED6-786BA15C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5C811-FFBA-45C8-2A61-725E03F0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B0FC0-0596-A84F-D46A-8503CD43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2E94-47A5-63CF-DA34-7F2CBBC8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71A3D-C8D2-2211-235C-24D89B6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CEE16-112D-20AB-361A-7A412C11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03F2-2C79-2963-179D-D9D0A67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5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3816-596D-F967-1133-D23F6128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E356-4CEC-BD56-9928-4587E51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A3B83-F90E-4263-CD39-FB690712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2F962-162E-9A23-EB7E-AFE66A42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157E2-F3B2-B1FC-2414-13E90B11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B5902-99D6-4688-CD55-C4D76F4E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5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EB8A-B659-B6BB-F238-57ACD404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00A01-3629-A9F9-F494-586EB567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7C595-8F43-2940-8798-3B9A37D9D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FA3B-E659-ACDE-9A34-04905876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2F00C-1CB3-9239-673A-61E94864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D7799-7838-E191-8DC7-BFF76B87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9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05440-A91C-4FD9-A64E-AAD75C3F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AC92B-E247-0EED-0208-53040A70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A836-BE5C-1F60-0FF0-80DCB2722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A47F1-002C-42AC-BA41-CD1D39803D21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F1BE-95E6-C2E7-5EF0-A4F16029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ABDCC-2E41-49DE-5C40-3B52FE31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7EE4D-30CB-4C4E-9741-E7BEF77D7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6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A9CF-A5F2-CA88-6A79-3DF496E07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Quantum phase estimation algorithm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864AE-55EA-055E-4AC6-F782C1BEF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0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C03A1F-7078-354E-DC40-AAC7C6C7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1B64CE-C732-37FC-C4B6-A52943440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3" y="1390070"/>
            <a:ext cx="11427674" cy="32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E4A40-C1F7-5EBF-99C2-C25F66FF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15"/>
            <a:ext cx="10515600" cy="563794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C5CF69-51E8-A871-09F0-277470103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32916"/>
            <a:ext cx="11317279" cy="6392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95F87D-C982-5D62-4A86-4B697126F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870" y="90895"/>
            <a:ext cx="3998331" cy="12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0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3CCA5-0F5A-2CB8-C997-B6DC552C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A5A1-FB7B-225A-99A5-D605459A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5E4B62-7005-5DFF-0382-102A2A2A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29" y="1690688"/>
            <a:ext cx="9964541" cy="1324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DE9E7B-4286-8E51-B0DA-820AB7E9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13" y="2766940"/>
            <a:ext cx="910717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0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A0FB4-6994-68F0-9490-E23E9C80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A2AFF-540E-FFF4-A0BA-ADC9F62A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02AAB6-909C-D7DE-4AF1-9EE81BDDA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9112" y="939237"/>
            <a:ext cx="7619781" cy="48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F741C-07FA-4DDE-6FA7-35636862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8B199-98B6-2E6B-193C-71CA4B57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78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Quantum phase estimation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Zhao</dc:creator>
  <cp:lastModifiedBy>Kevin Zhao</cp:lastModifiedBy>
  <cp:revision>4</cp:revision>
  <dcterms:created xsi:type="dcterms:W3CDTF">2024-07-03T15:09:54Z</dcterms:created>
  <dcterms:modified xsi:type="dcterms:W3CDTF">2024-07-03T21:31:18Z</dcterms:modified>
</cp:coreProperties>
</file>