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0BA3-9CA7-F0EE-2484-6A84FC3FF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6C01A-CA22-CF2B-49DD-002BE4297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76D3-6C6F-1248-0086-73BA7B87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FDE6-E669-BD98-56CF-C7A2E38B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764E-1379-DCA9-4BDE-039D8A46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5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6153-2ACD-B157-0176-767FA2B6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4FCE8-186C-9177-842A-BC47B3E4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D1F7-99FD-6588-53DE-7176AE8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2AFF-A0E6-223E-ED43-F5611D60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ECAA-1BCE-F4CE-4DBB-2BADD538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4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3B24C-212C-F41C-9D63-7B6F947C5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19404-DEC3-5522-56C4-54B9478F6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1805-5978-A62C-9852-BFCA730F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69F7A-CA8A-5ED7-22D7-14F5B743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D1A5-464D-F200-F739-C04C25FA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3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B143-4711-226C-AC34-CDA3169D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3766-968B-0069-AED8-723E2250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6A83-52AD-85A6-E792-775F2511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BD1A-45DA-9AD8-C713-DFFE58C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3BC5-C25B-0061-DDC0-6554FE50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4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A325-3C71-A322-FD51-B612EC7B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C13DE-AF13-D262-24F2-F1B55216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1254-0D4E-FE57-7E27-B47E0B0E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35CD-3EA2-5F74-D331-9154FA50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E822-E30D-7B09-1550-AEA97E41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69CB-779C-9DD0-FC01-5A6C5AB2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75C8-296F-EA6B-4BAE-73EB17B21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42092-56C1-27A4-A3F7-489396DED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297D-EC3C-1DCF-66BB-BDBD767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D19EB-2BAB-B9B7-CC8E-083DB233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0871-E76B-CC3C-0A87-20C306BA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0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0598-6226-7242-6DC9-2BAB7B50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A5FF9-33B5-4B13-3C78-9A052639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9D78C-084C-70E3-727A-6D0DD9716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C309F-675A-737D-3BCF-CF21061DF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3B93-4F4D-05A6-7436-438F491F4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66EA0-5AAB-A2DC-F9C1-61E33D37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21490-E0FD-4800-90EC-5594BC8E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7E752-6329-A50A-4FF4-711BEF6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2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1608-8E6C-8235-022D-AFD32E2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B8BA6-75D1-7E7C-2763-551E26A7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9D2AB-F93E-4E40-8024-FCAF9BFE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FF458-5E09-0E59-8D1C-AFA6C304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2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E9824-48C6-2C4D-6955-5FEE3A95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86A1A-4273-74FF-B4DA-CEC84034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A2686-3288-3F68-B1C8-230C33DF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A855-FA4F-7F86-0BE9-711CB5B3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696F-21FA-BA94-EDD5-BAD1E2C0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332CA-C226-F1A9-8E71-F7DC28D8B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E978E-5FF1-E973-05CF-4A4C3E63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A5D5B-A2AE-05F0-0E70-50E7A953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8D6A-B4E2-3D01-D780-21E87C6A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3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B013-73D2-DA6B-2F62-556DDAC8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DBEC4-23A7-4566-1DFA-36B1E4A33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D0B98-F917-8147-0DB6-F44400C88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B53D-3E23-178F-0020-45CB225E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BCEB-A155-D096-8A14-D637929C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3458B-AE88-36AA-A0AF-BF3E88F8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3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10715-65CA-0719-F177-225B3314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A7DB8-8F4D-F1E0-4A89-DF5944CD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A685-0D28-8854-6537-48F27F74E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FDB2-5164-44D4-B06C-28492D046340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6304-7630-9B13-C252-6FAFBF684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7705-76D2-C694-CCDC-E876FBED4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DAED-1843-46D0-8C67-1B8584B9A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4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99C5-662C-7CC5-A5C6-AC2C41661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Singe and multiple bit quantum gates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53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99ED-208F-0B99-19AF-1FA5AFB7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A330-0B92-2F5F-2F3E-844F8606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An Introduction to Quantum Logic Gates | by QUANTUMPEDIA - The Quantum  Encyclopedia | Medium">
            <a:extLst>
              <a:ext uri="{FF2B5EF4-FFF2-40B4-BE49-F238E27FC236}">
                <a16:creationId xmlns:a16="http://schemas.microsoft.com/office/drawing/2014/main" id="{8EEDA626-38B6-854B-EC38-163F8D95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65125"/>
            <a:ext cx="476250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3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D593-DD16-1BBB-2843-C591AD7E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5076D-66D9-51D2-4733-18CBBC1B7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84" y="1860160"/>
            <a:ext cx="11730517" cy="2739234"/>
          </a:xfrm>
        </p:spPr>
      </p:pic>
    </p:spTree>
    <p:extLst>
      <p:ext uri="{BB962C8B-B14F-4D97-AF65-F5344CB8AC3E}">
        <p14:creationId xmlns:p14="http://schemas.microsoft.com/office/powerpoint/2010/main" val="345732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169B-06D6-1A33-36CA-8516442A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D4315-9AB0-57F3-98CE-6BF06535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80" y="1690688"/>
            <a:ext cx="3677342" cy="1560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B24E4-DB1A-4805-9CF7-BD749CA2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68" y="3573009"/>
            <a:ext cx="4822044" cy="1769379"/>
          </a:xfrm>
          <a:prstGeom prst="rect">
            <a:avLst/>
          </a:prstGeom>
        </p:spPr>
      </p:pic>
      <p:pic>
        <p:nvPicPr>
          <p:cNvPr id="8" name="Picture 2" descr="The rotation of the X gate on the Bloch sphere. | Download Scientific  Diagram">
            <a:extLst>
              <a:ext uri="{FF2B5EF4-FFF2-40B4-BE49-F238E27FC236}">
                <a16:creationId xmlns:a16="http://schemas.microsoft.com/office/drawing/2014/main" id="{44F64A9F-5FF6-010F-90C0-4192F37F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80" y="681037"/>
            <a:ext cx="534352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1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287D-6C47-F810-DB33-71853666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DDBBE-6266-70C2-DB7E-B8998D99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87" y="2081350"/>
            <a:ext cx="2976938" cy="1227458"/>
          </a:xfrm>
          <a:prstGeom prst="rect">
            <a:avLst/>
          </a:prstGeom>
        </p:spPr>
      </p:pic>
      <p:pic>
        <p:nvPicPr>
          <p:cNvPr id="2052" name="Picture 4" descr="Quantum Computing | ShareTechnote">
            <a:extLst>
              <a:ext uri="{FF2B5EF4-FFF2-40B4-BE49-F238E27FC236}">
                <a16:creationId xmlns:a16="http://schemas.microsoft.com/office/drawing/2014/main" id="{49F992E2-BD1E-0F7A-70E7-3A945C710F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25" y="1474893"/>
            <a:ext cx="5190476" cy="41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7817F-654E-D5B2-C9D0-BDA6F8819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99" y="4194707"/>
            <a:ext cx="651600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7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C769-DDB2-E256-3B24-5E204E21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5C-6426-2CA4-D104-08050A69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E3D27-C420-9B3C-87AA-0EABBADA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38" y="1231224"/>
            <a:ext cx="2676899" cy="1000265"/>
          </a:xfrm>
          <a:prstGeom prst="rect">
            <a:avLst/>
          </a:prstGeom>
        </p:spPr>
      </p:pic>
      <p:pic>
        <p:nvPicPr>
          <p:cNvPr id="4098" name="Picture 2" descr="3: the Hadamard gate | Download Scientific Diagram">
            <a:extLst>
              <a:ext uri="{FF2B5EF4-FFF2-40B4-BE49-F238E27FC236}">
                <a16:creationId xmlns:a16="http://schemas.microsoft.com/office/drawing/2014/main" id="{05A8621C-E6E6-7229-1D33-66D136B2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37" y="2978534"/>
            <a:ext cx="26670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quantum mechanics - Visual interpretation, on the Bloch sphere, when Hadamard  gate is applied twice - Physics Stack Exchange">
            <a:extLst>
              <a:ext uri="{FF2B5EF4-FFF2-40B4-BE49-F238E27FC236}">
                <a16:creationId xmlns:a16="http://schemas.microsoft.com/office/drawing/2014/main" id="{044EE680-E8D8-4B12-560A-EFE17B35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539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8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6549-10E1-5EE9-5F90-570F2189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97EF-E4F7-A757-0DF1-CCE8F1EF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CD61E-1E81-6851-9AAC-F2B34563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1563033"/>
            <a:ext cx="845938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5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5047-6299-2093-2AB6-A3C5F892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F761-7C48-2BE2-0D66-8D494E624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2B0F3-F719-4E64-6A4F-39C93D05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28" y="365125"/>
            <a:ext cx="3429741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59621-3BDA-780C-54BC-DF3785FE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60" y="4716463"/>
            <a:ext cx="8287879" cy="8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5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21C1-A011-800C-EFB5-CB24DA1A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2C1F-D6A5-6C1D-59B3-D7EB6030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DE1B5-C091-0683-090C-32132356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94" y="538919"/>
            <a:ext cx="8849960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</Words>
  <Application>Microsoft Office PowerPoint</Application>
  <PresentationFormat>宽屏</PresentationFormat>
  <Paragraphs>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Singe and multiple bit quantum gates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Zhao</dc:creator>
  <cp:lastModifiedBy>Kaiwen Zhao</cp:lastModifiedBy>
  <cp:revision>3</cp:revision>
  <dcterms:created xsi:type="dcterms:W3CDTF">2024-06-18T23:07:25Z</dcterms:created>
  <dcterms:modified xsi:type="dcterms:W3CDTF">2024-08-07T03:15:57Z</dcterms:modified>
</cp:coreProperties>
</file>