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44" y="-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17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743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3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445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22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85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516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08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079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11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865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0901-42E9-4A6F-BB41-BCC34F8766E2}" type="datetimeFigureOut">
              <a:rPr lang="id-ID" smtClean="0"/>
              <a:t>30/01/2023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65C9-0BBA-4367-8DF1-D943E3EB81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87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486F8C9-2B46-D35F-5314-39AC03C95B6F}"/>
              </a:ext>
            </a:extLst>
          </p:cNvPr>
          <p:cNvGrpSpPr/>
          <p:nvPr/>
        </p:nvGrpSpPr>
        <p:grpSpPr>
          <a:xfrm>
            <a:off x="956734" y="2519147"/>
            <a:ext cx="5029199" cy="7153707"/>
            <a:chOff x="956734" y="704657"/>
            <a:chExt cx="5029199" cy="7153707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74AB245B-F7AA-006D-08C9-067238854A98}"/>
                </a:ext>
              </a:extLst>
            </p:cNvPr>
            <p:cNvSpPr/>
            <p:nvPr/>
          </p:nvSpPr>
          <p:spPr>
            <a:xfrm>
              <a:off x="2681051" y="704657"/>
              <a:ext cx="1495898" cy="493647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START</a:t>
              </a:r>
              <a:endParaRPr lang="id-ID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8BC3C429-3C07-B8E7-A4B9-ADED01740CD1}"/>
                </a:ext>
              </a:extLst>
            </p:cNvPr>
            <p:cNvSpPr/>
            <p:nvPr/>
          </p:nvSpPr>
          <p:spPr>
            <a:xfrm>
              <a:off x="2237315" y="3036295"/>
              <a:ext cx="2383367" cy="100293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y &lt;= 100 ?</a:t>
              </a:r>
              <a:endParaRPr lang="id-ID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lowchart: Preparation 6">
              <a:extLst>
                <a:ext uri="{FF2B5EF4-FFF2-40B4-BE49-F238E27FC236}">
                  <a16:creationId xmlns:a16="http://schemas.microsoft.com/office/drawing/2014/main" id="{ED3F19AD-7C2F-84E7-A3DA-D98A46242FFB}"/>
                </a:ext>
              </a:extLst>
            </p:cNvPr>
            <p:cNvSpPr/>
            <p:nvPr/>
          </p:nvSpPr>
          <p:spPr>
            <a:xfrm>
              <a:off x="2548466" y="1804034"/>
              <a:ext cx="1761067" cy="601133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ysClr val="windowText" lastClr="000000"/>
                  </a:solidFill>
                </a:rPr>
                <a:t>y = 1</a:t>
              </a:r>
              <a:endParaRPr lang="id-ID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49CBDC2D-9E8D-0081-1C34-D952606552DE}"/>
                </a:ext>
              </a:extLst>
            </p:cNvPr>
            <p:cNvSpPr/>
            <p:nvPr/>
          </p:nvSpPr>
          <p:spPr>
            <a:xfrm>
              <a:off x="2494489" y="6103847"/>
              <a:ext cx="1869018" cy="5588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y += 1</a:t>
              </a:r>
              <a:endParaRPr lang="id-ID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F1911D40-4239-40AB-A511-FA7C7BE4364F}"/>
                </a:ext>
              </a:extLst>
            </p:cNvPr>
            <p:cNvSpPr/>
            <p:nvPr/>
          </p:nvSpPr>
          <p:spPr>
            <a:xfrm>
              <a:off x="1591732" y="4690507"/>
              <a:ext cx="3674532" cy="728133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ysClr val="windowText" lastClr="000000"/>
                  </a:solidFill>
                </a:rPr>
                <a:t>Print ( “ </a:t>
              </a:r>
              <a:r>
                <a:rPr lang="en-US" sz="1400" b="1" dirty="0" err="1">
                  <a:solidFill>
                    <a:sysClr val="windowText" lastClr="000000"/>
                  </a:solidFill>
                </a:rPr>
                <a:t>Bilangan</a:t>
              </a:r>
              <a:r>
                <a:rPr lang="en-US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b="1" dirty="0" err="1">
                  <a:solidFill>
                    <a:sysClr val="windowText" lastClr="000000"/>
                  </a:solidFill>
                </a:rPr>
                <a:t>ke</a:t>
              </a:r>
              <a:r>
                <a:rPr lang="en-US" sz="1400" b="1" dirty="0">
                  <a:solidFill>
                    <a:sysClr val="windowText" lastClr="000000"/>
                  </a:solidFill>
                </a:rPr>
                <a:t> –  “, y)</a:t>
              </a:r>
              <a:endParaRPr lang="id-ID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3F0E6530-BCAA-A844-460A-5800D2C08E10}"/>
                </a:ext>
              </a:extLst>
            </p:cNvPr>
            <p:cNvSpPr/>
            <p:nvPr/>
          </p:nvSpPr>
          <p:spPr>
            <a:xfrm>
              <a:off x="2681049" y="7364717"/>
              <a:ext cx="1495898" cy="493647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END</a:t>
              </a:r>
              <a:endParaRPr lang="id-ID" sz="20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8EBD13-8106-BB82-6C41-2DB317935144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1240639"/>
              <a:ext cx="0" cy="461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E349E-0B79-DDEA-A3E3-471187C88C64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8" y="2447502"/>
              <a:ext cx="0" cy="461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4D482-0D96-313E-44FD-7E96743D38DC}"/>
                </a:ext>
              </a:extLst>
            </p:cNvPr>
            <p:cNvCxnSpPr>
              <a:cxnSpLocks/>
            </p:cNvCxnSpPr>
            <p:nvPr/>
          </p:nvCxnSpPr>
          <p:spPr>
            <a:xfrm>
              <a:off x="3420527" y="4120030"/>
              <a:ext cx="0" cy="461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E45CAC-2803-B8E7-8695-EA89C4312FA6}"/>
                </a:ext>
              </a:extLst>
            </p:cNvPr>
            <p:cNvCxnSpPr>
              <a:cxnSpLocks/>
            </p:cNvCxnSpPr>
            <p:nvPr/>
          </p:nvCxnSpPr>
          <p:spPr>
            <a:xfrm>
              <a:off x="3412058" y="5515679"/>
              <a:ext cx="0" cy="461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51C2FEA-5726-D5B9-98F0-81EAE3E846B2}"/>
                </a:ext>
              </a:extLst>
            </p:cNvPr>
            <p:cNvCxnSpPr>
              <a:stCxn id="8" idx="1"/>
            </p:cNvCxnSpPr>
            <p:nvPr/>
          </p:nvCxnSpPr>
          <p:spPr>
            <a:xfrm rot="10800000">
              <a:off x="965201" y="3537765"/>
              <a:ext cx="1529289" cy="284548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0550E4F-A94F-8B59-C884-6EBF98C1CF96}"/>
                </a:ext>
              </a:extLst>
            </p:cNvPr>
            <p:cNvCxnSpPr>
              <a:cxnSpLocks/>
            </p:cNvCxnSpPr>
            <p:nvPr/>
          </p:nvCxnSpPr>
          <p:spPr>
            <a:xfrm>
              <a:off x="956734" y="3537764"/>
              <a:ext cx="11091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AD1366D-3679-E033-2DDC-6CFCB7BC3399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620682" y="3537764"/>
              <a:ext cx="1365251" cy="407377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7F00BBE-B11D-8CB0-74DC-C7C23BEBDDCA}"/>
                </a:ext>
              </a:extLst>
            </p:cNvPr>
            <p:cNvCxnSpPr/>
            <p:nvPr/>
          </p:nvCxnSpPr>
          <p:spPr>
            <a:xfrm flipH="1">
              <a:off x="4461933" y="7611540"/>
              <a:ext cx="15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B676CA-D9D8-AB84-01C3-6AC745A073CF}"/>
                </a:ext>
              </a:extLst>
            </p:cNvPr>
            <p:cNvSpPr txBox="1"/>
            <p:nvPr/>
          </p:nvSpPr>
          <p:spPr>
            <a:xfrm>
              <a:off x="4945716" y="3175330"/>
              <a:ext cx="556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False</a:t>
              </a:r>
              <a:endParaRPr lang="id-ID" sz="1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8F9EB4-5147-7250-EBDB-523B328A4FC8}"/>
                </a:ext>
              </a:extLst>
            </p:cNvPr>
            <p:cNvSpPr txBox="1"/>
            <p:nvPr/>
          </p:nvSpPr>
          <p:spPr>
            <a:xfrm>
              <a:off x="3547845" y="4209404"/>
              <a:ext cx="513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True</a:t>
              </a:r>
              <a:endParaRPr lang="id-ID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59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dani</dc:creator>
  <cp:lastModifiedBy>rizky dani</cp:lastModifiedBy>
  <cp:revision>1</cp:revision>
  <dcterms:created xsi:type="dcterms:W3CDTF">2023-01-30T01:05:28Z</dcterms:created>
  <dcterms:modified xsi:type="dcterms:W3CDTF">2023-01-30T01:49:07Z</dcterms:modified>
</cp:coreProperties>
</file>