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9" r:id="rId5"/>
    <p:sldId id="258" r:id="rId6"/>
    <p:sldId id="264" r:id="rId7"/>
    <p:sldId id="265" r:id="rId8"/>
    <p:sldId id="267" r:id="rId9"/>
    <p:sldId id="268" r:id="rId10"/>
    <p:sldId id="269" r:id="rId11"/>
    <p:sldId id="270" r:id="rId12"/>
    <p:sldId id="271" r:id="rId13"/>
    <p:sldId id="266" r:id="rId14"/>
    <p:sldId id="273" r:id="rId15"/>
    <p:sldId id="274" r:id="rId16"/>
    <p:sldId id="275" r:id="rId17"/>
    <p:sldId id="272" r:id="rId18"/>
    <p:sldId id="262" r:id="rId19"/>
    <p:sldId id="260"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Oswald" panose="00000500000000000000" pitchFamily="2" charset="-52"/>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ирилл Заякин" initials="КЗ" lastIdx="1" clrIdx="0">
    <p:extLst>
      <p:ext uri="{19B8F6BF-5375-455C-9EA6-DF929625EA0E}">
        <p15:presenceInfo xmlns:p15="http://schemas.microsoft.com/office/powerpoint/2012/main" userId="9d312716b5aa5c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00013F-92B8-4BAA-835B-14FC46A8C624}">
  <a:tblStyle styleId="{2700013F-92B8-4BAA-835B-14FC46A8C624}"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Кирилл Заякин" userId="9d312716b5aa5cd0" providerId="LiveId" clId="{7E46101C-87A5-436B-9BB8-6EAEBD793F3E}"/>
    <pc:docChg chg="undo custSel addSld delSld modSld sldOrd">
      <pc:chgData name="Кирилл Заякин" userId="9d312716b5aa5cd0" providerId="LiveId" clId="{7E46101C-87A5-436B-9BB8-6EAEBD793F3E}" dt="2025-01-22T13:36:31.749" v="2488"/>
      <pc:docMkLst>
        <pc:docMk/>
      </pc:docMkLst>
      <pc:sldChg chg="modSp mod modTransition">
        <pc:chgData name="Кирилл Заякин" userId="9d312716b5aa5cd0" providerId="LiveId" clId="{7E46101C-87A5-436B-9BB8-6EAEBD793F3E}" dt="2025-01-22T13:35:49.240" v="2471"/>
        <pc:sldMkLst>
          <pc:docMk/>
          <pc:sldMk cId="0" sldId="256"/>
        </pc:sldMkLst>
        <pc:spChg chg="mod">
          <ac:chgData name="Кирилл Заякин" userId="9d312716b5aa5cd0" providerId="LiveId" clId="{7E46101C-87A5-436B-9BB8-6EAEBD793F3E}" dt="2025-01-22T09:13:12.192" v="20" actId="20577"/>
          <ac:spMkLst>
            <pc:docMk/>
            <pc:sldMk cId="0" sldId="256"/>
            <ac:spMk id="106" creationId="{00000000-0000-0000-0000-000000000000}"/>
          </ac:spMkLst>
        </pc:spChg>
      </pc:sldChg>
      <pc:sldChg chg="addSp delSp modSp mod modTransition">
        <pc:chgData name="Кирилл Заякин" userId="9d312716b5aa5cd0" providerId="LiveId" clId="{7E46101C-87A5-436B-9BB8-6EAEBD793F3E}" dt="2025-01-22T13:35:58.602" v="2472"/>
        <pc:sldMkLst>
          <pc:docMk/>
          <pc:sldMk cId="0" sldId="257"/>
        </pc:sldMkLst>
        <pc:spChg chg="add del">
          <ac:chgData name="Кирилл Заякин" userId="9d312716b5aa5cd0" providerId="LiveId" clId="{7E46101C-87A5-436B-9BB8-6EAEBD793F3E}" dt="2025-01-22T09:43:51.706" v="431" actId="11529"/>
          <ac:spMkLst>
            <pc:docMk/>
            <pc:sldMk cId="0" sldId="257"/>
            <ac:spMk id="2" creationId="{B1593BCA-9163-4D9C-A700-19815A5ED27F}"/>
          </ac:spMkLst>
        </pc:spChg>
        <pc:spChg chg="add del mod">
          <ac:chgData name="Кирилл Заякин" userId="9d312716b5aa5cd0" providerId="LiveId" clId="{7E46101C-87A5-436B-9BB8-6EAEBD793F3E}" dt="2025-01-22T09:44:58.623" v="447" actId="11529"/>
          <ac:spMkLst>
            <pc:docMk/>
            <pc:sldMk cId="0" sldId="257"/>
            <ac:spMk id="3" creationId="{66F20CFA-8C8E-4076-80DD-F2C759032D0A}"/>
          </ac:spMkLst>
        </pc:spChg>
        <pc:spChg chg="add del mod">
          <ac:chgData name="Кирилл Заякин" userId="9d312716b5aa5cd0" providerId="LiveId" clId="{7E46101C-87A5-436B-9BB8-6EAEBD793F3E}" dt="2025-01-22T09:44:55.977" v="443" actId="767"/>
          <ac:spMkLst>
            <pc:docMk/>
            <pc:sldMk cId="0" sldId="257"/>
            <ac:spMk id="4" creationId="{1730FCF4-7097-4404-8CE4-58FA3D213979}"/>
          </ac:spMkLst>
        </pc:spChg>
        <pc:spChg chg="add del mod">
          <ac:chgData name="Кирилл Заякин" userId="9d312716b5aa5cd0" providerId="LiveId" clId="{7E46101C-87A5-436B-9BB8-6EAEBD793F3E}" dt="2025-01-22T09:45:09.054" v="451"/>
          <ac:spMkLst>
            <pc:docMk/>
            <pc:sldMk cId="0" sldId="257"/>
            <ac:spMk id="5" creationId="{D900387E-8414-4FED-AA16-B4C7E7FA25F8}"/>
          </ac:spMkLst>
        </pc:spChg>
        <pc:spChg chg="add mod">
          <ac:chgData name="Кирилл Заякин" userId="9d312716b5aa5cd0" providerId="LiveId" clId="{7E46101C-87A5-436B-9BB8-6EAEBD793F3E}" dt="2025-01-22T12:20:53.661" v="2132" actId="20577"/>
          <ac:spMkLst>
            <pc:docMk/>
            <pc:sldMk cId="0" sldId="257"/>
            <ac:spMk id="6" creationId="{76177020-00A4-4615-8AD7-8727A39F8A7C}"/>
          </ac:spMkLst>
        </pc:spChg>
        <pc:spChg chg="mod">
          <ac:chgData name="Кирилл Заякин" userId="9d312716b5aa5cd0" providerId="LiveId" clId="{7E46101C-87A5-436B-9BB8-6EAEBD793F3E}" dt="2025-01-22T09:44:54.676" v="441" actId="1076"/>
          <ac:spMkLst>
            <pc:docMk/>
            <pc:sldMk cId="0" sldId="257"/>
            <ac:spMk id="114" creationId="{00000000-0000-0000-0000-000000000000}"/>
          </ac:spMkLst>
        </pc:spChg>
        <pc:spChg chg="mod">
          <ac:chgData name="Кирилл Заякин" userId="9d312716b5aa5cd0" providerId="LiveId" clId="{7E46101C-87A5-436B-9BB8-6EAEBD793F3E}" dt="2025-01-22T09:45:08.246" v="449" actId="20577"/>
          <ac:spMkLst>
            <pc:docMk/>
            <pc:sldMk cId="0" sldId="257"/>
            <ac:spMk id="115" creationId="{00000000-0000-0000-0000-000000000000}"/>
          </ac:spMkLst>
        </pc:spChg>
      </pc:sldChg>
      <pc:sldChg chg="modSp mod modTransition">
        <pc:chgData name="Кирилл Заякин" userId="9d312716b5aa5cd0" providerId="LiveId" clId="{7E46101C-87A5-436B-9BB8-6EAEBD793F3E}" dt="2025-01-22T13:36:06.405" v="2474"/>
        <pc:sldMkLst>
          <pc:docMk/>
          <pc:sldMk cId="0" sldId="258"/>
        </pc:sldMkLst>
        <pc:spChg chg="mod">
          <ac:chgData name="Кирилл Заякин" userId="9d312716b5aa5cd0" providerId="LiveId" clId="{7E46101C-87A5-436B-9BB8-6EAEBD793F3E}" dt="2025-01-22T09:55:19.381" v="813" actId="20577"/>
          <ac:spMkLst>
            <pc:docMk/>
            <pc:sldMk cId="0" sldId="258"/>
            <ac:spMk id="121" creationId="{00000000-0000-0000-0000-000000000000}"/>
          </ac:spMkLst>
        </pc:spChg>
      </pc:sldChg>
      <pc:sldChg chg="addSp delSp modSp mod ord modTransition">
        <pc:chgData name="Кирилл Заякин" userId="9d312716b5aa5cd0" providerId="LiveId" clId="{7E46101C-87A5-436B-9BB8-6EAEBD793F3E}" dt="2025-01-22T13:36:02.728" v="2473"/>
        <pc:sldMkLst>
          <pc:docMk/>
          <pc:sldMk cId="0" sldId="259"/>
        </pc:sldMkLst>
        <pc:spChg chg="mod">
          <ac:chgData name="Кирилл Заякин" userId="9d312716b5aa5cd0" providerId="LiveId" clId="{7E46101C-87A5-436B-9BB8-6EAEBD793F3E}" dt="2025-01-22T09:38:07.854" v="369" actId="1076"/>
          <ac:spMkLst>
            <pc:docMk/>
            <pc:sldMk cId="0" sldId="259"/>
            <ac:spMk id="126" creationId="{00000000-0000-0000-0000-000000000000}"/>
          </ac:spMkLst>
        </pc:spChg>
        <pc:spChg chg="del mod">
          <ac:chgData name="Кирилл Заякин" userId="9d312716b5aa5cd0" providerId="LiveId" clId="{7E46101C-87A5-436B-9BB8-6EAEBD793F3E}" dt="2025-01-22T09:37:59.626" v="367" actId="478"/>
          <ac:spMkLst>
            <pc:docMk/>
            <pc:sldMk cId="0" sldId="259"/>
            <ac:spMk id="127" creationId="{00000000-0000-0000-0000-000000000000}"/>
          </ac:spMkLst>
        </pc:spChg>
        <pc:picChg chg="add mod">
          <ac:chgData name="Кирилл Заякин" userId="9d312716b5aa5cd0" providerId="LiveId" clId="{7E46101C-87A5-436B-9BB8-6EAEBD793F3E}" dt="2025-01-22T09:38:13.154" v="371" actId="14100"/>
          <ac:picMkLst>
            <pc:docMk/>
            <pc:sldMk cId="0" sldId="259"/>
            <ac:picMk id="3" creationId="{BA6A2A8B-481D-48C7-81E6-6583037D9316}"/>
          </ac:picMkLst>
        </pc:picChg>
      </pc:sldChg>
      <pc:sldChg chg="modSp mod ord modTransition">
        <pc:chgData name="Кирилл Заякин" userId="9d312716b5aa5cd0" providerId="LiveId" clId="{7E46101C-87A5-436B-9BB8-6EAEBD793F3E}" dt="2025-01-22T13:36:31.749" v="2488"/>
        <pc:sldMkLst>
          <pc:docMk/>
          <pc:sldMk cId="0" sldId="260"/>
        </pc:sldMkLst>
        <pc:spChg chg="mod">
          <ac:chgData name="Кирилл Заякин" userId="9d312716b5aa5cd0" providerId="LiveId" clId="{7E46101C-87A5-436B-9BB8-6EAEBD793F3E}" dt="2025-01-22T09:38:32.071" v="372" actId="20577"/>
          <ac:spMkLst>
            <pc:docMk/>
            <pc:sldMk cId="0" sldId="260"/>
            <ac:spMk id="132" creationId="{00000000-0000-0000-0000-000000000000}"/>
          </ac:spMkLst>
        </pc:spChg>
        <pc:spChg chg="mod">
          <ac:chgData name="Кирилл Заякин" userId="9d312716b5aa5cd0" providerId="LiveId" clId="{7E46101C-87A5-436B-9BB8-6EAEBD793F3E}" dt="2025-01-22T13:13:48.781" v="2446" actId="20577"/>
          <ac:spMkLst>
            <pc:docMk/>
            <pc:sldMk cId="0" sldId="260"/>
            <ac:spMk id="133" creationId="{00000000-0000-0000-0000-000000000000}"/>
          </ac:spMkLst>
        </pc:spChg>
      </pc:sldChg>
      <pc:sldChg chg="modSp del mod ord">
        <pc:chgData name="Кирилл Заякин" userId="9d312716b5aa5cd0" providerId="LiveId" clId="{7E46101C-87A5-436B-9BB8-6EAEBD793F3E}" dt="2025-01-22T13:10:12.325" v="2437" actId="47"/>
        <pc:sldMkLst>
          <pc:docMk/>
          <pc:sldMk cId="0" sldId="261"/>
        </pc:sldMkLst>
        <pc:spChg chg="mod">
          <ac:chgData name="Кирилл Заякин" userId="9d312716b5aa5cd0" providerId="LiveId" clId="{7E46101C-87A5-436B-9BB8-6EAEBD793F3E}" dt="2025-01-22T11:30:37.623" v="2075" actId="20577"/>
          <ac:spMkLst>
            <pc:docMk/>
            <pc:sldMk cId="0" sldId="261"/>
            <ac:spMk id="139" creationId="{00000000-0000-0000-0000-000000000000}"/>
          </ac:spMkLst>
        </pc:spChg>
      </pc:sldChg>
      <pc:sldChg chg="addSp modSp mod ord modTransition">
        <pc:chgData name="Кирилл Заякин" userId="9d312716b5aa5cd0" providerId="LiveId" clId="{7E46101C-87A5-436B-9BB8-6EAEBD793F3E}" dt="2025-01-22T13:36:29.225" v="2487"/>
        <pc:sldMkLst>
          <pc:docMk/>
          <pc:sldMk cId="0" sldId="262"/>
        </pc:sldMkLst>
        <pc:spChg chg="add mod">
          <ac:chgData name="Кирилл Заякин" userId="9d312716b5aa5cd0" providerId="LiveId" clId="{7E46101C-87A5-436B-9BB8-6EAEBD793F3E}" dt="2025-01-22T11:28:54.756" v="2070" actId="14100"/>
          <ac:spMkLst>
            <pc:docMk/>
            <pc:sldMk cId="0" sldId="262"/>
            <ac:spMk id="7" creationId="{3690F0EE-0203-4F74-ADAF-18A1676DD4AB}"/>
          </ac:spMkLst>
        </pc:spChg>
        <pc:spChg chg="mod">
          <ac:chgData name="Кирилл Заякин" userId="9d312716b5aa5cd0" providerId="LiveId" clId="{7E46101C-87A5-436B-9BB8-6EAEBD793F3E}" dt="2025-01-22T11:29:09.082" v="2074" actId="14100"/>
          <ac:spMkLst>
            <pc:docMk/>
            <pc:sldMk cId="0" sldId="262"/>
            <ac:spMk id="146" creationId="{00000000-0000-0000-0000-000000000000}"/>
          </ac:spMkLst>
        </pc:spChg>
        <pc:spChg chg="mod">
          <ac:chgData name="Кирилл Заякин" userId="9d312716b5aa5cd0" providerId="LiveId" clId="{7E46101C-87A5-436B-9BB8-6EAEBD793F3E}" dt="2025-01-22T11:29:06.553" v="2073" actId="14100"/>
          <ac:spMkLst>
            <pc:docMk/>
            <pc:sldMk cId="0" sldId="262"/>
            <ac:spMk id="147" creationId="{00000000-0000-0000-0000-000000000000}"/>
          </ac:spMkLst>
        </pc:spChg>
        <pc:spChg chg="mod">
          <ac:chgData name="Кирилл Заякин" userId="9d312716b5aa5cd0" providerId="LiveId" clId="{7E46101C-87A5-436B-9BB8-6EAEBD793F3E}" dt="2025-01-22T11:29:03.087" v="2072" actId="14100"/>
          <ac:spMkLst>
            <pc:docMk/>
            <pc:sldMk cId="0" sldId="262"/>
            <ac:spMk id="148" creationId="{00000000-0000-0000-0000-000000000000}"/>
          </ac:spMkLst>
        </pc:spChg>
      </pc:sldChg>
      <pc:sldChg chg="del">
        <pc:chgData name="Кирилл Заякин" userId="9d312716b5aa5cd0" providerId="LiveId" clId="{7E46101C-87A5-436B-9BB8-6EAEBD793F3E}" dt="2025-01-22T11:31:04.024" v="2078" actId="47"/>
        <pc:sldMkLst>
          <pc:docMk/>
          <pc:sldMk cId="0" sldId="263"/>
        </pc:sldMkLst>
      </pc:sldChg>
      <pc:sldChg chg="addSp modSp new mod modTransition">
        <pc:chgData name="Кирилл Заякин" userId="9d312716b5aa5cd0" providerId="LiveId" clId="{7E46101C-87A5-436B-9BB8-6EAEBD793F3E}" dt="2025-01-22T13:36:09.737" v="2475"/>
        <pc:sldMkLst>
          <pc:docMk/>
          <pc:sldMk cId="1048519707" sldId="264"/>
        </pc:sldMkLst>
        <pc:spChg chg="mod">
          <ac:chgData name="Кирилл Заякин" userId="9d312716b5aa5cd0" providerId="LiveId" clId="{7E46101C-87A5-436B-9BB8-6EAEBD793F3E}" dt="2025-01-22T09:48:23.769" v="554" actId="404"/>
          <ac:spMkLst>
            <pc:docMk/>
            <pc:sldMk cId="1048519707" sldId="264"/>
            <ac:spMk id="2" creationId="{9BF2C52D-E5EE-4B59-9EF0-CCA06301059F}"/>
          </ac:spMkLst>
        </pc:spChg>
        <pc:spChg chg="mod">
          <ac:chgData name="Кирилл Заякин" userId="9d312716b5aa5cd0" providerId="LiveId" clId="{7E46101C-87A5-436B-9BB8-6EAEBD793F3E}" dt="2025-01-22T09:58:35.784" v="914" actId="108"/>
          <ac:spMkLst>
            <pc:docMk/>
            <pc:sldMk cId="1048519707" sldId="264"/>
            <ac:spMk id="3" creationId="{72E8ECE2-B843-4857-8E46-1BE5A3448F02}"/>
          </ac:spMkLst>
        </pc:spChg>
        <pc:picChg chg="add mod">
          <ac:chgData name="Кирилл Заякин" userId="9d312716b5aa5cd0" providerId="LiveId" clId="{7E46101C-87A5-436B-9BB8-6EAEBD793F3E}" dt="2025-01-22T12:19:15.702" v="2089" actId="14100"/>
          <ac:picMkLst>
            <pc:docMk/>
            <pc:sldMk cId="1048519707" sldId="264"/>
            <ac:picMk id="5" creationId="{E0A543D9-FDF7-47D3-A5E0-88777E31180E}"/>
          </ac:picMkLst>
        </pc:picChg>
        <pc:picChg chg="add mod">
          <ac:chgData name="Кирилл Заякин" userId="9d312716b5aa5cd0" providerId="LiveId" clId="{7E46101C-87A5-436B-9BB8-6EAEBD793F3E}" dt="2025-01-22T12:19:12.081" v="2087" actId="1076"/>
          <ac:picMkLst>
            <pc:docMk/>
            <pc:sldMk cId="1048519707" sldId="264"/>
            <ac:picMk id="7" creationId="{6C483F8B-82CF-4F6A-81E8-3E39DBFA82BF}"/>
          </ac:picMkLst>
        </pc:picChg>
      </pc:sldChg>
      <pc:sldChg chg="addSp delSp modSp new mod modTransition addCm delCm">
        <pc:chgData name="Кирилл Заякин" userId="9d312716b5aa5cd0" providerId="LiveId" clId="{7E46101C-87A5-436B-9BB8-6EAEBD793F3E}" dt="2025-01-22T13:36:13.269" v="2476"/>
        <pc:sldMkLst>
          <pc:docMk/>
          <pc:sldMk cId="1020942340" sldId="265"/>
        </pc:sldMkLst>
        <pc:spChg chg="mod">
          <ac:chgData name="Кирилл Заякин" userId="9d312716b5aa5cd0" providerId="LiveId" clId="{7E46101C-87A5-436B-9BB8-6EAEBD793F3E}" dt="2025-01-22T10:01:56.981" v="923" actId="1076"/>
          <ac:spMkLst>
            <pc:docMk/>
            <pc:sldMk cId="1020942340" sldId="265"/>
            <ac:spMk id="2" creationId="{B8A13006-E928-4DE2-97B2-145C27598241}"/>
          </ac:spMkLst>
        </pc:spChg>
        <pc:spChg chg="del">
          <ac:chgData name="Кирилл Заякин" userId="9d312716b5aa5cd0" providerId="LiveId" clId="{7E46101C-87A5-436B-9BB8-6EAEBD793F3E}" dt="2025-01-22T10:01:29.209" v="916" actId="478"/>
          <ac:spMkLst>
            <pc:docMk/>
            <pc:sldMk cId="1020942340" sldId="265"/>
            <ac:spMk id="3" creationId="{C96BB912-E677-4D1C-8EED-85C580D08F95}"/>
          </ac:spMkLst>
        </pc:spChg>
        <pc:spChg chg="add del mod">
          <ac:chgData name="Кирилл Заякин" userId="9d312716b5aa5cd0" providerId="LiveId" clId="{7E46101C-87A5-436B-9BB8-6EAEBD793F3E}" dt="2025-01-22T10:02:13.182" v="929" actId="478"/>
          <ac:spMkLst>
            <pc:docMk/>
            <pc:sldMk cId="1020942340" sldId="265"/>
            <ac:spMk id="4" creationId="{C3EFE564-E534-462B-9F85-68F4BE45AEBD}"/>
          </ac:spMkLst>
        </pc:spChg>
        <pc:spChg chg="add del">
          <ac:chgData name="Кирилл Заякин" userId="9d312716b5aa5cd0" providerId="LiveId" clId="{7E46101C-87A5-436B-9BB8-6EAEBD793F3E}" dt="2025-01-22T10:02:12.380" v="927" actId="478"/>
          <ac:spMkLst>
            <pc:docMk/>
            <pc:sldMk cId="1020942340" sldId="265"/>
            <ac:spMk id="5" creationId="{33858572-09EB-42BF-B7B9-506BECF47C15}"/>
          </ac:spMkLst>
        </pc:spChg>
        <pc:spChg chg="add del mod">
          <ac:chgData name="Кирилл Заякин" userId="9d312716b5aa5cd0" providerId="LiveId" clId="{7E46101C-87A5-436B-9BB8-6EAEBD793F3E}" dt="2025-01-22T10:12:23.697" v="1200" actId="478"/>
          <ac:spMkLst>
            <pc:docMk/>
            <pc:sldMk cId="1020942340" sldId="265"/>
            <ac:spMk id="6" creationId="{1B68C93B-4685-41AA-848E-573EF0F5AE23}"/>
          </ac:spMkLst>
        </pc:spChg>
        <pc:spChg chg="add mod">
          <ac:chgData name="Кирилл Заякин" userId="9d312716b5aa5cd0" providerId="LiveId" clId="{7E46101C-87A5-436B-9BB8-6EAEBD793F3E}" dt="2025-01-22T10:22:53.891" v="1503" actId="207"/>
          <ac:spMkLst>
            <pc:docMk/>
            <pc:sldMk cId="1020942340" sldId="265"/>
            <ac:spMk id="7" creationId="{741059D5-0470-4EE3-93B3-22172F182D8E}"/>
          </ac:spMkLst>
        </pc:spChg>
        <pc:spChg chg="add mod">
          <ac:chgData name="Кирилл Заякин" userId="9d312716b5aa5cd0" providerId="LiveId" clId="{7E46101C-87A5-436B-9BB8-6EAEBD793F3E}" dt="2025-01-22T10:22:56.685" v="1504" actId="207"/>
          <ac:spMkLst>
            <pc:docMk/>
            <pc:sldMk cId="1020942340" sldId="265"/>
            <ac:spMk id="8" creationId="{F7A45887-DA3A-4B5F-94E0-5141EDC3826D}"/>
          </ac:spMkLst>
        </pc:spChg>
        <pc:spChg chg="add mod">
          <ac:chgData name="Кирилл Заякин" userId="9d312716b5aa5cd0" providerId="LiveId" clId="{7E46101C-87A5-436B-9BB8-6EAEBD793F3E}" dt="2025-01-22T10:22:58.896" v="1505" actId="207"/>
          <ac:spMkLst>
            <pc:docMk/>
            <pc:sldMk cId="1020942340" sldId="265"/>
            <ac:spMk id="9" creationId="{804D2FDC-4EC0-4328-83B3-D13FB27C7602}"/>
          </ac:spMkLst>
        </pc:spChg>
        <pc:spChg chg="add mod">
          <ac:chgData name="Кирилл Заякин" userId="9d312716b5aa5cd0" providerId="LiveId" clId="{7E46101C-87A5-436B-9BB8-6EAEBD793F3E}" dt="2025-01-22T10:23:04.339" v="1506" actId="207"/>
          <ac:spMkLst>
            <pc:docMk/>
            <pc:sldMk cId="1020942340" sldId="265"/>
            <ac:spMk id="10" creationId="{E96C51BF-7819-4312-821F-6EE20D3F94D4}"/>
          </ac:spMkLst>
        </pc:spChg>
        <pc:spChg chg="add mod">
          <ac:chgData name="Кирилл Заякин" userId="9d312716b5aa5cd0" providerId="LiveId" clId="{7E46101C-87A5-436B-9BB8-6EAEBD793F3E}" dt="2025-01-22T10:22:50.024" v="1502" actId="207"/>
          <ac:spMkLst>
            <pc:docMk/>
            <pc:sldMk cId="1020942340" sldId="265"/>
            <ac:spMk id="11" creationId="{94119048-4088-4C14-BA97-6A75DFC45A5A}"/>
          </ac:spMkLst>
        </pc:spChg>
        <pc:spChg chg="add mod">
          <ac:chgData name="Кирилл Заякин" userId="9d312716b5aa5cd0" providerId="LiveId" clId="{7E46101C-87A5-436B-9BB8-6EAEBD793F3E}" dt="2025-01-22T10:21:31.213" v="1488" actId="207"/>
          <ac:spMkLst>
            <pc:docMk/>
            <pc:sldMk cId="1020942340" sldId="265"/>
            <ac:spMk id="12" creationId="{F2023D09-0E4E-4C2D-AAB6-406A42330E62}"/>
          </ac:spMkLst>
        </pc:spChg>
        <pc:spChg chg="add mod">
          <ac:chgData name="Кирилл Заякин" userId="9d312716b5aa5cd0" providerId="LiveId" clId="{7E46101C-87A5-436B-9BB8-6EAEBD793F3E}" dt="2025-01-22T10:21:42.062" v="1489" actId="207"/>
          <ac:spMkLst>
            <pc:docMk/>
            <pc:sldMk cId="1020942340" sldId="265"/>
            <ac:spMk id="13" creationId="{7AB85601-F610-431F-B9B3-D69B6F2BFFB5}"/>
          </ac:spMkLst>
        </pc:spChg>
        <pc:spChg chg="add mod">
          <ac:chgData name="Кирилл Заякин" userId="9d312716b5aa5cd0" providerId="LiveId" clId="{7E46101C-87A5-436B-9BB8-6EAEBD793F3E}" dt="2025-01-22T10:21:48.247" v="1490" actId="207"/>
          <ac:spMkLst>
            <pc:docMk/>
            <pc:sldMk cId="1020942340" sldId="265"/>
            <ac:spMk id="14" creationId="{B90AD9BD-6207-4A26-8C58-1D1D165F8C68}"/>
          </ac:spMkLst>
        </pc:spChg>
        <pc:spChg chg="add del mod">
          <ac:chgData name="Кирилл Заякин" userId="9d312716b5aa5cd0" providerId="LiveId" clId="{7E46101C-87A5-436B-9BB8-6EAEBD793F3E}" dt="2025-01-22T10:13:55.555" v="1305" actId="478"/>
          <ac:spMkLst>
            <pc:docMk/>
            <pc:sldMk cId="1020942340" sldId="265"/>
            <ac:spMk id="15" creationId="{BE5DBC68-090B-4C3C-923C-EC70B3FA16FE}"/>
          </ac:spMkLst>
        </pc:spChg>
        <pc:spChg chg="add mod">
          <ac:chgData name="Кирилл Заякин" userId="9d312716b5aa5cd0" providerId="LiveId" clId="{7E46101C-87A5-436B-9BB8-6EAEBD793F3E}" dt="2025-01-22T10:58:40.106" v="1593" actId="1076"/>
          <ac:spMkLst>
            <pc:docMk/>
            <pc:sldMk cId="1020942340" sldId="265"/>
            <ac:spMk id="16" creationId="{7332130A-28ED-4D44-8DCC-05C674E8A3ED}"/>
          </ac:spMkLst>
        </pc:spChg>
        <pc:spChg chg="add mod">
          <ac:chgData name="Кирилл Заякин" userId="9d312716b5aa5cd0" providerId="LiveId" clId="{7E46101C-87A5-436B-9BB8-6EAEBD793F3E}" dt="2025-01-22T10:26:07.549" v="1557" actId="1076"/>
          <ac:spMkLst>
            <pc:docMk/>
            <pc:sldMk cId="1020942340" sldId="265"/>
            <ac:spMk id="93" creationId="{7251F2B3-74A6-42D8-9A70-955D097FDC4B}"/>
          </ac:spMkLst>
        </pc:spChg>
        <pc:spChg chg="add mod">
          <ac:chgData name="Кирилл Заякин" userId="9d312716b5aa5cd0" providerId="LiveId" clId="{7E46101C-87A5-436B-9BB8-6EAEBD793F3E}" dt="2025-01-22T10:24:57.429" v="1537" actId="207"/>
          <ac:spMkLst>
            <pc:docMk/>
            <pc:sldMk cId="1020942340" sldId="265"/>
            <ac:spMk id="131" creationId="{DA3E9336-26AA-4BFC-8AB4-460A3AAD9EC5}"/>
          </ac:spMkLst>
        </pc:spChg>
        <pc:spChg chg="add mod">
          <ac:chgData name="Кирилл Заякин" userId="9d312716b5aa5cd0" providerId="LiveId" clId="{7E46101C-87A5-436B-9BB8-6EAEBD793F3E}" dt="2025-01-22T10:27:21.756" v="1587" actId="20577"/>
          <ac:spMkLst>
            <pc:docMk/>
            <pc:sldMk cId="1020942340" sldId="265"/>
            <ac:spMk id="153" creationId="{737AC240-2469-49CD-ABF3-8B76A8D52EBA}"/>
          </ac:spMkLst>
        </pc:spChg>
        <pc:cxnChg chg="add del mod">
          <ac:chgData name="Кирилл Заякин" userId="9d312716b5aa5cd0" providerId="LiveId" clId="{7E46101C-87A5-436B-9BB8-6EAEBD793F3E}" dt="2025-01-22T10:16:45.392" v="1376" actId="478"/>
          <ac:cxnSpMkLst>
            <pc:docMk/>
            <pc:sldMk cId="1020942340" sldId="265"/>
            <ac:cxnSpMk id="18" creationId="{79960411-9691-49AD-8106-6FE1E6AF7FC3}"/>
          </ac:cxnSpMkLst>
        </pc:cxnChg>
        <pc:cxnChg chg="add mod">
          <ac:chgData name="Кирилл Заякин" userId="9d312716b5aa5cd0" providerId="LiveId" clId="{7E46101C-87A5-436B-9BB8-6EAEBD793F3E}" dt="2025-01-22T10:18:08.348" v="1399" actId="1076"/>
          <ac:cxnSpMkLst>
            <pc:docMk/>
            <pc:sldMk cId="1020942340" sldId="265"/>
            <ac:cxnSpMk id="20" creationId="{D61BA2CC-30F8-4CB1-9F33-01B39699DBE8}"/>
          </ac:cxnSpMkLst>
        </pc:cxnChg>
        <pc:cxnChg chg="add del mod">
          <ac:chgData name="Кирилл Заякин" userId="9d312716b5aa5cd0" providerId="LiveId" clId="{7E46101C-87A5-436B-9BB8-6EAEBD793F3E}" dt="2025-01-22T10:15:17.469" v="1344"/>
          <ac:cxnSpMkLst>
            <pc:docMk/>
            <pc:sldMk cId="1020942340" sldId="265"/>
            <ac:cxnSpMk id="23" creationId="{17AFB44F-C089-431F-9301-A449577217DC}"/>
          </ac:cxnSpMkLst>
        </pc:cxnChg>
        <pc:cxnChg chg="add del mod">
          <ac:chgData name="Кирилл Заякин" userId="9d312716b5aa5cd0" providerId="LiveId" clId="{7E46101C-87A5-436B-9BB8-6EAEBD793F3E}" dt="2025-01-22T10:15:16.359" v="1341"/>
          <ac:cxnSpMkLst>
            <pc:docMk/>
            <pc:sldMk cId="1020942340" sldId="265"/>
            <ac:cxnSpMk id="26" creationId="{4526680D-43C6-4328-B729-D9C664069D14}"/>
          </ac:cxnSpMkLst>
        </pc:cxnChg>
        <pc:cxnChg chg="add mod">
          <ac:chgData name="Кирилл Заякин" userId="9d312716b5aa5cd0" providerId="LiveId" clId="{7E46101C-87A5-436B-9BB8-6EAEBD793F3E}" dt="2025-01-22T10:18:10.168" v="1400" actId="1076"/>
          <ac:cxnSpMkLst>
            <pc:docMk/>
            <pc:sldMk cId="1020942340" sldId="265"/>
            <ac:cxnSpMk id="30" creationId="{AF67C0D5-638C-4854-A67E-0B7E252D03D0}"/>
          </ac:cxnSpMkLst>
        </pc:cxnChg>
        <pc:cxnChg chg="add mod">
          <ac:chgData name="Кирилл Заякин" userId="9d312716b5aa5cd0" providerId="LiveId" clId="{7E46101C-87A5-436B-9BB8-6EAEBD793F3E}" dt="2025-01-22T10:18:11.759" v="1401" actId="1076"/>
          <ac:cxnSpMkLst>
            <pc:docMk/>
            <pc:sldMk cId="1020942340" sldId="265"/>
            <ac:cxnSpMk id="33" creationId="{8D3B9011-C7BA-4B4C-A91A-78FDCB863840}"/>
          </ac:cxnSpMkLst>
        </pc:cxnChg>
        <pc:cxnChg chg="add mod">
          <ac:chgData name="Кирилл Заякин" userId="9d312716b5aa5cd0" providerId="LiveId" clId="{7E46101C-87A5-436B-9BB8-6EAEBD793F3E}" dt="2025-01-22T10:22:21.030" v="1497" actId="14100"/>
          <ac:cxnSpMkLst>
            <pc:docMk/>
            <pc:sldMk cId="1020942340" sldId="265"/>
            <ac:cxnSpMk id="36" creationId="{C67922AE-F8F3-4520-82C2-3126F51F6B0B}"/>
          </ac:cxnSpMkLst>
        </pc:cxnChg>
        <pc:cxnChg chg="add mod">
          <ac:chgData name="Кирилл Заякин" userId="9d312716b5aa5cd0" providerId="LiveId" clId="{7E46101C-87A5-436B-9BB8-6EAEBD793F3E}" dt="2025-01-22T10:22:25.371" v="1499" actId="14100"/>
          <ac:cxnSpMkLst>
            <pc:docMk/>
            <pc:sldMk cId="1020942340" sldId="265"/>
            <ac:cxnSpMk id="39" creationId="{813B8033-C841-422A-A716-4E777145C7FE}"/>
          </ac:cxnSpMkLst>
        </pc:cxnChg>
        <pc:cxnChg chg="add mod">
          <ac:chgData name="Кирилл Заякин" userId="9d312716b5aa5cd0" providerId="LiveId" clId="{7E46101C-87A5-436B-9BB8-6EAEBD793F3E}" dt="2025-01-22T10:58:40.106" v="1593" actId="1076"/>
          <ac:cxnSpMkLst>
            <pc:docMk/>
            <pc:sldMk cId="1020942340" sldId="265"/>
            <ac:cxnSpMk id="44" creationId="{B5279FF7-D06B-4B2A-BB35-E66B5FD2232A}"/>
          </ac:cxnSpMkLst>
        </pc:cxnChg>
        <pc:cxnChg chg="add del mod">
          <ac:chgData name="Кирилл Заякин" userId="9d312716b5aa5cd0" providerId="LiveId" clId="{7E46101C-87A5-436B-9BB8-6EAEBD793F3E}" dt="2025-01-22T10:16:29.172" v="1372" actId="478"/>
          <ac:cxnSpMkLst>
            <pc:docMk/>
            <pc:sldMk cId="1020942340" sldId="265"/>
            <ac:cxnSpMk id="47" creationId="{6E478623-2A16-43F5-B421-1F3E3ACAF737}"/>
          </ac:cxnSpMkLst>
        </pc:cxnChg>
        <pc:cxnChg chg="add del mod">
          <ac:chgData name="Кирилл Заякин" userId="9d312716b5aa5cd0" providerId="LiveId" clId="{7E46101C-87A5-436B-9BB8-6EAEBD793F3E}" dt="2025-01-22T10:16:44.897" v="1375" actId="478"/>
          <ac:cxnSpMkLst>
            <pc:docMk/>
            <pc:sldMk cId="1020942340" sldId="265"/>
            <ac:cxnSpMk id="50" creationId="{103FE57C-2A9D-4767-A85A-E7D9DBBA8A0D}"/>
          </ac:cxnSpMkLst>
        </pc:cxnChg>
        <pc:cxnChg chg="add del mod">
          <ac:chgData name="Кирилл Заякин" userId="9d312716b5aa5cd0" providerId="LiveId" clId="{7E46101C-87A5-436B-9BB8-6EAEBD793F3E}" dt="2025-01-22T10:21:59.161" v="1491" actId="478"/>
          <ac:cxnSpMkLst>
            <pc:docMk/>
            <pc:sldMk cId="1020942340" sldId="265"/>
            <ac:cxnSpMk id="101" creationId="{7A256501-208B-474D-9E1C-E23F507106A5}"/>
          </ac:cxnSpMkLst>
        </pc:cxnChg>
        <pc:cxnChg chg="add del mod">
          <ac:chgData name="Кирилл Заякин" userId="9d312716b5aa5cd0" providerId="LiveId" clId="{7E46101C-87A5-436B-9BB8-6EAEBD793F3E}" dt="2025-01-22T10:21:59.747" v="1492" actId="478"/>
          <ac:cxnSpMkLst>
            <pc:docMk/>
            <pc:sldMk cId="1020942340" sldId="265"/>
            <ac:cxnSpMk id="104" creationId="{51EC60A7-415B-4088-BB20-C011E4C076E0}"/>
          </ac:cxnSpMkLst>
        </pc:cxnChg>
        <pc:cxnChg chg="add del mod">
          <ac:chgData name="Кирилл Заякин" userId="9d312716b5aa5cd0" providerId="LiveId" clId="{7E46101C-87A5-436B-9BB8-6EAEBD793F3E}" dt="2025-01-22T10:22:00.416" v="1493" actId="478"/>
          <ac:cxnSpMkLst>
            <pc:docMk/>
            <pc:sldMk cId="1020942340" sldId="265"/>
            <ac:cxnSpMk id="107" creationId="{262D1145-3234-4BCC-8C9B-6FCE04693E6E}"/>
          </ac:cxnSpMkLst>
        </pc:cxnChg>
        <pc:cxnChg chg="add del mod">
          <ac:chgData name="Кирилл Заякин" userId="9d312716b5aa5cd0" providerId="LiveId" clId="{7E46101C-87A5-436B-9BB8-6EAEBD793F3E}" dt="2025-01-22T10:26:07.549" v="1557" actId="1076"/>
          <ac:cxnSpMkLst>
            <pc:docMk/>
            <pc:sldMk cId="1020942340" sldId="265"/>
            <ac:cxnSpMk id="110" creationId="{B90B2420-004F-48C7-BAFD-C1E12A29F90F}"/>
          </ac:cxnSpMkLst>
        </pc:cxnChg>
        <pc:cxnChg chg="add mod">
          <ac:chgData name="Кирилл Заякин" userId="9d312716b5aa5cd0" providerId="LiveId" clId="{7E46101C-87A5-436B-9BB8-6EAEBD793F3E}" dt="2025-01-22T10:26:07.549" v="1557" actId="1076"/>
          <ac:cxnSpMkLst>
            <pc:docMk/>
            <pc:sldMk cId="1020942340" sldId="265"/>
            <ac:cxnSpMk id="114" creationId="{4EDF1B74-AD21-47BF-B260-BC41FED40469}"/>
          </ac:cxnSpMkLst>
        </pc:cxnChg>
        <pc:cxnChg chg="add del mod">
          <ac:chgData name="Кирилл Заякин" userId="9d312716b5aa5cd0" providerId="LiveId" clId="{7E46101C-87A5-436B-9BB8-6EAEBD793F3E}" dt="2025-01-22T10:22:27.774" v="1500" actId="478"/>
          <ac:cxnSpMkLst>
            <pc:docMk/>
            <pc:sldMk cId="1020942340" sldId="265"/>
            <ac:cxnSpMk id="117" creationId="{DA3CDEAF-966B-470C-949F-BB2359945380}"/>
          </ac:cxnSpMkLst>
        </pc:cxnChg>
        <pc:cxnChg chg="add del mod">
          <ac:chgData name="Кирилл Заякин" userId="9d312716b5aa5cd0" providerId="LiveId" clId="{7E46101C-87A5-436B-9BB8-6EAEBD793F3E}" dt="2025-01-22T10:22:28.081" v="1501" actId="478"/>
          <ac:cxnSpMkLst>
            <pc:docMk/>
            <pc:sldMk cId="1020942340" sldId="265"/>
            <ac:cxnSpMk id="120" creationId="{574FCB5A-6962-495C-9BB6-905A1F94BCFB}"/>
          </ac:cxnSpMkLst>
        </pc:cxnChg>
        <pc:cxnChg chg="add mod">
          <ac:chgData name="Кирилл Заякин" userId="9d312716b5aa5cd0" providerId="LiveId" clId="{7E46101C-87A5-436B-9BB8-6EAEBD793F3E}" dt="2025-01-22T10:25:10.082" v="1540" actId="14100"/>
          <ac:cxnSpMkLst>
            <pc:docMk/>
            <pc:sldMk cId="1020942340" sldId="265"/>
            <ac:cxnSpMk id="132" creationId="{850AEBB5-0E51-4457-96EB-7C111F8242DE}"/>
          </ac:cxnSpMkLst>
        </pc:cxnChg>
        <pc:cxnChg chg="add mod">
          <ac:chgData name="Кирилл Заякин" userId="9d312716b5aa5cd0" providerId="LiveId" clId="{7E46101C-87A5-436B-9BB8-6EAEBD793F3E}" dt="2025-01-22T10:25:14.174" v="1543" actId="14100"/>
          <ac:cxnSpMkLst>
            <pc:docMk/>
            <pc:sldMk cId="1020942340" sldId="265"/>
            <ac:cxnSpMk id="135" creationId="{BEF2F791-298A-4684-9F08-999766E1B541}"/>
          </ac:cxnSpMkLst>
        </pc:cxnChg>
        <pc:cxnChg chg="add mod">
          <ac:chgData name="Кирилл Заякин" userId="9d312716b5aa5cd0" providerId="LiveId" clId="{7E46101C-87A5-436B-9BB8-6EAEBD793F3E}" dt="2025-01-22T10:25:19.454" v="1546" actId="14100"/>
          <ac:cxnSpMkLst>
            <pc:docMk/>
            <pc:sldMk cId="1020942340" sldId="265"/>
            <ac:cxnSpMk id="138" creationId="{08022163-F013-4BB9-897B-3C9F8B4D597D}"/>
          </ac:cxnSpMkLst>
        </pc:cxnChg>
        <pc:cxnChg chg="add mod">
          <ac:chgData name="Кирилл Заякин" userId="9d312716b5aa5cd0" providerId="LiveId" clId="{7E46101C-87A5-436B-9BB8-6EAEBD793F3E}" dt="2025-01-22T10:27:17.842" v="1563" actId="1076"/>
          <ac:cxnSpMkLst>
            <pc:docMk/>
            <pc:sldMk cId="1020942340" sldId="265"/>
            <ac:cxnSpMk id="154" creationId="{AEC71FCA-8783-4A73-A3AC-9B86DA68F9D7}"/>
          </ac:cxnSpMkLst>
        </pc:cxnChg>
      </pc:sldChg>
      <pc:sldChg chg="addSp delSp modSp new mod ord modTransition">
        <pc:chgData name="Кирилл Заякин" userId="9d312716b5aa5cd0" providerId="LiveId" clId="{7E46101C-87A5-436B-9BB8-6EAEBD793F3E}" dt="2025-01-22T13:36:21.862" v="2482"/>
        <pc:sldMkLst>
          <pc:docMk/>
          <pc:sldMk cId="1889697474" sldId="266"/>
        </pc:sldMkLst>
        <pc:spChg chg="del">
          <ac:chgData name="Кирилл Заякин" userId="9d312716b5aa5cd0" providerId="LiveId" clId="{7E46101C-87A5-436B-9BB8-6EAEBD793F3E}" dt="2025-01-22T10:28:10.030" v="1588" actId="478"/>
          <ac:spMkLst>
            <pc:docMk/>
            <pc:sldMk cId="1889697474" sldId="266"/>
            <ac:spMk id="2" creationId="{2492A39F-D557-47C2-980C-7EE6D7ABF144}"/>
          </ac:spMkLst>
        </pc:spChg>
        <pc:spChg chg="del">
          <ac:chgData name="Кирилл Заякин" userId="9d312716b5aa5cd0" providerId="LiveId" clId="{7E46101C-87A5-436B-9BB8-6EAEBD793F3E}" dt="2025-01-22T10:28:11.327" v="1589" actId="478"/>
          <ac:spMkLst>
            <pc:docMk/>
            <pc:sldMk cId="1889697474" sldId="266"/>
            <ac:spMk id="3" creationId="{A0DE4F46-5231-4088-9924-1A5DF0B3339B}"/>
          </ac:spMkLst>
        </pc:spChg>
        <pc:picChg chg="add mod">
          <ac:chgData name="Кирилл Заякин" userId="9d312716b5aa5cd0" providerId="LiveId" clId="{7E46101C-87A5-436B-9BB8-6EAEBD793F3E}" dt="2025-01-22T10:50:14.819" v="1592" actId="14100"/>
          <ac:picMkLst>
            <pc:docMk/>
            <pc:sldMk cId="1889697474" sldId="266"/>
            <ac:picMk id="5" creationId="{94712194-E68E-4733-962C-F461E98C3032}"/>
          </ac:picMkLst>
        </pc:picChg>
      </pc:sldChg>
      <pc:sldChg chg="addSp delSp modSp new mod modTransition">
        <pc:chgData name="Кирилл Заякин" userId="9d312716b5aa5cd0" providerId="LiveId" clId="{7E46101C-87A5-436B-9BB8-6EAEBD793F3E}" dt="2025-01-22T13:36:15.456" v="2477"/>
        <pc:sldMkLst>
          <pc:docMk/>
          <pc:sldMk cId="666715848" sldId="267"/>
        </pc:sldMkLst>
        <pc:spChg chg="mod">
          <ac:chgData name="Кирилл Заякин" userId="9d312716b5aa5cd0" providerId="LiveId" clId="{7E46101C-87A5-436B-9BB8-6EAEBD793F3E}" dt="2025-01-22T12:25:00.214" v="2155"/>
          <ac:spMkLst>
            <pc:docMk/>
            <pc:sldMk cId="666715848" sldId="267"/>
            <ac:spMk id="2" creationId="{E9CE6196-3554-4AB5-95BE-696DE7356595}"/>
          </ac:spMkLst>
        </pc:spChg>
        <pc:spChg chg="del">
          <ac:chgData name="Кирилл Заякин" userId="9d312716b5aa5cd0" providerId="LiveId" clId="{7E46101C-87A5-436B-9BB8-6EAEBD793F3E}" dt="2025-01-22T10:59:11.931" v="1595" actId="478"/>
          <ac:spMkLst>
            <pc:docMk/>
            <pc:sldMk cId="666715848" sldId="267"/>
            <ac:spMk id="3" creationId="{251D8B27-7026-4C1C-AB88-B5C640A43F7B}"/>
          </ac:spMkLst>
        </pc:spChg>
        <pc:picChg chg="add mod">
          <ac:chgData name="Кирилл Заякин" userId="9d312716b5aa5cd0" providerId="LiveId" clId="{7E46101C-87A5-436B-9BB8-6EAEBD793F3E}" dt="2025-01-22T11:03:19.639" v="1630" actId="14100"/>
          <ac:picMkLst>
            <pc:docMk/>
            <pc:sldMk cId="666715848" sldId="267"/>
            <ac:picMk id="5" creationId="{3224730A-7A04-47AE-AC58-47D96EC49E66}"/>
          </ac:picMkLst>
        </pc:picChg>
        <pc:picChg chg="add del mod">
          <ac:chgData name="Кирилл Заякин" userId="9d312716b5aa5cd0" providerId="LiveId" clId="{7E46101C-87A5-436B-9BB8-6EAEBD793F3E}" dt="2025-01-22T11:01:36.737" v="1609" actId="478"/>
          <ac:picMkLst>
            <pc:docMk/>
            <pc:sldMk cId="666715848" sldId="267"/>
            <ac:picMk id="7" creationId="{7D150D17-8DF7-4693-B33A-4E133ADE4388}"/>
          </ac:picMkLst>
        </pc:picChg>
      </pc:sldChg>
      <pc:sldChg chg="addSp delSp modSp new mod modTransition">
        <pc:chgData name="Кирилл Заякин" userId="9d312716b5aa5cd0" providerId="LiveId" clId="{7E46101C-87A5-436B-9BB8-6EAEBD793F3E}" dt="2025-01-22T13:36:16.638" v="2478"/>
        <pc:sldMkLst>
          <pc:docMk/>
          <pc:sldMk cId="2746219412" sldId="268"/>
        </pc:sldMkLst>
        <pc:spChg chg="del mod">
          <ac:chgData name="Кирилл Заякин" userId="9d312716b5aa5cd0" providerId="LiveId" clId="{7E46101C-87A5-436B-9BB8-6EAEBD793F3E}" dt="2025-01-22T11:03:50.360" v="1655" actId="478"/>
          <ac:spMkLst>
            <pc:docMk/>
            <pc:sldMk cId="2746219412" sldId="268"/>
            <ac:spMk id="2" creationId="{A0DA66AE-1312-4E64-B5F1-EFC75F4047A5}"/>
          </ac:spMkLst>
        </pc:spChg>
        <pc:spChg chg="del">
          <ac:chgData name="Кирилл Заякин" userId="9d312716b5aa5cd0" providerId="LiveId" clId="{7E46101C-87A5-436B-9BB8-6EAEBD793F3E}" dt="2025-01-22T11:01:46.794" v="1613" actId="478"/>
          <ac:spMkLst>
            <pc:docMk/>
            <pc:sldMk cId="2746219412" sldId="268"/>
            <ac:spMk id="3" creationId="{D44BEFF9-F4AD-4857-A2C2-9D297E0DC078}"/>
          </ac:spMkLst>
        </pc:spChg>
        <pc:spChg chg="add mod">
          <ac:chgData name="Кирилл Заякин" userId="9d312716b5aa5cd0" providerId="LiveId" clId="{7E46101C-87A5-436B-9BB8-6EAEBD793F3E}" dt="2025-01-22T11:16:41.840" v="1989" actId="120"/>
          <ac:spMkLst>
            <pc:docMk/>
            <pc:sldMk cId="2746219412" sldId="268"/>
            <ac:spMk id="6" creationId="{252D254E-C718-4264-A065-19153E59DECA}"/>
          </ac:spMkLst>
        </pc:spChg>
        <pc:picChg chg="add mod">
          <ac:chgData name="Кирилл Заякин" userId="9d312716b5aa5cd0" providerId="LiveId" clId="{7E46101C-87A5-436B-9BB8-6EAEBD793F3E}" dt="2025-01-22T11:01:58.757" v="1618" actId="14100"/>
          <ac:picMkLst>
            <pc:docMk/>
            <pc:sldMk cId="2746219412" sldId="268"/>
            <ac:picMk id="5" creationId="{1BBAA8E1-837B-4FFA-A9DF-9BC7BACDA870}"/>
          </ac:picMkLst>
        </pc:picChg>
      </pc:sldChg>
      <pc:sldChg chg="addSp delSp modSp new mod modTransition">
        <pc:chgData name="Кирилл Заякин" userId="9d312716b5aa5cd0" providerId="LiveId" clId="{7E46101C-87A5-436B-9BB8-6EAEBD793F3E}" dt="2025-01-22T13:36:18.055" v="2479"/>
        <pc:sldMkLst>
          <pc:docMk/>
          <pc:sldMk cId="242282878" sldId="269"/>
        </pc:sldMkLst>
        <pc:spChg chg="del mod">
          <ac:chgData name="Кирилл Заякин" userId="9d312716b5aa5cd0" providerId="LiveId" clId="{7E46101C-87A5-436B-9BB8-6EAEBD793F3E}" dt="2025-01-22T11:03:58.573" v="1658" actId="478"/>
          <ac:spMkLst>
            <pc:docMk/>
            <pc:sldMk cId="242282878" sldId="269"/>
            <ac:spMk id="2" creationId="{6EAD0D66-B5A9-4D06-BA2C-620E1AB708D9}"/>
          </ac:spMkLst>
        </pc:spChg>
        <pc:spChg chg="del">
          <ac:chgData name="Кирилл Заякин" userId="9d312716b5aa5cd0" providerId="LiveId" clId="{7E46101C-87A5-436B-9BB8-6EAEBD793F3E}" dt="2025-01-22T11:02:28.203" v="1624" actId="478"/>
          <ac:spMkLst>
            <pc:docMk/>
            <pc:sldMk cId="242282878" sldId="269"/>
            <ac:spMk id="3" creationId="{1FB84573-C282-4F86-9C05-5B838A824B36}"/>
          </ac:spMkLst>
        </pc:spChg>
        <pc:spChg chg="add mod">
          <ac:chgData name="Кирилл Заякин" userId="9d312716b5aa5cd0" providerId="LiveId" clId="{7E46101C-87A5-436B-9BB8-6EAEBD793F3E}" dt="2025-01-22T11:16:45.377" v="1990" actId="120"/>
          <ac:spMkLst>
            <pc:docMk/>
            <pc:sldMk cId="242282878" sldId="269"/>
            <ac:spMk id="6" creationId="{C367A742-7587-4665-BF72-1555419FBC49}"/>
          </ac:spMkLst>
        </pc:spChg>
        <pc:picChg chg="add mod">
          <ac:chgData name="Кирилл Заякин" userId="9d312716b5aa5cd0" providerId="LiveId" clId="{7E46101C-87A5-436B-9BB8-6EAEBD793F3E}" dt="2025-01-22T11:03:13.736" v="1629" actId="14100"/>
          <ac:picMkLst>
            <pc:docMk/>
            <pc:sldMk cId="242282878" sldId="269"/>
            <ac:picMk id="5" creationId="{183777CD-373F-43B4-BD72-E05F6B40C64F}"/>
          </ac:picMkLst>
        </pc:picChg>
      </pc:sldChg>
      <pc:sldChg chg="addSp delSp modSp new mod modTransition">
        <pc:chgData name="Кирилл Заякин" userId="9d312716b5aa5cd0" providerId="LiveId" clId="{7E46101C-87A5-436B-9BB8-6EAEBD793F3E}" dt="2025-01-22T13:36:19.352" v="2480"/>
        <pc:sldMkLst>
          <pc:docMk/>
          <pc:sldMk cId="4054411333" sldId="270"/>
        </pc:sldMkLst>
        <pc:spChg chg="mod">
          <ac:chgData name="Кирилл Заякин" userId="9d312716b5aa5cd0" providerId="LiveId" clId="{7E46101C-87A5-436B-9BB8-6EAEBD793F3E}" dt="2025-01-22T11:16:48.241" v="1991" actId="120"/>
          <ac:spMkLst>
            <pc:docMk/>
            <pc:sldMk cId="4054411333" sldId="270"/>
            <ac:spMk id="2" creationId="{15F227D0-4E51-40E6-8569-AABE64576E0C}"/>
          </ac:spMkLst>
        </pc:spChg>
        <pc:spChg chg="del mod">
          <ac:chgData name="Кирилл Заякин" userId="9d312716b5aa5cd0" providerId="LiveId" clId="{7E46101C-87A5-436B-9BB8-6EAEBD793F3E}" dt="2025-01-22T11:05:55.542" v="1667" actId="478"/>
          <ac:spMkLst>
            <pc:docMk/>
            <pc:sldMk cId="4054411333" sldId="270"/>
            <ac:spMk id="3" creationId="{6FCD845F-600D-49A9-9A23-0CE78B262EF1}"/>
          </ac:spMkLst>
        </pc:spChg>
        <pc:spChg chg="add mod">
          <ac:chgData name="Кирилл Заякин" userId="9d312716b5aa5cd0" providerId="LiveId" clId="{7E46101C-87A5-436B-9BB8-6EAEBD793F3E}" dt="2025-01-22T11:09:22.386" v="1764" actId="20577"/>
          <ac:spMkLst>
            <pc:docMk/>
            <pc:sldMk cId="4054411333" sldId="270"/>
            <ac:spMk id="10" creationId="{2F8C230F-7133-4437-B8CB-4F5156083629}"/>
          </ac:spMkLst>
        </pc:spChg>
        <pc:picChg chg="add del">
          <ac:chgData name="Кирилл Заякин" userId="9d312716b5aa5cd0" providerId="LiveId" clId="{7E46101C-87A5-436B-9BB8-6EAEBD793F3E}" dt="2025-01-22T11:05:38.673" v="1663" actId="22"/>
          <ac:picMkLst>
            <pc:docMk/>
            <pc:sldMk cId="4054411333" sldId="270"/>
            <ac:picMk id="5" creationId="{42CDD6F3-8064-4885-BF98-AE78F5B91942}"/>
          </ac:picMkLst>
        </pc:picChg>
        <pc:picChg chg="add mod">
          <ac:chgData name="Кирилл Заякин" userId="9d312716b5aa5cd0" providerId="LiveId" clId="{7E46101C-87A5-436B-9BB8-6EAEBD793F3E}" dt="2025-01-22T11:06:40.475" v="1674" actId="14100"/>
          <ac:picMkLst>
            <pc:docMk/>
            <pc:sldMk cId="4054411333" sldId="270"/>
            <ac:picMk id="7" creationId="{F818ACA0-088E-4C66-B8C0-E2DDE48864D4}"/>
          </ac:picMkLst>
        </pc:picChg>
        <pc:picChg chg="add mod">
          <ac:chgData name="Кирилл Заякин" userId="9d312716b5aa5cd0" providerId="LiveId" clId="{7E46101C-87A5-436B-9BB8-6EAEBD793F3E}" dt="2025-01-22T11:06:36.419" v="1672" actId="14100"/>
          <ac:picMkLst>
            <pc:docMk/>
            <pc:sldMk cId="4054411333" sldId="270"/>
            <ac:picMk id="9" creationId="{7921532C-566F-4348-89FC-32D506A01ABD}"/>
          </ac:picMkLst>
        </pc:picChg>
      </pc:sldChg>
      <pc:sldChg chg="addSp delSp modSp new mod modTransition">
        <pc:chgData name="Кирилл Заякин" userId="9d312716b5aa5cd0" providerId="LiveId" clId="{7E46101C-87A5-436B-9BB8-6EAEBD793F3E}" dt="2025-01-22T13:36:20.497" v="2481"/>
        <pc:sldMkLst>
          <pc:docMk/>
          <pc:sldMk cId="3581303260" sldId="271"/>
        </pc:sldMkLst>
        <pc:spChg chg="mod">
          <ac:chgData name="Кирилл Заякин" userId="9d312716b5aa5cd0" providerId="LiveId" clId="{7E46101C-87A5-436B-9BB8-6EAEBD793F3E}" dt="2025-01-22T11:16:51.948" v="1992" actId="120"/>
          <ac:spMkLst>
            <pc:docMk/>
            <pc:sldMk cId="3581303260" sldId="271"/>
            <ac:spMk id="2" creationId="{3C30A3F6-EE0C-46B2-B7B1-91311FAB78B4}"/>
          </ac:spMkLst>
        </pc:spChg>
        <pc:spChg chg="mod">
          <ac:chgData name="Кирилл Заякин" userId="9d312716b5aa5cd0" providerId="LiveId" clId="{7E46101C-87A5-436B-9BB8-6EAEBD793F3E}" dt="2025-01-22T11:13:58.943" v="1886" actId="20577"/>
          <ac:spMkLst>
            <pc:docMk/>
            <pc:sldMk cId="3581303260" sldId="271"/>
            <ac:spMk id="3" creationId="{B82EBA14-A706-4D32-ABB6-63FC4C79D338}"/>
          </ac:spMkLst>
        </pc:spChg>
        <pc:spChg chg="add del mod">
          <ac:chgData name="Кирилл Заякин" userId="9d312716b5aa5cd0" providerId="LiveId" clId="{7E46101C-87A5-436B-9BB8-6EAEBD793F3E}" dt="2025-01-22T11:11:29.399" v="1769"/>
          <ac:spMkLst>
            <pc:docMk/>
            <pc:sldMk cId="3581303260" sldId="271"/>
            <ac:spMk id="6" creationId="{D995B6A5-8BB5-4430-B31F-B5000987E5CF}"/>
          </ac:spMkLst>
        </pc:spChg>
        <pc:spChg chg="add del mod">
          <ac:chgData name="Кирилл Заякин" userId="9d312716b5aa5cd0" providerId="LiveId" clId="{7E46101C-87A5-436B-9BB8-6EAEBD793F3E}" dt="2025-01-22T11:11:29.399" v="1769"/>
          <ac:spMkLst>
            <pc:docMk/>
            <pc:sldMk cId="3581303260" sldId="271"/>
            <ac:spMk id="7" creationId="{1984E069-CA30-4DFF-8C1E-433D5BE7C0ED}"/>
          </ac:spMkLst>
        </pc:spChg>
        <pc:spChg chg="add del mod">
          <ac:chgData name="Кирилл Заякин" userId="9d312716b5aa5cd0" providerId="LiveId" clId="{7E46101C-87A5-436B-9BB8-6EAEBD793F3E}" dt="2025-01-22T11:11:29.399" v="1769"/>
          <ac:spMkLst>
            <pc:docMk/>
            <pc:sldMk cId="3581303260" sldId="271"/>
            <ac:spMk id="8" creationId="{A9753BCF-AFE1-48A8-AEB5-C7DC80C2785A}"/>
          </ac:spMkLst>
        </pc:spChg>
        <pc:spChg chg="add del mod">
          <ac:chgData name="Кирилл Заякин" userId="9d312716b5aa5cd0" providerId="LiveId" clId="{7E46101C-87A5-436B-9BB8-6EAEBD793F3E}" dt="2025-01-22T11:11:29.399" v="1769"/>
          <ac:spMkLst>
            <pc:docMk/>
            <pc:sldMk cId="3581303260" sldId="271"/>
            <ac:spMk id="9" creationId="{593D636B-A21B-46C9-8677-2EA04BD9CFBB}"/>
          </ac:spMkLst>
        </pc:spChg>
        <pc:spChg chg="add del mod">
          <ac:chgData name="Кирилл Заякин" userId="9d312716b5aa5cd0" providerId="LiveId" clId="{7E46101C-87A5-436B-9BB8-6EAEBD793F3E}" dt="2025-01-22T11:11:29.399" v="1769"/>
          <ac:spMkLst>
            <pc:docMk/>
            <pc:sldMk cId="3581303260" sldId="271"/>
            <ac:spMk id="10" creationId="{8F5865D6-521D-45D5-A7B9-F270A95FE89E}"/>
          </ac:spMkLst>
        </pc:spChg>
        <pc:spChg chg="add del mod">
          <ac:chgData name="Кирилл Заякин" userId="9d312716b5aa5cd0" providerId="LiveId" clId="{7E46101C-87A5-436B-9BB8-6EAEBD793F3E}" dt="2025-01-22T11:11:29.399" v="1769"/>
          <ac:spMkLst>
            <pc:docMk/>
            <pc:sldMk cId="3581303260" sldId="271"/>
            <ac:spMk id="11" creationId="{5A080EB5-5FEA-4C98-A386-D127CF6EBA55}"/>
          </ac:spMkLst>
        </pc:spChg>
        <pc:spChg chg="add del mod">
          <ac:chgData name="Кирилл Заякин" userId="9d312716b5aa5cd0" providerId="LiveId" clId="{7E46101C-87A5-436B-9BB8-6EAEBD793F3E}" dt="2025-01-22T11:11:29.399" v="1769"/>
          <ac:spMkLst>
            <pc:docMk/>
            <pc:sldMk cId="3581303260" sldId="271"/>
            <ac:spMk id="12" creationId="{9EC9F118-B6F1-42C6-8093-9231FD64C6CB}"/>
          </ac:spMkLst>
        </pc:spChg>
        <pc:spChg chg="add del mod">
          <ac:chgData name="Кирилл Заякин" userId="9d312716b5aa5cd0" providerId="LiveId" clId="{7E46101C-87A5-436B-9BB8-6EAEBD793F3E}" dt="2025-01-22T11:11:29.399" v="1769"/>
          <ac:spMkLst>
            <pc:docMk/>
            <pc:sldMk cId="3581303260" sldId="271"/>
            <ac:spMk id="13" creationId="{59BDD2E5-2BAC-4074-BFF5-C2159603E28A}"/>
          </ac:spMkLst>
        </pc:spChg>
        <pc:spChg chg="add del mod">
          <ac:chgData name="Кирилл Заякин" userId="9d312716b5aa5cd0" providerId="LiveId" clId="{7E46101C-87A5-436B-9BB8-6EAEBD793F3E}" dt="2025-01-22T11:11:29.399" v="1769"/>
          <ac:spMkLst>
            <pc:docMk/>
            <pc:sldMk cId="3581303260" sldId="271"/>
            <ac:spMk id="14" creationId="{80EB7FB7-5B1D-4AE8-AF31-71DE9479325D}"/>
          </ac:spMkLst>
        </pc:spChg>
        <pc:spChg chg="add del mod">
          <ac:chgData name="Кирилл Заякин" userId="9d312716b5aa5cd0" providerId="LiveId" clId="{7E46101C-87A5-436B-9BB8-6EAEBD793F3E}" dt="2025-01-22T11:11:29.399" v="1769"/>
          <ac:spMkLst>
            <pc:docMk/>
            <pc:sldMk cId="3581303260" sldId="271"/>
            <ac:spMk id="15" creationId="{6431E4B8-9A06-4383-A1C0-59267587E44A}"/>
          </ac:spMkLst>
        </pc:spChg>
        <pc:spChg chg="add del mod">
          <ac:chgData name="Кирилл Заякин" userId="9d312716b5aa5cd0" providerId="LiveId" clId="{7E46101C-87A5-436B-9BB8-6EAEBD793F3E}" dt="2025-01-22T11:11:29.399" v="1769"/>
          <ac:spMkLst>
            <pc:docMk/>
            <pc:sldMk cId="3581303260" sldId="271"/>
            <ac:spMk id="16" creationId="{7406B0AA-C0EF-42EF-8DF6-AB090A95126B}"/>
          </ac:spMkLst>
        </pc:spChg>
        <pc:spChg chg="add del mod">
          <ac:chgData name="Кирилл Заякин" userId="9d312716b5aa5cd0" providerId="LiveId" clId="{7E46101C-87A5-436B-9BB8-6EAEBD793F3E}" dt="2025-01-22T11:11:32.471" v="1771"/>
          <ac:spMkLst>
            <pc:docMk/>
            <pc:sldMk cId="3581303260" sldId="271"/>
            <ac:spMk id="19" creationId="{F1C7F434-48FB-498A-9334-A35A47EE1F82}"/>
          </ac:spMkLst>
        </pc:spChg>
        <pc:spChg chg="add del mod">
          <ac:chgData name="Кирилл Заякин" userId="9d312716b5aa5cd0" providerId="LiveId" clId="{7E46101C-87A5-436B-9BB8-6EAEBD793F3E}" dt="2025-01-22T11:11:32.471" v="1771"/>
          <ac:spMkLst>
            <pc:docMk/>
            <pc:sldMk cId="3581303260" sldId="271"/>
            <ac:spMk id="20" creationId="{09EC0070-BA06-43A7-86FB-D18D5A65FC91}"/>
          </ac:spMkLst>
        </pc:spChg>
        <pc:spChg chg="add del mod">
          <ac:chgData name="Кирилл Заякин" userId="9d312716b5aa5cd0" providerId="LiveId" clId="{7E46101C-87A5-436B-9BB8-6EAEBD793F3E}" dt="2025-01-22T11:11:32.471" v="1771"/>
          <ac:spMkLst>
            <pc:docMk/>
            <pc:sldMk cId="3581303260" sldId="271"/>
            <ac:spMk id="21" creationId="{33E31D3D-4D96-4C78-8234-7344A945D669}"/>
          </ac:spMkLst>
        </pc:spChg>
        <pc:spChg chg="add del mod">
          <ac:chgData name="Кирилл Заякин" userId="9d312716b5aa5cd0" providerId="LiveId" clId="{7E46101C-87A5-436B-9BB8-6EAEBD793F3E}" dt="2025-01-22T11:11:32.471" v="1771"/>
          <ac:spMkLst>
            <pc:docMk/>
            <pc:sldMk cId="3581303260" sldId="271"/>
            <ac:spMk id="22" creationId="{96F6D809-BDA1-411A-A7C3-5441DACA1B39}"/>
          </ac:spMkLst>
        </pc:spChg>
        <pc:spChg chg="add del mod">
          <ac:chgData name="Кирилл Заякин" userId="9d312716b5aa5cd0" providerId="LiveId" clId="{7E46101C-87A5-436B-9BB8-6EAEBD793F3E}" dt="2025-01-22T11:11:32.471" v="1771"/>
          <ac:spMkLst>
            <pc:docMk/>
            <pc:sldMk cId="3581303260" sldId="271"/>
            <ac:spMk id="23" creationId="{EB043F3D-022D-46F4-9F8F-9B92CEB53D32}"/>
          </ac:spMkLst>
        </pc:spChg>
        <pc:spChg chg="add del mod">
          <ac:chgData name="Кирилл Заякин" userId="9d312716b5aa5cd0" providerId="LiveId" clId="{7E46101C-87A5-436B-9BB8-6EAEBD793F3E}" dt="2025-01-22T11:11:32.471" v="1771"/>
          <ac:spMkLst>
            <pc:docMk/>
            <pc:sldMk cId="3581303260" sldId="271"/>
            <ac:spMk id="24" creationId="{498AA49F-4F69-486F-B8E9-8A87B4C487F4}"/>
          </ac:spMkLst>
        </pc:spChg>
        <pc:spChg chg="add del mod">
          <ac:chgData name="Кирилл Заякин" userId="9d312716b5aa5cd0" providerId="LiveId" clId="{7E46101C-87A5-436B-9BB8-6EAEBD793F3E}" dt="2025-01-22T11:11:32.471" v="1771"/>
          <ac:spMkLst>
            <pc:docMk/>
            <pc:sldMk cId="3581303260" sldId="271"/>
            <ac:spMk id="25" creationId="{ED884D7D-9070-4F7E-86FB-21BD9B1339E6}"/>
          </ac:spMkLst>
        </pc:spChg>
        <pc:spChg chg="add del mod">
          <ac:chgData name="Кирилл Заякин" userId="9d312716b5aa5cd0" providerId="LiveId" clId="{7E46101C-87A5-436B-9BB8-6EAEBD793F3E}" dt="2025-01-22T11:11:32.471" v="1771"/>
          <ac:spMkLst>
            <pc:docMk/>
            <pc:sldMk cId="3581303260" sldId="271"/>
            <ac:spMk id="26" creationId="{F3BD8EEA-5AF6-4D32-9FCF-D8963D073E31}"/>
          </ac:spMkLst>
        </pc:spChg>
        <pc:spChg chg="add del mod">
          <ac:chgData name="Кирилл Заякин" userId="9d312716b5aa5cd0" providerId="LiveId" clId="{7E46101C-87A5-436B-9BB8-6EAEBD793F3E}" dt="2025-01-22T11:11:32.471" v="1771"/>
          <ac:spMkLst>
            <pc:docMk/>
            <pc:sldMk cId="3581303260" sldId="271"/>
            <ac:spMk id="27" creationId="{B6E64E34-B984-44E5-8155-0E9054B1B2EE}"/>
          </ac:spMkLst>
        </pc:spChg>
        <pc:spChg chg="add del mod">
          <ac:chgData name="Кирилл Заякин" userId="9d312716b5aa5cd0" providerId="LiveId" clId="{7E46101C-87A5-436B-9BB8-6EAEBD793F3E}" dt="2025-01-22T11:11:32.471" v="1771"/>
          <ac:spMkLst>
            <pc:docMk/>
            <pc:sldMk cId="3581303260" sldId="271"/>
            <ac:spMk id="28" creationId="{E1AC38A3-DB99-418E-A364-48B39F939FF2}"/>
          </ac:spMkLst>
        </pc:spChg>
        <pc:spChg chg="add del mod">
          <ac:chgData name="Кирилл Заякин" userId="9d312716b5aa5cd0" providerId="LiveId" clId="{7E46101C-87A5-436B-9BB8-6EAEBD793F3E}" dt="2025-01-22T11:11:32.471" v="1771"/>
          <ac:spMkLst>
            <pc:docMk/>
            <pc:sldMk cId="3581303260" sldId="271"/>
            <ac:spMk id="29" creationId="{93D06803-59C9-46EE-97C5-E94138BEA57E}"/>
          </ac:spMkLst>
        </pc:spChg>
        <pc:spChg chg="add mod">
          <ac:chgData name="Кирилл Заякин" userId="9d312716b5aa5cd0" providerId="LiveId" clId="{7E46101C-87A5-436B-9BB8-6EAEBD793F3E}" dt="2025-01-22T11:15:53.733" v="1979" actId="20577"/>
          <ac:spMkLst>
            <pc:docMk/>
            <pc:sldMk cId="3581303260" sldId="271"/>
            <ac:spMk id="32" creationId="{A3E9CA1F-2981-4E23-84F8-FE1B0EFAC4C0}"/>
          </ac:spMkLst>
        </pc:spChg>
        <pc:graphicFrameChg chg="add del mod">
          <ac:chgData name="Кирилл Заякин" userId="9d312716b5aa5cd0" providerId="LiveId" clId="{7E46101C-87A5-436B-9BB8-6EAEBD793F3E}" dt="2025-01-22T11:11:29.399" v="1769"/>
          <ac:graphicFrameMkLst>
            <pc:docMk/>
            <pc:sldMk cId="3581303260" sldId="271"/>
            <ac:graphicFrameMk id="4" creationId="{23ED95F6-A680-43CE-80C9-B971684288A2}"/>
          </ac:graphicFrameMkLst>
        </pc:graphicFrameChg>
        <pc:graphicFrameChg chg="add del mod">
          <ac:chgData name="Кирилл Заякин" userId="9d312716b5aa5cd0" providerId="LiveId" clId="{7E46101C-87A5-436B-9BB8-6EAEBD793F3E}" dt="2025-01-22T11:11:29.399" v="1769"/>
          <ac:graphicFrameMkLst>
            <pc:docMk/>
            <pc:sldMk cId="3581303260" sldId="271"/>
            <ac:graphicFrameMk id="5" creationId="{898CA52F-2027-47D7-B5FE-77A2A27D67E0}"/>
          </ac:graphicFrameMkLst>
        </pc:graphicFrameChg>
        <pc:graphicFrameChg chg="add del mod">
          <ac:chgData name="Кирилл Заякин" userId="9d312716b5aa5cd0" providerId="LiveId" clId="{7E46101C-87A5-436B-9BB8-6EAEBD793F3E}" dt="2025-01-22T11:11:32.471" v="1771"/>
          <ac:graphicFrameMkLst>
            <pc:docMk/>
            <pc:sldMk cId="3581303260" sldId="271"/>
            <ac:graphicFrameMk id="17" creationId="{F0501C19-88FF-4ED7-AC1F-9DB1DE475468}"/>
          </ac:graphicFrameMkLst>
        </pc:graphicFrameChg>
        <pc:graphicFrameChg chg="add del mod">
          <ac:chgData name="Кирилл Заякин" userId="9d312716b5aa5cd0" providerId="LiveId" clId="{7E46101C-87A5-436B-9BB8-6EAEBD793F3E}" dt="2025-01-22T11:11:32.471" v="1771"/>
          <ac:graphicFrameMkLst>
            <pc:docMk/>
            <pc:sldMk cId="3581303260" sldId="271"/>
            <ac:graphicFrameMk id="18" creationId="{7407ED95-433B-4209-B2B6-2420B91E47F2}"/>
          </ac:graphicFrameMkLst>
        </pc:graphicFrameChg>
        <pc:picChg chg="add mod">
          <ac:chgData name="Кирилл Заякин" userId="9d312716b5aa5cd0" providerId="LiveId" clId="{7E46101C-87A5-436B-9BB8-6EAEBD793F3E}" dt="2025-01-22T11:14:12.869" v="1887" actId="1076"/>
          <ac:picMkLst>
            <pc:docMk/>
            <pc:sldMk cId="3581303260" sldId="271"/>
            <ac:picMk id="31" creationId="{5E69D357-3B11-40DB-9417-1989B25B4879}"/>
          </ac:picMkLst>
        </pc:picChg>
      </pc:sldChg>
      <pc:sldChg chg="addSp delSp modSp new mod ord modTransition">
        <pc:chgData name="Кирилл Заякин" userId="9d312716b5aa5cd0" providerId="LiveId" clId="{7E46101C-87A5-436B-9BB8-6EAEBD793F3E}" dt="2025-01-22T13:36:27.784" v="2486"/>
        <pc:sldMkLst>
          <pc:docMk/>
          <pc:sldMk cId="1324797711" sldId="272"/>
        </pc:sldMkLst>
        <pc:spChg chg="mod">
          <ac:chgData name="Кирилл Заякин" userId="9d312716b5aa5cd0" providerId="LiveId" clId="{7E46101C-87A5-436B-9BB8-6EAEBD793F3E}" dt="2025-01-22T11:16:54.479" v="1993" actId="120"/>
          <ac:spMkLst>
            <pc:docMk/>
            <pc:sldMk cId="1324797711" sldId="272"/>
            <ac:spMk id="2" creationId="{42D6EAC4-355D-4F8A-9DF2-504AB6DC6721}"/>
          </ac:spMkLst>
        </pc:spChg>
        <pc:spChg chg="del">
          <ac:chgData name="Кирилл Заякин" userId="9d312716b5aa5cd0" providerId="LiveId" clId="{7E46101C-87A5-436B-9BB8-6EAEBD793F3E}" dt="2025-01-22T11:16:05.973" v="1981" actId="478"/>
          <ac:spMkLst>
            <pc:docMk/>
            <pc:sldMk cId="1324797711" sldId="272"/>
            <ac:spMk id="3" creationId="{C65A9E8A-A1C4-4091-ABB5-A797F0D8AEFB}"/>
          </ac:spMkLst>
        </pc:spChg>
        <pc:spChg chg="add del mod">
          <ac:chgData name="Кирилл Заякин" userId="9d312716b5aa5cd0" providerId="LiveId" clId="{7E46101C-87A5-436B-9BB8-6EAEBD793F3E}" dt="2025-01-22T11:17:07.454" v="1998"/>
          <ac:spMkLst>
            <pc:docMk/>
            <pc:sldMk cId="1324797711" sldId="272"/>
            <ac:spMk id="4" creationId="{25973EC9-663D-4B2B-99AB-1A278AD93663}"/>
          </ac:spMkLst>
        </pc:spChg>
        <pc:spChg chg="add mod">
          <ac:chgData name="Кирилл Заякин" userId="9d312716b5aa5cd0" providerId="LiveId" clId="{7E46101C-87A5-436B-9BB8-6EAEBD793F3E}" dt="2025-01-22T12:40:43.034" v="2432" actId="20577"/>
          <ac:spMkLst>
            <pc:docMk/>
            <pc:sldMk cId="1324797711" sldId="272"/>
            <ac:spMk id="5" creationId="{1A773DA7-68B2-4790-8453-97CB76FA79A4}"/>
          </ac:spMkLst>
        </pc:spChg>
      </pc:sldChg>
      <pc:sldChg chg="addSp delSp modSp new mod modTransition">
        <pc:chgData name="Кирилл Заякин" userId="9d312716b5aa5cd0" providerId="LiveId" clId="{7E46101C-87A5-436B-9BB8-6EAEBD793F3E}" dt="2025-01-22T13:36:23.151" v="2483"/>
        <pc:sldMkLst>
          <pc:docMk/>
          <pc:sldMk cId="2611548640" sldId="273"/>
        </pc:sldMkLst>
        <pc:spChg chg="del">
          <ac:chgData name="Кирилл Заякин" userId="9d312716b5aa5cd0" providerId="LiveId" clId="{7E46101C-87A5-436B-9BB8-6EAEBD793F3E}" dt="2025-01-22T11:19:22.152" v="2010" actId="478"/>
          <ac:spMkLst>
            <pc:docMk/>
            <pc:sldMk cId="2611548640" sldId="273"/>
            <ac:spMk id="2" creationId="{77B77C6E-79F5-4B5D-8D16-190B6F8C6EAD}"/>
          </ac:spMkLst>
        </pc:spChg>
        <pc:spChg chg="del">
          <ac:chgData name="Кирилл Заякин" userId="9d312716b5aa5cd0" providerId="LiveId" clId="{7E46101C-87A5-436B-9BB8-6EAEBD793F3E}" dt="2025-01-22T11:18:11.391" v="2006" actId="478"/>
          <ac:spMkLst>
            <pc:docMk/>
            <pc:sldMk cId="2611548640" sldId="273"/>
            <ac:spMk id="3" creationId="{8DEF171C-696D-4168-A2F5-0E7D65DB8422}"/>
          </ac:spMkLst>
        </pc:spChg>
        <pc:picChg chg="add mod">
          <ac:chgData name="Кирилл Заякин" userId="9d312716b5aa5cd0" providerId="LiveId" clId="{7E46101C-87A5-436B-9BB8-6EAEBD793F3E}" dt="2025-01-22T11:19:35.470" v="2015" actId="14100"/>
          <ac:picMkLst>
            <pc:docMk/>
            <pc:sldMk cId="2611548640" sldId="273"/>
            <ac:picMk id="5" creationId="{8E630A20-4F23-4171-AA55-8867151CB54B}"/>
          </ac:picMkLst>
        </pc:picChg>
      </pc:sldChg>
      <pc:sldChg chg="addSp delSp modSp new mod modTransition">
        <pc:chgData name="Кирилл Заякин" userId="9d312716b5aa5cd0" providerId="LiveId" clId="{7E46101C-87A5-436B-9BB8-6EAEBD793F3E}" dt="2025-01-22T13:36:24.130" v="2484"/>
        <pc:sldMkLst>
          <pc:docMk/>
          <pc:sldMk cId="1211045927" sldId="274"/>
        </pc:sldMkLst>
        <pc:spChg chg="del">
          <ac:chgData name="Кирилл Заякин" userId="9d312716b5aa5cd0" providerId="LiveId" clId="{7E46101C-87A5-436B-9BB8-6EAEBD793F3E}" dt="2025-01-22T11:19:48.258" v="2019" actId="478"/>
          <ac:spMkLst>
            <pc:docMk/>
            <pc:sldMk cId="1211045927" sldId="274"/>
            <ac:spMk id="2" creationId="{3EF4787C-3912-4A21-AA47-CCDE15B305F3}"/>
          </ac:spMkLst>
        </pc:spChg>
        <pc:spChg chg="del">
          <ac:chgData name="Кирилл Заякин" userId="9d312716b5aa5cd0" providerId="LiveId" clId="{7E46101C-87A5-436B-9BB8-6EAEBD793F3E}" dt="2025-01-22T11:19:46.748" v="2018" actId="478"/>
          <ac:spMkLst>
            <pc:docMk/>
            <pc:sldMk cId="1211045927" sldId="274"/>
            <ac:spMk id="3" creationId="{EB4AE6BC-0FFB-4207-94D7-41741C731090}"/>
          </ac:spMkLst>
        </pc:spChg>
        <pc:picChg chg="add mod">
          <ac:chgData name="Кирилл Заякин" userId="9d312716b5aa5cd0" providerId="LiveId" clId="{7E46101C-87A5-436B-9BB8-6EAEBD793F3E}" dt="2025-01-22T11:20:10.381" v="2024" actId="14100"/>
          <ac:picMkLst>
            <pc:docMk/>
            <pc:sldMk cId="1211045927" sldId="274"/>
            <ac:picMk id="5" creationId="{4CC941BD-8043-4237-80FA-4AD02CF9F4B0}"/>
          </ac:picMkLst>
        </pc:picChg>
      </pc:sldChg>
      <pc:sldChg chg="addSp delSp modSp new mod modTransition">
        <pc:chgData name="Кирилл Заякин" userId="9d312716b5aa5cd0" providerId="LiveId" clId="{7E46101C-87A5-436B-9BB8-6EAEBD793F3E}" dt="2025-01-22T13:36:26.277" v="2485"/>
        <pc:sldMkLst>
          <pc:docMk/>
          <pc:sldMk cId="1881425457" sldId="275"/>
        </pc:sldMkLst>
        <pc:spChg chg="del">
          <ac:chgData name="Кирилл Заякин" userId="9d312716b5aa5cd0" providerId="LiveId" clId="{7E46101C-87A5-436B-9BB8-6EAEBD793F3E}" dt="2025-01-22T11:19:51.152" v="2021" actId="478"/>
          <ac:spMkLst>
            <pc:docMk/>
            <pc:sldMk cId="1881425457" sldId="275"/>
            <ac:spMk id="2" creationId="{8264A751-1DB4-47F7-9324-B84C6E9BC828}"/>
          </ac:spMkLst>
        </pc:spChg>
        <pc:spChg chg="del">
          <ac:chgData name="Кирилл Заякин" userId="9d312716b5aa5cd0" providerId="LiveId" clId="{7E46101C-87A5-436B-9BB8-6EAEBD793F3E}" dt="2025-01-22T11:19:50.101" v="2020" actId="478"/>
          <ac:spMkLst>
            <pc:docMk/>
            <pc:sldMk cId="1881425457" sldId="275"/>
            <ac:spMk id="3" creationId="{ED63D2F6-08A7-4FE5-8403-906E820E2BD3}"/>
          </ac:spMkLst>
        </pc:spChg>
        <pc:picChg chg="add mod">
          <ac:chgData name="Кирилл Заякин" userId="9d312716b5aa5cd0" providerId="LiveId" clId="{7E46101C-87A5-436B-9BB8-6EAEBD793F3E}" dt="2025-01-22T11:24:44.291" v="2027" actId="14100"/>
          <ac:picMkLst>
            <pc:docMk/>
            <pc:sldMk cId="1881425457" sldId="275"/>
            <ac:picMk id="5" creationId="{60E49F0E-36E0-40B9-98E9-EEE799C5C5C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04b60f4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a04b60f4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4111ca1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4111ca1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4111ca1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4111ca1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4111ca1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4111ca1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9062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de79162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de79162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4111ca19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4111ca1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ZKirillS/CLV_project" TargetMode="External"/><Relationship Id="rId7" Type="http://schemas.openxmlformats.org/officeDocument/2006/relationships/hyperlink" Target="https://drive.google.com/file/d/1h8vW3CpXpA2GaHWwAhPU4TsxVy04EbOQ/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www.linkedin.com/in/kirill-zaiakin" TargetMode="External"/><Relationship Id="rId5" Type="http://schemas.openxmlformats.org/officeDocument/2006/relationships/hyperlink" Target="https://www.datascienceportfol.io/kszaiakin" TargetMode="External"/><Relationship Id="rId4" Type="http://schemas.openxmlformats.org/officeDocument/2006/relationships/hyperlink" Target="https://www.loom.com/share/bff746dfcfb641248a23d14b25a0cd9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8"/>
        <p:cNvGrpSpPr/>
        <p:nvPr/>
      </p:nvGrpSpPr>
      <p:grpSpPr>
        <a:xfrm>
          <a:off x="0" y="0"/>
          <a:ext cx="0" cy="0"/>
          <a:chOff x="0" y="0"/>
          <a:chExt cx="0" cy="0"/>
        </a:xfrm>
      </p:grpSpPr>
      <p:sp>
        <p:nvSpPr>
          <p:cNvPr id="99" name="Google Shape;99;p25"/>
          <p:cNvSpPr/>
          <p:nvPr/>
        </p:nvSpPr>
        <p:spPr>
          <a:xfrm>
            <a:off x="0" y="2496725"/>
            <a:ext cx="9144000" cy="2646900"/>
          </a:xfrm>
          <a:prstGeom prst="rect">
            <a:avLst/>
          </a:prstGeom>
          <a:solidFill>
            <a:srgbClr val="F3F3F3"/>
          </a:solidFill>
          <a:ln>
            <a:noFill/>
          </a:ln>
          <a:effectLst>
            <a:outerShdw blurRad="57150" dist="19050" dir="5400000" algn="bl" rotWithShape="0">
              <a:srgbClr val="000000">
                <a:alpha val="50000"/>
              </a:srgbClr>
            </a:outerShdw>
            <a:reflection endPos="1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5"/>
          <p:cNvSpPr txBox="1"/>
          <p:nvPr/>
        </p:nvSpPr>
        <p:spPr>
          <a:xfrm>
            <a:off x="4034750" y="1546400"/>
            <a:ext cx="1011300" cy="3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solidFill>
                <a:srgbClr val="FFFFFF"/>
              </a:solidFill>
            </a:endParaRPr>
          </a:p>
        </p:txBody>
      </p:sp>
      <p:sp>
        <p:nvSpPr>
          <p:cNvPr id="101" name="Google Shape;101;p25"/>
          <p:cNvSpPr txBox="1"/>
          <p:nvPr/>
        </p:nvSpPr>
        <p:spPr>
          <a:xfrm>
            <a:off x="2532425" y="1342425"/>
            <a:ext cx="1856700" cy="3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Calibri"/>
              <a:ea typeface="Calibri"/>
              <a:cs typeface="Calibri"/>
              <a:sym typeface="Calibri"/>
            </a:endParaRPr>
          </a:p>
        </p:txBody>
      </p:sp>
      <p:sp>
        <p:nvSpPr>
          <p:cNvPr id="102" name="Google Shape;102;p25"/>
          <p:cNvSpPr txBox="1"/>
          <p:nvPr/>
        </p:nvSpPr>
        <p:spPr>
          <a:xfrm>
            <a:off x="4753700" y="2496725"/>
            <a:ext cx="2086800" cy="26469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100" i="1">
              <a:solidFill>
                <a:srgbClr val="333333"/>
              </a:solidFill>
              <a:latin typeface="Calibri"/>
              <a:ea typeface="Calibri"/>
              <a:cs typeface="Calibri"/>
              <a:sym typeface="Calibri"/>
            </a:endParaRPr>
          </a:p>
        </p:txBody>
      </p:sp>
      <p:sp>
        <p:nvSpPr>
          <p:cNvPr id="103" name="Google Shape;103;p25"/>
          <p:cNvSpPr txBox="1"/>
          <p:nvPr/>
        </p:nvSpPr>
        <p:spPr>
          <a:xfrm>
            <a:off x="7057200" y="2496725"/>
            <a:ext cx="2086800" cy="2646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100" i="1">
              <a:solidFill>
                <a:srgbClr val="333333"/>
              </a:solidFill>
              <a:latin typeface="Calibri"/>
              <a:ea typeface="Calibri"/>
              <a:cs typeface="Calibri"/>
              <a:sym typeface="Calibri"/>
            </a:endParaRPr>
          </a:p>
        </p:txBody>
      </p:sp>
      <p:sp>
        <p:nvSpPr>
          <p:cNvPr id="104" name="Google Shape;104;p25"/>
          <p:cNvSpPr txBox="1"/>
          <p:nvPr/>
        </p:nvSpPr>
        <p:spPr>
          <a:xfrm>
            <a:off x="2078975" y="2103800"/>
            <a:ext cx="4098900" cy="3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Calibri"/>
              <a:ea typeface="Calibri"/>
              <a:cs typeface="Calibri"/>
              <a:sym typeface="Calibri"/>
            </a:endParaRPr>
          </a:p>
        </p:txBody>
      </p:sp>
      <p:pic>
        <p:nvPicPr>
          <p:cNvPr id="105" name="Google Shape;105;p25"/>
          <p:cNvPicPr preferRelativeResize="0"/>
          <p:nvPr/>
        </p:nvPicPr>
        <p:blipFill>
          <a:blip r:embed="rId3">
            <a:alphaModFix/>
          </a:blip>
          <a:stretch>
            <a:fillRect/>
          </a:stretch>
        </p:blipFill>
        <p:spPr>
          <a:xfrm>
            <a:off x="3699550" y="2908799"/>
            <a:ext cx="4712952" cy="1314450"/>
          </a:xfrm>
          <a:prstGeom prst="rect">
            <a:avLst/>
          </a:prstGeom>
          <a:noFill/>
          <a:ln>
            <a:noFill/>
          </a:ln>
        </p:spPr>
      </p:pic>
      <p:sp>
        <p:nvSpPr>
          <p:cNvPr id="106" name="Google Shape;106;p25"/>
          <p:cNvSpPr txBox="1"/>
          <p:nvPr/>
        </p:nvSpPr>
        <p:spPr>
          <a:xfrm>
            <a:off x="0" y="0"/>
            <a:ext cx="9144000" cy="24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Oswald"/>
                <a:ea typeface="Oswald"/>
                <a:cs typeface="Oswald"/>
                <a:sym typeface="Oswald"/>
              </a:rPr>
              <a:t>      //Developers</a:t>
            </a:r>
            <a:r>
              <a:rPr lang="en" sz="2400" dirty="0">
                <a:solidFill>
                  <a:srgbClr val="FF0000"/>
                </a:solidFill>
                <a:latin typeface="Oswald"/>
                <a:ea typeface="Oswald"/>
                <a:cs typeface="Oswald"/>
                <a:sym typeface="Oswald"/>
              </a:rPr>
              <a:t>_Institute</a:t>
            </a:r>
            <a:r>
              <a:rPr lang="en" sz="2400" dirty="0">
                <a:solidFill>
                  <a:schemeClr val="dk1"/>
                </a:solidFill>
                <a:latin typeface="Oswald"/>
                <a:ea typeface="Oswald"/>
                <a:cs typeface="Oswald"/>
                <a:sym typeface="Oswald"/>
              </a:rPr>
              <a:t>_                  </a:t>
            </a:r>
            <a:r>
              <a:rPr lang="en" sz="3000" dirty="0">
                <a:solidFill>
                  <a:schemeClr val="dk1"/>
                </a:solidFill>
                <a:latin typeface="Oswald"/>
                <a:ea typeface="Oswald"/>
                <a:cs typeface="Oswald"/>
                <a:sym typeface="Oswald"/>
              </a:rPr>
              <a:t> </a:t>
            </a:r>
            <a:r>
              <a:rPr lang="en" sz="2400" dirty="0">
                <a:solidFill>
                  <a:schemeClr val="dk1"/>
                </a:solidFill>
                <a:latin typeface="Oswald"/>
                <a:ea typeface="Oswald"/>
                <a:cs typeface="Oswald"/>
                <a:sym typeface="Oswald"/>
              </a:rPr>
              <a:t> </a:t>
            </a:r>
            <a:endParaRPr sz="2400" dirty="0">
              <a:solidFill>
                <a:schemeClr val="dk1"/>
              </a:solidFill>
              <a:latin typeface="Oswald"/>
              <a:ea typeface="Oswald"/>
              <a:cs typeface="Oswald"/>
              <a:sym typeface="Oswald"/>
            </a:endParaRPr>
          </a:p>
          <a:p>
            <a:pPr marL="0" lvl="0" indent="0" algn="ctr" rtl="0">
              <a:spcBef>
                <a:spcPts val="0"/>
              </a:spcBef>
              <a:spcAft>
                <a:spcPts val="0"/>
              </a:spcAft>
              <a:buNone/>
            </a:pPr>
            <a:r>
              <a:rPr lang="en" sz="2400" dirty="0">
                <a:solidFill>
                  <a:schemeClr val="dk1"/>
                </a:solidFill>
                <a:latin typeface="Oswald"/>
                <a:ea typeface="Oswald"/>
                <a:cs typeface="Oswald"/>
                <a:sym typeface="Oswald"/>
              </a:rPr>
              <a:t>TLV Coding Bootcamp</a:t>
            </a:r>
            <a:endParaRPr sz="2400" dirty="0">
              <a:solidFill>
                <a:schemeClr val="dk1"/>
              </a:solidFill>
              <a:latin typeface="Oswald"/>
              <a:ea typeface="Oswald"/>
              <a:cs typeface="Oswald"/>
              <a:sym typeface="Oswald"/>
            </a:endParaRPr>
          </a:p>
          <a:p>
            <a:pPr marL="0" lvl="0" indent="0" algn="ctr" rtl="0">
              <a:spcBef>
                <a:spcPts val="0"/>
              </a:spcBef>
              <a:spcAft>
                <a:spcPts val="0"/>
              </a:spcAft>
              <a:buNone/>
            </a:pPr>
            <a:endParaRPr dirty="0">
              <a:solidFill>
                <a:schemeClr val="dk1"/>
              </a:solidFill>
              <a:latin typeface="Oswald"/>
              <a:ea typeface="Oswald"/>
              <a:cs typeface="Oswald"/>
              <a:sym typeface="Oswald"/>
            </a:endParaRPr>
          </a:p>
          <a:p>
            <a:pPr marL="457200" lvl="0" indent="457200" algn="ctr" rtl="0">
              <a:spcBef>
                <a:spcPts val="0"/>
              </a:spcBef>
              <a:spcAft>
                <a:spcPts val="0"/>
              </a:spcAft>
              <a:buNone/>
            </a:pPr>
            <a:r>
              <a:rPr lang="en" sz="2500" dirty="0">
                <a:solidFill>
                  <a:schemeClr val="dk1"/>
                </a:solidFill>
                <a:latin typeface="Oswald"/>
                <a:ea typeface="Oswald"/>
                <a:cs typeface="Oswald"/>
                <a:sym typeface="Oswald"/>
              </a:rPr>
              <a:t>CLV Project</a:t>
            </a:r>
            <a:endParaRPr sz="2500" dirty="0">
              <a:solidFill>
                <a:schemeClr val="dk1"/>
              </a:solidFill>
              <a:latin typeface="Oswald"/>
              <a:ea typeface="Oswald"/>
              <a:cs typeface="Oswald"/>
              <a:sym typeface="Oswald"/>
            </a:endParaRPr>
          </a:p>
        </p:txBody>
      </p:sp>
      <p:sp>
        <p:nvSpPr>
          <p:cNvPr id="107" name="Google Shape;107;p25"/>
          <p:cNvSpPr txBox="1"/>
          <p:nvPr/>
        </p:nvSpPr>
        <p:spPr>
          <a:xfrm>
            <a:off x="-4525" y="4789500"/>
            <a:ext cx="9144000" cy="4893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900"/>
              <a:t>Azerbaijan 🇦🇿- México 🇲🇽 - Cameroon 🇨🇲 - Senegal 🇸🇳 - Burkina Faso 🇧🇫 - Mali 🇲🇱 - Ghana 🇬🇭 - Togo 🇹🇬 - Mauritius 🇲🇺 - Morocco 🇲🇦 - India 🇮🇳 - Georgia 🇬🇪 - Israël 🇮🇱</a:t>
            </a:r>
            <a:endParaRPr sz="900"/>
          </a:p>
          <a:p>
            <a:pPr marL="0" lvl="0" indent="0" algn="l" rtl="0">
              <a:spcBef>
                <a:spcPts val="0"/>
              </a:spcBef>
              <a:spcAft>
                <a:spcPts val="0"/>
              </a:spcAft>
              <a:buNone/>
            </a:pPr>
            <a:endParaRPr sz="900"/>
          </a:p>
        </p:txBody>
      </p:sp>
      <p:pic>
        <p:nvPicPr>
          <p:cNvPr id="108" name="Google Shape;108;p25"/>
          <p:cNvPicPr preferRelativeResize="0"/>
          <p:nvPr/>
        </p:nvPicPr>
        <p:blipFill>
          <a:blip r:embed="rId4">
            <a:alphaModFix/>
          </a:blip>
          <a:stretch>
            <a:fillRect/>
          </a:stretch>
        </p:blipFill>
        <p:spPr>
          <a:xfrm>
            <a:off x="348116" y="728800"/>
            <a:ext cx="2264217" cy="2459400"/>
          </a:xfrm>
          <a:prstGeom prst="rect">
            <a:avLst/>
          </a:prstGeom>
          <a:noFill/>
          <a:ln>
            <a:noFill/>
          </a:ln>
        </p:spPr>
      </p:pic>
      <p:sp>
        <p:nvSpPr>
          <p:cNvPr id="109" name="Google Shape;109;p25"/>
          <p:cNvSpPr txBox="1"/>
          <p:nvPr/>
        </p:nvSpPr>
        <p:spPr>
          <a:xfrm>
            <a:off x="257125" y="3132000"/>
            <a:ext cx="2446200" cy="9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b="1">
                <a:solidFill>
                  <a:srgbClr val="FFFFFF"/>
                </a:solidFill>
                <a:highlight>
                  <a:srgbClr val="222529"/>
                </a:highlight>
              </a:rPr>
              <a:t>Developers Institute ranked for </a:t>
            </a:r>
            <a:r>
              <a:rPr lang="en" sz="1150" b="1">
                <a:solidFill>
                  <a:srgbClr val="FF0000"/>
                </a:solidFill>
                <a:highlight>
                  <a:srgbClr val="222529"/>
                </a:highlight>
              </a:rPr>
              <a:t>Best Coding Bootcamp Worldwide</a:t>
            </a:r>
            <a:r>
              <a:rPr lang="en" sz="1150" b="1">
                <a:solidFill>
                  <a:srgbClr val="FFFFFF"/>
                </a:solidFill>
                <a:highlight>
                  <a:srgbClr val="222529"/>
                </a:highlight>
              </a:rPr>
              <a:t> for 2023</a:t>
            </a:r>
            <a:endParaRPr b="1">
              <a:solidFill>
                <a:srgbClr val="FFFFFF"/>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27D0-4E51-40E6-8569-AABE64576E0C}"/>
              </a:ext>
            </a:extLst>
          </p:cNvPr>
          <p:cNvSpPr>
            <a:spLocks noGrp="1"/>
          </p:cNvSpPr>
          <p:nvPr>
            <p:ph type="title"/>
          </p:nvPr>
        </p:nvSpPr>
        <p:spPr>
          <a:xfrm>
            <a:off x="353846" y="0"/>
            <a:ext cx="8520600" cy="572700"/>
          </a:xfrm>
        </p:spPr>
        <p:txBody>
          <a:bodyPr/>
          <a:lstStyle/>
          <a:p>
            <a:r>
              <a:rPr lang="en-US" dirty="0"/>
              <a:t>Customer Segmentation</a:t>
            </a:r>
            <a:endParaRPr lang="ru-RU" dirty="0"/>
          </a:p>
        </p:txBody>
      </p:sp>
      <p:pic>
        <p:nvPicPr>
          <p:cNvPr id="7" name="Picture 6">
            <a:extLst>
              <a:ext uri="{FF2B5EF4-FFF2-40B4-BE49-F238E27FC236}">
                <a16:creationId xmlns:a16="http://schemas.microsoft.com/office/drawing/2014/main" id="{F818ACA0-088E-4C66-B8C0-E2DDE48864D4}"/>
              </a:ext>
            </a:extLst>
          </p:cNvPr>
          <p:cNvPicPr>
            <a:picLocks noChangeAspect="1"/>
          </p:cNvPicPr>
          <p:nvPr/>
        </p:nvPicPr>
        <p:blipFill>
          <a:blip r:embed="rId2"/>
          <a:stretch>
            <a:fillRect/>
          </a:stretch>
        </p:blipFill>
        <p:spPr>
          <a:xfrm>
            <a:off x="-1" y="1564640"/>
            <a:ext cx="4614147" cy="3578860"/>
          </a:xfrm>
          <a:prstGeom prst="rect">
            <a:avLst/>
          </a:prstGeom>
        </p:spPr>
      </p:pic>
      <p:pic>
        <p:nvPicPr>
          <p:cNvPr id="9" name="Picture 8">
            <a:extLst>
              <a:ext uri="{FF2B5EF4-FFF2-40B4-BE49-F238E27FC236}">
                <a16:creationId xmlns:a16="http://schemas.microsoft.com/office/drawing/2014/main" id="{7921532C-566F-4348-89FC-32D506A01ABD}"/>
              </a:ext>
            </a:extLst>
          </p:cNvPr>
          <p:cNvPicPr>
            <a:picLocks noChangeAspect="1"/>
          </p:cNvPicPr>
          <p:nvPr/>
        </p:nvPicPr>
        <p:blipFill>
          <a:blip r:embed="rId3"/>
          <a:stretch>
            <a:fillRect/>
          </a:stretch>
        </p:blipFill>
        <p:spPr>
          <a:xfrm>
            <a:off x="4614146" y="1564640"/>
            <a:ext cx="4529854" cy="3578860"/>
          </a:xfrm>
          <a:prstGeom prst="rect">
            <a:avLst/>
          </a:prstGeom>
        </p:spPr>
      </p:pic>
      <p:sp>
        <p:nvSpPr>
          <p:cNvPr id="10" name="TextBox 9">
            <a:extLst>
              <a:ext uri="{FF2B5EF4-FFF2-40B4-BE49-F238E27FC236}">
                <a16:creationId xmlns:a16="http://schemas.microsoft.com/office/drawing/2014/main" id="{2F8C230F-7133-4437-B8CB-4F5156083629}"/>
              </a:ext>
            </a:extLst>
          </p:cNvPr>
          <p:cNvSpPr txBox="1"/>
          <p:nvPr/>
        </p:nvSpPr>
        <p:spPr>
          <a:xfrm>
            <a:off x="0" y="518298"/>
            <a:ext cx="5235729" cy="1046440"/>
          </a:xfrm>
          <a:prstGeom prst="rect">
            <a:avLst/>
          </a:prstGeom>
          <a:noFill/>
        </p:spPr>
        <p:txBody>
          <a:bodyPr wrap="none" rtlCol="0">
            <a:spAutoFit/>
          </a:bodyPr>
          <a:lstStyle/>
          <a:p>
            <a:r>
              <a:rPr lang="en-US" sz="1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 "Loyal High-Value Customers“ - High frequency and high monetary value</a:t>
            </a:r>
          </a:p>
          <a:p>
            <a:r>
              <a:rPr lang="en-US" sz="1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 "Loyal Customers“ - Moderate frequency, high monetary value</a:t>
            </a:r>
          </a:p>
          <a:p>
            <a:r>
              <a:rPr lang="en-US" sz="1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 "Moderate Spend, Low Frequency“ -  Moderate monetary value, low frequency, low recency</a:t>
            </a:r>
          </a:p>
          <a:p>
            <a:r>
              <a:rPr lang="en-US" sz="1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3: "New Customers“ - High recency, low frequency, low monetary value</a:t>
            </a:r>
          </a:p>
          <a:p>
            <a:r>
              <a:rPr lang="en-US" sz="1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4: "Loyal High-Value Customers" - High frequency, very high monetary value, high recency</a:t>
            </a:r>
          </a:p>
          <a:p>
            <a:endParaRPr lang="ru-RU"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411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A3F6-EE0C-46B2-B7B1-91311FAB78B4}"/>
              </a:ext>
            </a:extLst>
          </p:cNvPr>
          <p:cNvSpPr>
            <a:spLocks noGrp="1"/>
          </p:cNvSpPr>
          <p:nvPr>
            <p:ph type="title"/>
          </p:nvPr>
        </p:nvSpPr>
        <p:spPr>
          <a:xfrm>
            <a:off x="311700" y="255370"/>
            <a:ext cx="8520600" cy="572700"/>
          </a:xfrm>
        </p:spPr>
        <p:txBody>
          <a:bodyPr/>
          <a:lstStyle/>
          <a:p>
            <a:r>
              <a:rPr lang="en-US" dirty="0"/>
              <a:t>Prediction model results overview</a:t>
            </a:r>
            <a:endParaRPr lang="ru-RU" dirty="0"/>
          </a:p>
        </p:txBody>
      </p:sp>
      <p:sp>
        <p:nvSpPr>
          <p:cNvPr id="3" name="Text Placeholder 2">
            <a:extLst>
              <a:ext uri="{FF2B5EF4-FFF2-40B4-BE49-F238E27FC236}">
                <a16:creationId xmlns:a16="http://schemas.microsoft.com/office/drawing/2014/main" id="{B82EBA14-A706-4D32-ABB6-63FC4C79D338}"/>
              </a:ext>
            </a:extLst>
          </p:cNvPr>
          <p:cNvSpPr>
            <a:spLocks noGrp="1"/>
          </p:cNvSpPr>
          <p:nvPr>
            <p:ph type="body" idx="1"/>
          </p:nvPr>
        </p:nvSpPr>
        <p:spPr>
          <a:xfrm>
            <a:off x="311700" y="1152475"/>
            <a:ext cx="8520600" cy="1048858"/>
          </a:xfrm>
        </p:spPr>
        <p:txBody>
          <a:bodyPr/>
          <a:lstStyle/>
          <a:p>
            <a:pPr marL="114300" indent="0">
              <a:buNone/>
            </a:pPr>
            <a:r>
              <a:rPr lang="en-US" sz="12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Recency and average transaction value have the greatest impact on the prediction. </a:t>
            </a:r>
          </a:p>
          <a:p>
            <a:pPr marL="114300" indent="0">
              <a:buNone/>
            </a:pPr>
            <a:r>
              <a:rPr lang="en-US" sz="12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A positive SHAP value indicates that the recency and average transaction pushed the prediction higher if features are higher, while a negative value indicates that the feature pushed the prediction lower when features are lower. </a:t>
            </a:r>
          </a:p>
          <a:p>
            <a:pPr marL="114300" indent="0">
              <a:buNone/>
            </a:pPr>
            <a:r>
              <a:rPr lang="en-US" sz="12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Also we can see high values in recency on the right side and low on the left side of X-axis.</a:t>
            </a:r>
            <a:br>
              <a:rPr lang="en-US" sz="12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br>
            <a:endParaRPr lang="en-US" sz="1200" b="1"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ru-RU" sz="1200" b="1" dirty="0">
              <a:latin typeface="Calibri" panose="020F0502020204030204" pitchFamily="34" charset="0"/>
              <a:ea typeface="Calibri" panose="020F0502020204030204" pitchFamily="34" charset="0"/>
              <a:cs typeface="Calibri" panose="020F0502020204030204" pitchFamily="34" charset="0"/>
            </a:endParaRPr>
          </a:p>
        </p:txBody>
      </p:sp>
      <p:pic>
        <p:nvPicPr>
          <p:cNvPr id="31" name="Picture 30">
            <a:extLst>
              <a:ext uri="{FF2B5EF4-FFF2-40B4-BE49-F238E27FC236}">
                <a16:creationId xmlns:a16="http://schemas.microsoft.com/office/drawing/2014/main" id="{5E69D357-3B11-40DB-9417-1989B25B4879}"/>
              </a:ext>
            </a:extLst>
          </p:cNvPr>
          <p:cNvPicPr>
            <a:picLocks noChangeAspect="1"/>
          </p:cNvPicPr>
          <p:nvPr/>
        </p:nvPicPr>
        <p:blipFill>
          <a:blip r:embed="rId2"/>
          <a:stretch>
            <a:fillRect/>
          </a:stretch>
        </p:blipFill>
        <p:spPr>
          <a:xfrm>
            <a:off x="1554184" y="2263896"/>
            <a:ext cx="7278116" cy="2810267"/>
          </a:xfrm>
          <a:prstGeom prst="rect">
            <a:avLst/>
          </a:prstGeom>
        </p:spPr>
      </p:pic>
      <p:sp>
        <p:nvSpPr>
          <p:cNvPr id="32" name="TextBox 31">
            <a:extLst>
              <a:ext uri="{FF2B5EF4-FFF2-40B4-BE49-F238E27FC236}">
                <a16:creationId xmlns:a16="http://schemas.microsoft.com/office/drawing/2014/main" id="{A3E9CA1F-2981-4E23-84F8-FE1B0EFAC4C0}"/>
              </a:ext>
            </a:extLst>
          </p:cNvPr>
          <p:cNvSpPr txBox="1"/>
          <p:nvPr/>
        </p:nvSpPr>
        <p:spPr>
          <a:xfrm>
            <a:off x="237067" y="2396507"/>
            <a:ext cx="1198880" cy="2508379"/>
          </a:xfrm>
          <a:prstGeom prst="rect">
            <a:avLst/>
          </a:prstGeom>
          <a:noFill/>
        </p:spPr>
        <p:txBody>
          <a:bodyPr wrap="square" rtlCol="0">
            <a:spAutoFit/>
          </a:bodyPr>
          <a:lstStyle/>
          <a:p>
            <a:r>
              <a:rPr lang="en-US" sz="1100" dirty="0">
                <a:solidFill>
                  <a:schemeClr val="tx1"/>
                </a:solidFill>
              </a:rPr>
              <a:t>Linear Regression Results:</a:t>
            </a:r>
          </a:p>
          <a:p>
            <a:r>
              <a:rPr lang="pt-BR" sz="1100" dirty="0">
                <a:solidFill>
                  <a:schemeClr val="tx1"/>
                </a:solidFill>
              </a:rPr>
              <a:t>RMSE: 0.15, MAE: 0.12, </a:t>
            </a:r>
          </a:p>
          <a:p>
            <a:r>
              <a:rPr lang="pt-BR" sz="1100" dirty="0">
                <a:solidFill>
                  <a:schemeClr val="tx1"/>
                </a:solidFill>
              </a:rPr>
              <a:t>R²: 0.01</a:t>
            </a:r>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r>
              <a:rPr lang="en-US" sz="1100" dirty="0">
                <a:solidFill>
                  <a:schemeClr val="tx1"/>
                </a:solidFill>
              </a:rPr>
              <a:t>Random Forest Results:</a:t>
            </a:r>
          </a:p>
          <a:p>
            <a:r>
              <a:rPr lang="en-US" sz="1100" dirty="0">
                <a:solidFill>
                  <a:schemeClr val="tx1"/>
                </a:solidFill>
              </a:rPr>
              <a:t>RMSE: 0.16, MAE: 0.13, </a:t>
            </a:r>
          </a:p>
          <a:p>
            <a:r>
              <a:rPr lang="en-US" sz="1100" dirty="0">
                <a:solidFill>
                  <a:schemeClr val="tx1"/>
                </a:solidFill>
              </a:rPr>
              <a:t>R²: -0.15</a:t>
            </a:r>
          </a:p>
          <a:p>
            <a:endParaRPr lang="en-US" dirty="0">
              <a:solidFill>
                <a:schemeClr val="tx1"/>
              </a:solidFill>
            </a:endParaRPr>
          </a:p>
        </p:txBody>
      </p:sp>
    </p:spTree>
    <p:extLst>
      <p:ext uri="{BB962C8B-B14F-4D97-AF65-F5344CB8AC3E}">
        <p14:creationId xmlns:p14="http://schemas.microsoft.com/office/powerpoint/2010/main" val="3581303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712194-E68E-4733-962C-F461E98C30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889697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630A20-4F23-4171-AA55-8867151CB54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11548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C941BD-8043-4237-80FA-4AD02CF9F4B0}"/>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211045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E49F0E-36E0-40B9-98E9-EEE799C5C5C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881425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EAC4-355D-4F8A-9DF2-504AB6DC6721}"/>
              </a:ext>
            </a:extLst>
          </p:cNvPr>
          <p:cNvSpPr>
            <a:spLocks noGrp="1"/>
          </p:cNvSpPr>
          <p:nvPr>
            <p:ph type="title"/>
          </p:nvPr>
        </p:nvSpPr>
        <p:spPr>
          <a:xfrm>
            <a:off x="311700" y="194412"/>
            <a:ext cx="8520600" cy="572700"/>
          </a:xfrm>
        </p:spPr>
        <p:txBody>
          <a:bodyPr/>
          <a:lstStyle/>
          <a:p>
            <a:r>
              <a:rPr lang="en-US" b="1" dirty="0"/>
              <a:t>Insights and Recommendations</a:t>
            </a:r>
            <a:br>
              <a:rPr lang="en-US" b="1" dirty="0"/>
            </a:br>
            <a:endParaRPr lang="ru-RU" dirty="0"/>
          </a:p>
        </p:txBody>
      </p:sp>
      <p:sp>
        <p:nvSpPr>
          <p:cNvPr id="5" name="TextBox 4">
            <a:extLst>
              <a:ext uri="{FF2B5EF4-FFF2-40B4-BE49-F238E27FC236}">
                <a16:creationId xmlns:a16="http://schemas.microsoft.com/office/drawing/2014/main" id="{1A773DA7-68B2-4790-8453-97CB76FA79A4}"/>
              </a:ext>
            </a:extLst>
          </p:cNvPr>
          <p:cNvSpPr txBox="1"/>
          <p:nvPr/>
        </p:nvSpPr>
        <p:spPr>
          <a:xfrm>
            <a:off x="311700" y="767112"/>
            <a:ext cx="8612844" cy="4216539"/>
          </a:xfrm>
          <a:prstGeom prst="rect">
            <a:avLst/>
          </a:prstGeom>
          <a:noFill/>
        </p:spPr>
        <p:txBody>
          <a:bodyPr wrap="square" rtlCol="0">
            <a:spAutoFit/>
          </a:bodyPr>
          <a:lstStyle/>
          <a:p>
            <a:r>
              <a:rPr lang="en-US" sz="1200" dirty="0">
                <a:solidFill>
                  <a:schemeClr val="tx1"/>
                </a:solidFill>
              </a:rPr>
              <a:t>The main revenue comes from low-priced products (consumables) sold in large quantities.</a:t>
            </a:r>
          </a:p>
          <a:p>
            <a:r>
              <a:rPr lang="en-US" sz="1200" dirty="0">
                <a:solidFill>
                  <a:schemeClr val="tx1"/>
                </a:solidFill>
              </a:rPr>
              <a:t>Need to focus on promoting these products, bundles and discounts to push more customers to buy them</a:t>
            </a:r>
            <a:r>
              <a:rPr lang="ru-RU" sz="1200" dirty="0">
                <a:solidFill>
                  <a:schemeClr val="tx1"/>
                </a:solidFill>
              </a:rPr>
              <a:t>.</a:t>
            </a:r>
          </a:p>
          <a:p>
            <a:endParaRPr lang="ru-RU" sz="1200" dirty="0">
              <a:solidFill>
                <a:schemeClr val="tx1"/>
              </a:solidFill>
            </a:endParaRPr>
          </a:p>
          <a:p>
            <a:r>
              <a:rPr lang="en-US" sz="1200" dirty="0">
                <a:solidFill>
                  <a:schemeClr val="tx1"/>
                </a:solidFill>
              </a:rPr>
              <a:t>Most customers make inexpensive purchases, regardless of frequency, and only a small portion of customers generate the bulk of revenue.</a:t>
            </a:r>
            <a:endParaRPr lang="ru-RU" sz="1200" dirty="0">
              <a:solidFill>
                <a:schemeClr val="tx1"/>
              </a:solidFill>
            </a:endParaRPr>
          </a:p>
          <a:p>
            <a:r>
              <a:rPr lang="en-US" sz="1200" dirty="0">
                <a:solidFill>
                  <a:schemeClr val="tx1"/>
                </a:solidFill>
              </a:rPr>
              <a:t>Therefore, it is necessary to identify the most loyal customers, with the highest average cost per transaction, and focus marketing efforts on them.</a:t>
            </a:r>
            <a:endParaRPr lang="ru-RU" sz="1200" dirty="0">
              <a:solidFill>
                <a:schemeClr val="tx1"/>
              </a:solidFill>
            </a:endParaRPr>
          </a:p>
          <a:p>
            <a:endParaRPr lang="ru-RU" sz="1200" dirty="0">
              <a:solidFill>
                <a:schemeClr val="tx1"/>
              </a:solidFill>
            </a:endParaRPr>
          </a:p>
          <a:p>
            <a:r>
              <a:rPr lang="en-US" sz="1200" dirty="0">
                <a:solidFill>
                  <a:schemeClr val="tx1"/>
                </a:solidFill>
              </a:rPr>
              <a:t>The frequency of purchases directly affects customer engagement. from EDA we see that there is a large portion of customers who have made 5 or fewer purchases over the entire period, and these are the customers who form the churn. It can be at-risk or new customers, but they are also very important to build a strong loyal customers base. Such customers need to be regained through the e-mail, phone, adv campaigns, or discounts.</a:t>
            </a:r>
          </a:p>
          <a:p>
            <a:endParaRPr lang="en-US" sz="1200" dirty="0">
              <a:solidFill>
                <a:schemeClr val="tx1"/>
              </a:solidFill>
            </a:endParaRPr>
          </a:p>
          <a:p>
            <a:r>
              <a:rPr lang="en-US" sz="1200" dirty="0">
                <a:solidFill>
                  <a:schemeClr val="tx1"/>
                </a:solidFill>
              </a:rPr>
              <a:t>By seeing the division of customers into segments, you can see the relationship between purchase regularity, frequency and income. High-risk and new clients require more attention. Offer introductory deals to build loyalty.</a:t>
            </a:r>
            <a:endParaRPr lang="ru-RU" sz="1200" dirty="0">
              <a:solidFill>
                <a:schemeClr val="tx1"/>
              </a:solidFill>
            </a:endParaRPr>
          </a:p>
          <a:p>
            <a:endParaRPr lang="ru-RU" sz="1200" dirty="0">
              <a:solidFill>
                <a:schemeClr val="tx1"/>
              </a:solidFill>
            </a:endParaRPr>
          </a:p>
          <a:p>
            <a:r>
              <a:rPr lang="en-US" sz="1200" dirty="0">
                <a:solidFill>
                  <a:schemeClr val="tx1"/>
                </a:solidFill>
              </a:rPr>
              <a:t>Loyal, highly profitable customers who make purchases regularly generate 80% of all income. It is important to track the behavior of such customers, what products they choose, where they live, their age, gender, and how much potential income they can bring. It is necessary to work out a marketing campaign to work with such clients, and based on its results, using a prediction model, find out the expected income from these clients.</a:t>
            </a:r>
            <a:endParaRPr lang="ru-RU" sz="1200" dirty="0">
              <a:solidFill>
                <a:schemeClr val="tx1"/>
              </a:solidFill>
            </a:endParaRPr>
          </a:p>
          <a:p>
            <a:r>
              <a:rPr lang="en-US" sz="1200" dirty="0">
                <a:solidFill>
                  <a:schemeClr val="tx1"/>
                </a:solidFill>
              </a:rPr>
              <a:t>Over the long term, by adding real-time data to the model, you can accurately predict customer behavior and the results of marketing campaigns.</a:t>
            </a:r>
            <a:endParaRPr lang="ru-RU" sz="1200" dirty="0">
              <a:solidFill>
                <a:schemeClr val="tx1"/>
              </a:solidFill>
            </a:endParaRPr>
          </a:p>
        </p:txBody>
      </p:sp>
    </p:spTree>
    <p:extLst>
      <p:ext uri="{BB962C8B-B14F-4D97-AF65-F5344CB8AC3E}">
        <p14:creationId xmlns:p14="http://schemas.microsoft.com/office/powerpoint/2010/main" val="1324797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p:nvPr/>
        </p:nvSpPr>
        <p:spPr>
          <a:xfrm>
            <a:off x="227525" y="184675"/>
            <a:ext cx="7698000" cy="5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Oswald"/>
                <a:ea typeface="Oswald"/>
                <a:cs typeface="Oswald"/>
                <a:sym typeface="Oswald"/>
              </a:rPr>
              <a:t>Roadmap</a:t>
            </a:r>
            <a:endParaRPr sz="2400">
              <a:solidFill>
                <a:srgbClr val="FFFFFF"/>
              </a:solidFill>
              <a:latin typeface="Oswald"/>
              <a:ea typeface="Oswald"/>
              <a:cs typeface="Oswald"/>
              <a:sym typeface="Oswald"/>
            </a:endParaRPr>
          </a:p>
        </p:txBody>
      </p:sp>
      <p:graphicFrame>
        <p:nvGraphicFramePr>
          <p:cNvPr id="145" name="Google Shape;145;p31"/>
          <p:cNvGraphicFramePr/>
          <p:nvPr/>
        </p:nvGraphicFramePr>
        <p:xfrm>
          <a:off x="311810" y="999556"/>
          <a:ext cx="8493350" cy="3166750"/>
        </p:xfrm>
        <a:graphic>
          <a:graphicData uri="http://schemas.openxmlformats.org/drawingml/2006/table">
            <a:tbl>
              <a:tblPr firstRow="1" bandRow="1">
                <a:noFill/>
                <a:tableStyleId>{2700013F-92B8-4BAA-835B-14FC46A8C624}</a:tableStyleId>
              </a:tblPr>
              <a:tblGrid>
                <a:gridCol w="678425">
                  <a:extLst>
                    <a:ext uri="{9D8B030D-6E8A-4147-A177-3AD203B41FA5}">
                      <a16:colId xmlns:a16="http://schemas.microsoft.com/office/drawing/2014/main" val="20000"/>
                    </a:ext>
                  </a:extLst>
                </a:gridCol>
                <a:gridCol w="678425">
                  <a:extLst>
                    <a:ext uri="{9D8B030D-6E8A-4147-A177-3AD203B41FA5}">
                      <a16:colId xmlns:a16="http://schemas.microsoft.com/office/drawing/2014/main" val="20001"/>
                    </a:ext>
                  </a:extLst>
                </a:gridCol>
                <a:gridCol w="678425">
                  <a:extLst>
                    <a:ext uri="{9D8B030D-6E8A-4147-A177-3AD203B41FA5}">
                      <a16:colId xmlns:a16="http://schemas.microsoft.com/office/drawing/2014/main" val="20002"/>
                    </a:ext>
                  </a:extLst>
                </a:gridCol>
                <a:gridCol w="678425">
                  <a:extLst>
                    <a:ext uri="{9D8B030D-6E8A-4147-A177-3AD203B41FA5}">
                      <a16:colId xmlns:a16="http://schemas.microsoft.com/office/drawing/2014/main" val="20003"/>
                    </a:ext>
                  </a:extLst>
                </a:gridCol>
                <a:gridCol w="730600">
                  <a:extLst>
                    <a:ext uri="{9D8B030D-6E8A-4147-A177-3AD203B41FA5}">
                      <a16:colId xmlns:a16="http://schemas.microsoft.com/office/drawing/2014/main" val="20004"/>
                    </a:ext>
                  </a:extLst>
                </a:gridCol>
                <a:gridCol w="626225">
                  <a:extLst>
                    <a:ext uri="{9D8B030D-6E8A-4147-A177-3AD203B41FA5}">
                      <a16:colId xmlns:a16="http://schemas.microsoft.com/office/drawing/2014/main" val="20005"/>
                    </a:ext>
                  </a:extLst>
                </a:gridCol>
                <a:gridCol w="704525">
                  <a:extLst>
                    <a:ext uri="{9D8B030D-6E8A-4147-A177-3AD203B41FA5}">
                      <a16:colId xmlns:a16="http://schemas.microsoft.com/office/drawing/2014/main" val="20006"/>
                    </a:ext>
                  </a:extLst>
                </a:gridCol>
                <a:gridCol w="652325">
                  <a:extLst>
                    <a:ext uri="{9D8B030D-6E8A-4147-A177-3AD203B41FA5}">
                      <a16:colId xmlns:a16="http://schemas.microsoft.com/office/drawing/2014/main" val="20007"/>
                    </a:ext>
                  </a:extLst>
                </a:gridCol>
                <a:gridCol w="678425">
                  <a:extLst>
                    <a:ext uri="{9D8B030D-6E8A-4147-A177-3AD203B41FA5}">
                      <a16:colId xmlns:a16="http://schemas.microsoft.com/office/drawing/2014/main" val="20008"/>
                    </a:ext>
                  </a:extLst>
                </a:gridCol>
                <a:gridCol w="678425">
                  <a:extLst>
                    <a:ext uri="{9D8B030D-6E8A-4147-A177-3AD203B41FA5}">
                      <a16:colId xmlns:a16="http://schemas.microsoft.com/office/drawing/2014/main" val="20009"/>
                    </a:ext>
                  </a:extLst>
                </a:gridCol>
                <a:gridCol w="780650">
                  <a:extLst>
                    <a:ext uri="{9D8B030D-6E8A-4147-A177-3AD203B41FA5}">
                      <a16:colId xmlns:a16="http://schemas.microsoft.com/office/drawing/2014/main" val="20010"/>
                    </a:ext>
                  </a:extLst>
                </a:gridCol>
                <a:gridCol w="928475">
                  <a:extLst>
                    <a:ext uri="{9D8B030D-6E8A-4147-A177-3AD203B41FA5}">
                      <a16:colId xmlns:a16="http://schemas.microsoft.com/office/drawing/2014/main" val="20011"/>
                    </a:ext>
                  </a:extLst>
                </a:gridCol>
              </a:tblGrid>
              <a:tr h="600875">
                <a:tc rowSpan="5">
                  <a:txBody>
                    <a:bodyPr/>
                    <a:lstStyle/>
                    <a:p>
                      <a:pPr marL="0" lvl="0" indent="0" algn="ctr" rtl="0">
                        <a:spcBef>
                          <a:spcPts val="0"/>
                        </a:spcBef>
                        <a:spcAft>
                          <a:spcPts val="0"/>
                        </a:spcAft>
                        <a:buNone/>
                      </a:pPr>
                      <a:endParaRPr sz="800" b="1">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9DAF8"/>
                    </a:solidFill>
                  </a:tcPr>
                </a:tc>
                <a:tc rowSpan="5">
                  <a:txBody>
                    <a:bodyPr/>
                    <a:lstStyle/>
                    <a:p>
                      <a:pPr marL="0" lvl="0" indent="0" algn="ctr" rtl="0">
                        <a:spcBef>
                          <a:spcPts val="0"/>
                        </a:spcBef>
                        <a:spcAft>
                          <a:spcPts val="0"/>
                        </a:spcAft>
                        <a:buClr>
                          <a:srgbClr val="000000"/>
                        </a:buClr>
                        <a:buFont typeface="Arial"/>
                        <a:buNone/>
                      </a:pPr>
                      <a:endParaRPr sz="800" dirty="0">
                        <a:solidFill>
                          <a:srgbClr val="000000"/>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9DAF8"/>
                    </a:solidFill>
                  </a:tcPr>
                </a:tc>
                <a:tc rowSpan="5">
                  <a:txBody>
                    <a:bodyPr/>
                    <a:lstStyle/>
                    <a:p>
                      <a:pPr marL="0" lvl="0" indent="0" algn="ctr" rtl="0">
                        <a:spcBef>
                          <a:spcPts val="0"/>
                        </a:spcBef>
                        <a:spcAft>
                          <a:spcPts val="0"/>
                        </a:spcAft>
                        <a:buNone/>
                      </a:pPr>
                      <a:endParaRPr sz="800" b="1" u="none" strike="noStrike" cap="none">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9DAF8"/>
                    </a:solidFill>
                  </a:tcPr>
                </a:tc>
                <a:tc rowSpan="5">
                  <a:txBody>
                    <a:bodyPr/>
                    <a:lstStyle/>
                    <a:p>
                      <a:pPr marL="0" marR="0" lvl="0" indent="0" algn="ctr" rtl="0">
                        <a:spcBef>
                          <a:spcPts val="0"/>
                        </a:spcBef>
                        <a:spcAft>
                          <a:spcPts val="0"/>
                        </a:spcAft>
                        <a:buNone/>
                      </a:pPr>
                      <a:endParaRPr sz="800" b="1" u="none" strike="noStrike" cap="none">
                        <a:solidFill>
                          <a:srgbClr val="000000"/>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rowSpan="5">
                  <a:txBody>
                    <a:bodyPr/>
                    <a:lstStyle/>
                    <a:p>
                      <a:pPr marL="0" lvl="0" indent="0" algn="ctr" rtl="0">
                        <a:spcBef>
                          <a:spcPts val="0"/>
                        </a:spcBef>
                        <a:spcAft>
                          <a:spcPts val="0"/>
                        </a:spcAft>
                        <a:buNone/>
                      </a:pPr>
                      <a:endParaRPr sz="800" b="1" u="none" strike="noStrike" cap="none" dirty="0">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rowSpan="5">
                  <a:txBody>
                    <a:bodyPr/>
                    <a:lstStyle/>
                    <a:p>
                      <a:pPr marL="0" lvl="0" indent="0" algn="l" rtl="0">
                        <a:spcBef>
                          <a:spcPts val="0"/>
                        </a:spcBef>
                        <a:spcAft>
                          <a:spcPts val="0"/>
                        </a:spcAft>
                        <a:buNone/>
                      </a:pPr>
                      <a:endParaRPr sz="800" b="1" u="none" strike="noStrike" cap="none" dirty="0">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rowSpan="5">
                  <a:txBody>
                    <a:bodyPr/>
                    <a:lstStyle/>
                    <a:p>
                      <a:pPr marL="0" lvl="0" indent="0" algn="ctr" rtl="0">
                        <a:spcBef>
                          <a:spcPts val="0"/>
                        </a:spcBef>
                        <a:spcAft>
                          <a:spcPts val="0"/>
                        </a:spcAft>
                        <a:buNone/>
                      </a:pPr>
                      <a:endParaRPr sz="800" b="1" u="none" strike="noStrike" cap="none">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rowSpan="5">
                  <a:txBody>
                    <a:bodyPr/>
                    <a:lstStyle/>
                    <a:p>
                      <a:pPr marL="0" lvl="0" indent="0" algn="ctr" rtl="0">
                        <a:spcBef>
                          <a:spcPts val="0"/>
                        </a:spcBef>
                        <a:spcAft>
                          <a:spcPts val="0"/>
                        </a:spcAft>
                        <a:buNone/>
                      </a:pPr>
                      <a:endParaRPr sz="800" b="1" dirty="0">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rowSpan="5">
                  <a:txBody>
                    <a:bodyPr/>
                    <a:lstStyle/>
                    <a:p>
                      <a:pPr marL="0" marR="0" lvl="0" indent="0" algn="ctr" rtl="0">
                        <a:spcBef>
                          <a:spcPts val="0"/>
                        </a:spcBef>
                        <a:spcAft>
                          <a:spcPts val="0"/>
                        </a:spcAft>
                        <a:buNone/>
                      </a:pPr>
                      <a:endParaRPr sz="800" b="1" u="none" strike="noStrike" cap="none" dirty="0">
                        <a:solidFill>
                          <a:srgbClr val="000000"/>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rowSpan="5">
                  <a:txBody>
                    <a:bodyPr/>
                    <a:lstStyle/>
                    <a:p>
                      <a:pPr marL="0" lvl="0" indent="0" algn="ctr" rtl="0">
                        <a:spcBef>
                          <a:spcPts val="0"/>
                        </a:spcBef>
                        <a:spcAft>
                          <a:spcPts val="0"/>
                        </a:spcAft>
                        <a:buNone/>
                      </a:pPr>
                      <a:endParaRPr sz="800">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rowSpan="5">
                  <a:txBody>
                    <a:bodyPr/>
                    <a:lstStyle/>
                    <a:p>
                      <a:pPr marL="0" lvl="0" indent="0" algn="ctr" rtl="0">
                        <a:spcBef>
                          <a:spcPts val="0"/>
                        </a:spcBef>
                        <a:spcAft>
                          <a:spcPts val="0"/>
                        </a:spcAft>
                        <a:buNone/>
                      </a:pPr>
                      <a:endParaRPr sz="800" b="1">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D1DC"/>
                    </a:solidFill>
                  </a:tcPr>
                </a:tc>
                <a:tc rowSpan="5">
                  <a:txBody>
                    <a:bodyPr/>
                    <a:lstStyle/>
                    <a:p>
                      <a:pPr marL="0" lvl="0" indent="0" algn="ctr" rtl="0">
                        <a:spcBef>
                          <a:spcPts val="0"/>
                        </a:spcBef>
                        <a:spcAft>
                          <a:spcPts val="0"/>
                        </a:spcAft>
                        <a:buNone/>
                      </a:pPr>
                      <a:endParaRPr sz="800" b="1" dirty="0">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dot"/>
                      <a:round/>
                      <a:headEnd type="none" w="sm" len="sm"/>
                      <a:tailEnd type="none" w="sm" len="sm"/>
                    </a:lnR>
                    <a:lnT w="12700" cap="flat" cmpd="sng">
                      <a:solidFill>
                        <a:srgbClr val="FFFFFF"/>
                      </a:solidFill>
                      <a:prstDash val="dot"/>
                      <a:round/>
                      <a:headEnd type="none" w="sm" len="sm"/>
                      <a:tailEnd type="none" w="sm" len="sm"/>
                    </a:lnT>
                    <a:lnB w="12700" cap="flat" cmpd="sng">
                      <a:solidFill>
                        <a:srgbClr val="FFFFFF"/>
                      </a:solidFill>
                      <a:prstDash val="solid"/>
                      <a:round/>
                      <a:headEnd type="none" w="sm" len="sm"/>
                      <a:tailEnd type="none" w="sm" len="sm"/>
                    </a:lnB>
                    <a:solidFill>
                      <a:srgbClr val="EAD1DC"/>
                    </a:solidFill>
                  </a:tcPr>
                </a:tc>
                <a:extLst>
                  <a:ext uri="{0D108BD9-81ED-4DB2-BD59-A6C34878D82A}">
                    <a16:rowId xmlns:a16="http://schemas.microsoft.com/office/drawing/2014/main" val="10000"/>
                  </a:ext>
                </a:extLst>
              </a:tr>
              <a:tr h="600875">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1"/>
                  </a:ext>
                </a:extLst>
              </a:tr>
              <a:tr h="600875">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2"/>
                  </a:ext>
                </a:extLst>
              </a:tr>
              <a:tr h="600875">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r h="76325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4"/>
                  </a:ext>
                </a:extLst>
              </a:tr>
            </a:tbl>
          </a:graphicData>
        </a:graphic>
      </p:graphicFrame>
      <p:sp>
        <p:nvSpPr>
          <p:cNvPr id="146" name="Google Shape;146;p31"/>
          <p:cNvSpPr/>
          <p:nvPr/>
        </p:nvSpPr>
        <p:spPr>
          <a:xfrm>
            <a:off x="315248" y="1345400"/>
            <a:ext cx="2031827" cy="410672"/>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Incorporating Loyalty Data</a:t>
            </a:r>
            <a:endParaRPr sz="1200" dirty="0"/>
          </a:p>
        </p:txBody>
      </p:sp>
      <p:sp>
        <p:nvSpPr>
          <p:cNvPr id="147" name="Google Shape;147;p31"/>
          <p:cNvSpPr/>
          <p:nvPr/>
        </p:nvSpPr>
        <p:spPr>
          <a:xfrm>
            <a:off x="985635" y="1936480"/>
            <a:ext cx="2031827" cy="410673"/>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200" dirty="0"/>
              <a:t>Churn Prediction</a:t>
            </a:r>
          </a:p>
        </p:txBody>
      </p:sp>
      <p:sp>
        <p:nvSpPr>
          <p:cNvPr id="148" name="Google Shape;148;p31"/>
          <p:cNvSpPr/>
          <p:nvPr/>
        </p:nvSpPr>
        <p:spPr>
          <a:xfrm>
            <a:off x="3017462" y="2451947"/>
            <a:ext cx="2061300" cy="410673"/>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Cross-Sell/Upsell Opportunities</a:t>
            </a:r>
            <a:endParaRPr sz="1200" dirty="0"/>
          </a:p>
        </p:txBody>
      </p:sp>
      <p:sp>
        <p:nvSpPr>
          <p:cNvPr id="7" name="Google Shape;148;p31">
            <a:extLst>
              <a:ext uri="{FF2B5EF4-FFF2-40B4-BE49-F238E27FC236}">
                <a16:creationId xmlns:a16="http://schemas.microsoft.com/office/drawing/2014/main" id="{3690F0EE-0203-4F74-ADAF-18A1676DD4AB}"/>
              </a:ext>
            </a:extLst>
          </p:cNvPr>
          <p:cNvSpPr/>
          <p:nvPr/>
        </p:nvSpPr>
        <p:spPr>
          <a:xfrm>
            <a:off x="4361968" y="3275990"/>
            <a:ext cx="2061300" cy="410673"/>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Real-Time Dashboards</a:t>
            </a:r>
            <a:br>
              <a:rPr lang="en-US" dirty="0"/>
            </a:br>
            <a:r>
              <a:rPr lang="en-US" dirty="0"/>
              <a:t>for CLV tracking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133" name="Google Shape;13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linkClick r:id="rId3"/>
              </a:rPr>
              <a:t>Github</a:t>
            </a:r>
            <a:endParaRPr lang="en" dirty="0"/>
          </a:p>
          <a:p>
            <a:pPr marL="0" lvl="0" indent="0" algn="l" rtl="0">
              <a:spcBef>
                <a:spcPts val="0"/>
              </a:spcBef>
              <a:spcAft>
                <a:spcPts val="0"/>
              </a:spcAft>
              <a:buNone/>
            </a:pPr>
            <a:endParaRPr lang="en" dirty="0"/>
          </a:p>
          <a:p>
            <a:pPr marL="0" indent="0">
              <a:buNone/>
            </a:pPr>
            <a:r>
              <a:rPr lang="en-US" dirty="0">
                <a:hlinkClick r:id="rId4"/>
              </a:rPr>
              <a:t>Video</a:t>
            </a:r>
            <a:endParaRPr lang="en-US" dirty="0"/>
          </a:p>
          <a:p>
            <a:pPr marL="0" indent="0">
              <a:buNone/>
            </a:pPr>
            <a:endParaRPr lang="en-US" dirty="0"/>
          </a:p>
          <a:p>
            <a:pPr marL="0" indent="0">
              <a:buNone/>
            </a:pPr>
            <a:r>
              <a:rPr lang="en-US" dirty="0">
                <a:hlinkClick r:id="rId5"/>
              </a:rPr>
              <a:t>Portfolio</a:t>
            </a: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hlinkClick r:id="rId6"/>
              </a:rPr>
              <a:t>Linkedin</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hlinkClick r:id="rId7"/>
              </a:rPr>
              <a:t>CV</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262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CLV Project: </a:t>
            </a:r>
            <a:r>
              <a:rPr lang="en-US" dirty="0"/>
              <a:t>Analyzing and Predicting Customer Lifetime Value (CLV)</a:t>
            </a:r>
            <a:endParaRPr dirty="0"/>
          </a:p>
        </p:txBody>
      </p:sp>
      <p:sp>
        <p:nvSpPr>
          <p:cNvPr id="115" name="Google Shape;115;p26"/>
          <p:cNvSpPr txBox="1">
            <a:spLocks noGrp="1"/>
          </p:cNvSpPr>
          <p:nvPr>
            <p:ph type="body" idx="1"/>
          </p:nvPr>
        </p:nvSpPr>
        <p:spPr>
          <a:xfrm>
            <a:off x="4470400" y="3440852"/>
            <a:ext cx="4361900" cy="1581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Kirill Zaiakin</a:t>
            </a: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r>
              <a:rPr lang="en-US" dirty="0">
                <a:solidFill>
                  <a:schemeClr val="tx1"/>
                </a:solidFill>
              </a:rPr>
              <a:t>January 2025, Developers Institute TLV Coding Bootcamp</a:t>
            </a:r>
          </a:p>
        </p:txBody>
      </p:sp>
      <p:sp>
        <p:nvSpPr>
          <p:cNvPr id="6" name="TextBox 5">
            <a:extLst>
              <a:ext uri="{FF2B5EF4-FFF2-40B4-BE49-F238E27FC236}">
                <a16:creationId xmlns:a16="http://schemas.microsoft.com/office/drawing/2014/main" id="{76177020-00A4-4615-8AD7-8727A39F8A7C}"/>
              </a:ext>
            </a:extLst>
          </p:cNvPr>
          <p:cNvSpPr txBox="1"/>
          <p:nvPr/>
        </p:nvSpPr>
        <p:spPr>
          <a:xfrm>
            <a:off x="311700" y="1394871"/>
            <a:ext cx="8520600" cy="1754326"/>
          </a:xfrm>
          <a:prstGeom prst="rect">
            <a:avLst/>
          </a:prstGeom>
          <a:noFill/>
        </p:spPr>
        <p:txBody>
          <a:bodyPr wrap="square" rtlCol="0">
            <a:spAutoFit/>
          </a:bodyPr>
          <a:lstStyle/>
          <a:p>
            <a:r>
              <a:rPr lang="en-US" sz="1600" dirty="0">
                <a:solidFill>
                  <a:schemeClr val="tx1"/>
                </a:solidFill>
              </a:rPr>
              <a:t>Objective: </a:t>
            </a:r>
          </a:p>
          <a:p>
            <a:endParaRPr lang="en-US" sz="1600" dirty="0">
              <a:solidFill>
                <a:schemeClr val="tx1"/>
              </a:solidFill>
            </a:endParaRPr>
          </a:p>
          <a:p>
            <a:r>
              <a:rPr lang="en-US" sz="1600" dirty="0">
                <a:solidFill>
                  <a:schemeClr val="tx1"/>
                </a:solidFill>
              </a:rPr>
              <a:t>Analyze customer behavior and predict Customer Lifetime Value (CLV) by </a:t>
            </a:r>
          </a:p>
          <a:p>
            <a:r>
              <a:rPr lang="en-US" sz="1600" dirty="0">
                <a:solidFill>
                  <a:schemeClr val="tx1"/>
                </a:solidFill>
              </a:rPr>
              <a:t>leveraging simulated data based on real-world trends, </a:t>
            </a:r>
          </a:p>
          <a:p>
            <a:r>
              <a:rPr lang="en-US" sz="1600" dirty="0">
                <a:solidFill>
                  <a:schemeClr val="tx1"/>
                </a:solidFill>
              </a:rPr>
              <a:t>enhanced by data scraped from Trustpilot and Amazon.</a:t>
            </a:r>
          </a:p>
          <a:p>
            <a:endParaRPr lang="en-US" dirty="0"/>
          </a:p>
          <a:p>
            <a:endParaRPr lang="ru-RU"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128820" y="928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list</a:t>
            </a:r>
            <a:endParaRPr/>
          </a:p>
        </p:txBody>
      </p:sp>
      <p:pic>
        <p:nvPicPr>
          <p:cNvPr id="3" name="Picture 2">
            <a:extLst>
              <a:ext uri="{FF2B5EF4-FFF2-40B4-BE49-F238E27FC236}">
                <a16:creationId xmlns:a16="http://schemas.microsoft.com/office/drawing/2014/main" id="{BA6A2A8B-481D-48C7-81E6-6583037D9316}"/>
              </a:ext>
            </a:extLst>
          </p:cNvPr>
          <p:cNvPicPr>
            <a:picLocks noChangeAspect="1"/>
          </p:cNvPicPr>
          <p:nvPr/>
        </p:nvPicPr>
        <p:blipFill>
          <a:blip r:embed="rId3"/>
          <a:stretch>
            <a:fillRect/>
          </a:stretch>
        </p:blipFill>
        <p:spPr>
          <a:xfrm>
            <a:off x="128820" y="665511"/>
            <a:ext cx="8854060" cy="430611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Stack</a:t>
            </a:r>
            <a:endParaRPr dirty="0"/>
          </a:p>
        </p:txBody>
      </p:sp>
      <p:sp>
        <p:nvSpPr>
          <p:cNvPr id="121" name="Google Shape;12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sz="1100" b="1" dirty="0">
                <a:solidFill>
                  <a:schemeClr val="tx1"/>
                </a:solidFill>
              </a:rPr>
              <a:t>Languages:</a:t>
            </a:r>
          </a:p>
          <a:p>
            <a:pPr marL="114300" indent="0">
              <a:buNone/>
            </a:pPr>
            <a:r>
              <a:rPr lang="en-US" sz="1100" dirty="0">
                <a:solidFill>
                  <a:schemeClr val="tx1"/>
                </a:solidFill>
              </a:rPr>
              <a:t>Python, SQL.</a:t>
            </a:r>
          </a:p>
          <a:p>
            <a:pPr marL="114300" indent="0">
              <a:buNone/>
            </a:pPr>
            <a:endParaRPr lang="en-US" sz="1100" b="1" dirty="0">
              <a:solidFill>
                <a:schemeClr val="tx1"/>
              </a:solidFill>
            </a:endParaRPr>
          </a:p>
          <a:p>
            <a:pPr marL="114300" indent="0">
              <a:buNone/>
            </a:pPr>
            <a:r>
              <a:rPr lang="en-US" sz="1100" b="1" dirty="0">
                <a:solidFill>
                  <a:schemeClr val="tx1"/>
                </a:solidFill>
              </a:rPr>
              <a:t>Libraries and Frameworks:</a:t>
            </a:r>
          </a:p>
          <a:p>
            <a:pPr marL="114300" indent="0">
              <a:buNone/>
            </a:pPr>
            <a:r>
              <a:rPr lang="en-US" sz="1100" dirty="0">
                <a:solidFill>
                  <a:schemeClr val="tx1"/>
                </a:solidFill>
              </a:rPr>
              <a:t>Pandas, NumPy, Faker, </a:t>
            </a:r>
            <a:r>
              <a:rPr lang="en-US" sz="1100" dirty="0" err="1">
                <a:solidFill>
                  <a:schemeClr val="tx1"/>
                </a:solidFill>
              </a:rPr>
              <a:t>BeautifulSoup</a:t>
            </a:r>
            <a:r>
              <a:rPr lang="en-US" sz="1100" dirty="0">
                <a:solidFill>
                  <a:schemeClr val="tx1"/>
                </a:solidFill>
              </a:rPr>
              <a:t>, Matplotlib &amp; Seaborn, </a:t>
            </a:r>
            <a:r>
              <a:rPr lang="en-US" sz="1100" dirty="0" err="1">
                <a:solidFill>
                  <a:schemeClr val="tx1"/>
                </a:solidFill>
              </a:rPr>
              <a:t>Plotly</a:t>
            </a:r>
            <a:r>
              <a:rPr lang="en-US" sz="1100" dirty="0">
                <a:solidFill>
                  <a:schemeClr val="tx1"/>
                </a:solidFill>
              </a:rPr>
              <a:t>, Scikit-learn, SHAP.</a:t>
            </a:r>
          </a:p>
          <a:p>
            <a:pPr marL="114300" indent="0">
              <a:buNone/>
            </a:pPr>
            <a:endParaRPr lang="en-US" sz="1100" dirty="0">
              <a:solidFill>
                <a:schemeClr val="tx1"/>
              </a:solidFill>
            </a:endParaRPr>
          </a:p>
          <a:p>
            <a:pPr marL="114300" indent="0">
              <a:buNone/>
            </a:pPr>
            <a:r>
              <a:rPr lang="en-US" sz="1100" b="1" dirty="0">
                <a:solidFill>
                  <a:schemeClr val="tx1"/>
                </a:solidFill>
              </a:rPr>
              <a:t>Tools:</a:t>
            </a:r>
          </a:p>
          <a:p>
            <a:pPr marL="114300" indent="0">
              <a:buNone/>
            </a:pPr>
            <a:r>
              <a:rPr lang="en-US" sz="1100" dirty="0">
                <a:solidFill>
                  <a:schemeClr val="tx1"/>
                </a:solidFill>
              </a:rPr>
              <a:t>Power BI, </a:t>
            </a:r>
            <a:r>
              <a:rPr lang="en-US" sz="1100" dirty="0" err="1">
                <a:solidFill>
                  <a:schemeClr val="tx1"/>
                </a:solidFill>
              </a:rPr>
              <a:t>VScode</a:t>
            </a:r>
            <a:r>
              <a:rPr lang="en-US" sz="1100" dirty="0">
                <a:solidFill>
                  <a:schemeClr val="tx1"/>
                </a:solidFill>
              </a:rPr>
              <a:t>, </a:t>
            </a:r>
            <a:r>
              <a:rPr lang="en-US" sz="1100" dirty="0" err="1">
                <a:solidFill>
                  <a:schemeClr val="tx1"/>
                </a:solidFill>
              </a:rPr>
              <a:t>Jupyter</a:t>
            </a:r>
            <a:r>
              <a:rPr lang="en-US" sz="1100" dirty="0">
                <a:solidFill>
                  <a:schemeClr val="tx1"/>
                </a:solidFill>
              </a:rPr>
              <a:t> Notebook, Google </a:t>
            </a:r>
            <a:r>
              <a:rPr lang="en-US" sz="1100" dirty="0" err="1">
                <a:solidFill>
                  <a:schemeClr val="tx1"/>
                </a:solidFill>
              </a:rPr>
              <a:t>Colab</a:t>
            </a:r>
            <a:r>
              <a:rPr lang="en-US" sz="1100" dirty="0">
                <a:solidFill>
                  <a:schemeClr val="tx1"/>
                </a:solidFill>
              </a:rPr>
              <a:t>. </a:t>
            </a:r>
            <a:r>
              <a:rPr lang="en-US" sz="1100" dirty="0" err="1">
                <a:solidFill>
                  <a:schemeClr val="tx1"/>
                </a:solidFill>
              </a:rPr>
              <a:t>Parsehub</a:t>
            </a:r>
            <a:r>
              <a:rPr lang="en-US" sz="1100" dirty="0">
                <a:solidFill>
                  <a:schemeClr val="tx1"/>
                </a:solidFill>
              </a:rPr>
              <a:t>, </a:t>
            </a:r>
            <a:r>
              <a:rPr lang="en-US" sz="1100" dirty="0" err="1">
                <a:solidFill>
                  <a:schemeClr val="tx1"/>
                </a:solidFill>
              </a:rPr>
              <a:t>Apify</a:t>
            </a:r>
            <a:r>
              <a:rPr lang="en-US" sz="1100" dirty="0">
                <a:solidFill>
                  <a:schemeClr val="tx1"/>
                </a:solidFill>
              </a:rPr>
              <a:t>.</a:t>
            </a:r>
          </a:p>
          <a:p>
            <a:pPr marL="114300" indent="0">
              <a:buNone/>
            </a:pPr>
            <a:endParaRPr lang="en-US" sz="1100" b="1" dirty="0">
              <a:solidFill>
                <a:schemeClr val="tx1"/>
              </a:solidFill>
            </a:endParaRPr>
          </a:p>
          <a:p>
            <a:pPr marL="114300" indent="0">
              <a:buNone/>
            </a:pPr>
            <a:r>
              <a:rPr lang="en-US" sz="1100" b="1" dirty="0">
                <a:solidFill>
                  <a:schemeClr val="tx1"/>
                </a:solidFill>
              </a:rPr>
              <a:t>Other Technologies:</a:t>
            </a:r>
          </a:p>
          <a:p>
            <a:pPr marL="114300" indent="0">
              <a:buNone/>
            </a:pPr>
            <a:r>
              <a:rPr lang="en-US" sz="1100" dirty="0">
                <a:solidFill>
                  <a:schemeClr val="tx1"/>
                </a:solidFill>
              </a:rPr>
              <a:t>Microsoft Excel, PowerPoint.</a:t>
            </a:r>
          </a:p>
          <a:p>
            <a:pPr marL="0" lvl="0" indent="0" algn="l" rtl="0">
              <a:spcBef>
                <a:spcPts val="1600"/>
              </a:spcBef>
              <a:spcAft>
                <a:spcPts val="1600"/>
              </a:spcAft>
              <a:buNone/>
            </a:pP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C52D-E5EE-4B59-9EF0-CCA06301059F}"/>
              </a:ext>
            </a:extLst>
          </p:cNvPr>
          <p:cNvSpPr>
            <a:spLocks noGrp="1"/>
          </p:cNvSpPr>
          <p:nvPr>
            <p:ph type="title"/>
          </p:nvPr>
        </p:nvSpPr>
        <p:spPr>
          <a:xfrm>
            <a:off x="311700" y="146999"/>
            <a:ext cx="8520600" cy="572700"/>
          </a:xfrm>
        </p:spPr>
        <p:txBody>
          <a:bodyPr/>
          <a:lstStyle/>
          <a:p>
            <a:r>
              <a:rPr lang="en-US" sz="2000" dirty="0"/>
              <a:t>Data collection</a:t>
            </a:r>
            <a:endParaRPr lang="ru-RU" sz="2000" dirty="0"/>
          </a:p>
        </p:txBody>
      </p:sp>
      <p:sp>
        <p:nvSpPr>
          <p:cNvPr id="3" name="Text Placeholder 2">
            <a:extLst>
              <a:ext uri="{FF2B5EF4-FFF2-40B4-BE49-F238E27FC236}">
                <a16:creationId xmlns:a16="http://schemas.microsoft.com/office/drawing/2014/main" id="{72E8ECE2-B843-4857-8E46-1BE5A3448F02}"/>
              </a:ext>
            </a:extLst>
          </p:cNvPr>
          <p:cNvSpPr>
            <a:spLocks noGrp="1"/>
          </p:cNvSpPr>
          <p:nvPr>
            <p:ph type="body" idx="1"/>
          </p:nvPr>
        </p:nvSpPr>
        <p:spPr>
          <a:xfrm>
            <a:off x="311700" y="719699"/>
            <a:ext cx="8520600" cy="4276802"/>
          </a:xfrm>
        </p:spPr>
        <p:txBody>
          <a:bodyPr/>
          <a:lstStyle/>
          <a:p>
            <a:pPr marL="114300" indent="0">
              <a:buNone/>
            </a:pPr>
            <a:r>
              <a:rPr lang="en-US" sz="1200" dirty="0">
                <a:solidFill>
                  <a:schemeClr val="tx1"/>
                </a:solidFill>
              </a:rPr>
              <a:t>Datasets used in this project:</a:t>
            </a:r>
          </a:p>
          <a:p>
            <a:pPr marL="114300" indent="0">
              <a:buNone/>
            </a:pPr>
            <a:r>
              <a:rPr lang="en-US" sz="1200" b="1" dirty="0">
                <a:solidFill>
                  <a:schemeClr val="tx1"/>
                </a:solidFill>
              </a:rPr>
              <a:t>1. Amazon products dataset</a:t>
            </a:r>
          </a:p>
          <a:p>
            <a:pPr marL="114300" indent="0">
              <a:buNone/>
            </a:pPr>
            <a:r>
              <a:rPr lang="en-US" sz="1200" dirty="0">
                <a:solidFill>
                  <a:schemeClr val="tx1"/>
                </a:solidFill>
              </a:rPr>
              <a:t>Categories: grocery, health, electronics, home</a:t>
            </a:r>
          </a:p>
          <a:p>
            <a:pPr marL="114300" indent="0">
              <a:buNone/>
            </a:pPr>
            <a:r>
              <a:rPr lang="en-US" sz="1100" dirty="0">
                <a:solidFill>
                  <a:schemeClr val="tx1"/>
                </a:solidFill>
              </a:rPr>
              <a:t>Data structure:</a:t>
            </a:r>
          </a:p>
          <a:p>
            <a:pPr marL="114300" indent="0">
              <a:buNone/>
            </a:pPr>
            <a:r>
              <a:rPr lang="en-US" sz="1100" dirty="0">
                <a:solidFill>
                  <a:schemeClr val="tx1"/>
                </a:solidFill>
              </a:rPr>
              <a:t>Product title, Product price, Rating (1-5 stars), Amount of reviews, Business name, Category, Subcategory</a:t>
            </a:r>
          </a:p>
          <a:p>
            <a:pPr marL="114300" indent="0">
              <a:buNone/>
            </a:pPr>
            <a:endParaRPr lang="en-US" sz="1200" b="1" dirty="0">
              <a:solidFill>
                <a:schemeClr val="tx1"/>
              </a:solidFill>
            </a:endParaRPr>
          </a:p>
          <a:p>
            <a:pPr marL="114300" indent="0">
              <a:buNone/>
            </a:pPr>
            <a:r>
              <a:rPr lang="en-US" sz="1200" b="1" dirty="0">
                <a:solidFill>
                  <a:schemeClr val="tx1"/>
                </a:solidFill>
              </a:rPr>
              <a:t>2. Trustpilot reviews dataset</a:t>
            </a:r>
          </a:p>
          <a:p>
            <a:pPr marL="114300" indent="0">
              <a:buNone/>
            </a:pPr>
            <a:r>
              <a:rPr lang="en-US" sz="1200" dirty="0">
                <a:solidFill>
                  <a:schemeClr val="tx1"/>
                </a:solidFill>
              </a:rPr>
              <a:t>Categories: grocery, health, electronics, home</a:t>
            </a:r>
          </a:p>
          <a:p>
            <a:pPr marL="114300" indent="0">
              <a:buNone/>
            </a:pPr>
            <a:r>
              <a:rPr lang="en-US" sz="1100" dirty="0">
                <a:solidFill>
                  <a:schemeClr val="tx1"/>
                </a:solidFill>
              </a:rPr>
              <a:t>high-rated businesses (4.5+ stars) with large review counts (&gt;3,000 reviews)</a:t>
            </a:r>
          </a:p>
          <a:p>
            <a:pPr marL="114300" indent="0">
              <a:buNone/>
            </a:pPr>
            <a:r>
              <a:rPr lang="en-US" sz="1100" dirty="0">
                <a:solidFill>
                  <a:schemeClr val="tx1"/>
                </a:solidFill>
              </a:rPr>
              <a:t>mid-rated businesses (3.5–4.5 stars) with moderate review counts (1000-3000 reviews)</a:t>
            </a:r>
          </a:p>
          <a:p>
            <a:pPr marL="114300" indent="0">
              <a:buNone/>
            </a:pPr>
            <a:r>
              <a:rPr lang="en-US" sz="1100" dirty="0">
                <a:solidFill>
                  <a:schemeClr val="tx1"/>
                </a:solidFill>
              </a:rPr>
              <a:t>lower-rated businesses (&lt;3.5 stars) with smaller review counts (&lt;1000 reviews)</a:t>
            </a:r>
          </a:p>
          <a:p>
            <a:pPr marL="114300" indent="0">
              <a:buNone/>
            </a:pPr>
            <a:r>
              <a:rPr lang="en-US" sz="1100" dirty="0">
                <a:solidFill>
                  <a:schemeClr val="tx1"/>
                </a:solidFill>
              </a:rPr>
              <a:t>Data structure:</a:t>
            </a:r>
          </a:p>
          <a:p>
            <a:pPr marL="114300" indent="0">
              <a:buNone/>
            </a:pPr>
            <a:r>
              <a:rPr lang="en-US" sz="1100" dirty="0">
                <a:solidFill>
                  <a:schemeClr val="tx1"/>
                </a:solidFill>
              </a:rPr>
              <a:t>User name, Rating, Date, Location, Review Text</a:t>
            </a:r>
          </a:p>
          <a:p>
            <a:pPr marL="114300" indent="0">
              <a:buNone/>
            </a:pPr>
            <a:endParaRPr lang="en-US" sz="1100" dirty="0">
              <a:solidFill>
                <a:schemeClr val="tx1"/>
              </a:solidFill>
            </a:endParaRPr>
          </a:p>
          <a:p>
            <a:pPr marL="114300" indent="0">
              <a:buNone/>
            </a:pPr>
            <a:r>
              <a:rPr lang="en-US" sz="1200" b="1" dirty="0">
                <a:solidFill>
                  <a:schemeClr val="tx1"/>
                </a:solidFill>
              </a:rPr>
              <a:t>3. Simulated customer and transactions data</a:t>
            </a:r>
          </a:p>
          <a:p>
            <a:pPr marL="114300" indent="0">
              <a:buNone/>
            </a:pPr>
            <a:r>
              <a:rPr lang="en-US" sz="1100" dirty="0">
                <a:solidFill>
                  <a:schemeClr val="tx1"/>
                </a:solidFill>
              </a:rPr>
              <a:t>Data structure:</a:t>
            </a:r>
          </a:p>
          <a:p>
            <a:pPr marL="114300" indent="0">
              <a:buNone/>
            </a:pPr>
            <a:r>
              <a:rPr lang="en-US" sz="1100" dirty="0">
                <a:solidFill>
                  <a:schemeClr val="tx1"/>
                </a:solidFill>
              </a:rPr>
              <a:t>Transaction ID, Category, Product, Price, Quantity, Total, Transaction Date, Payment Method,</a:t>
            </a:r>
          </a:p>
          <a:p>
            <a:pPr marL="114300" indent="0">
              <a:buNone/>
            </a:pPr>
            <a:r>
              <a:rPr lang="en-US" sz="1100" dirty="0">
                <a:solidFill>
                  <a:schemeClr val="tx1"/>
                </a:solidFill>
              </a:rPr>
              <a:t>Client ID, Name, Age, Gender, Country, Loyalty</a:t>
            </a:r>
          </a:p>
          <a:p>
            <a:pPr marL="114300" indent="0">
              <a:buNone/>
            </a:pPr>
            <a:endParaRPr lang="ru-RU" dirty="0"/>
          </a:p>
        </p:txBody>
      </p:sp>
      <p:pic>
        <p:nvPicPr>
          <p:cNvPr id="5" name="Picture 4">
            <a:extLst>
              <a:ext uri="{FF2B5EF4-FFF2-40B4-BE49-F238E27FC236}">
                <a16:creationId xmlns:a16="http://schemas.microsoft.com/office/drawing/2014/main" id="{E0A543D9-FDF7-47D3-A5E0-88777E31180E}"/>
              </a:ext>
            </a:extLst>
          </p:cNvPr>
          <p:cNvPicPr>
            <a:picLocks noChangeAspect="1"/>
          </p:cNvPicPr>
          <p:nvPr/>
        </p:nvPicPr>
        <p:blipFill>
          <a:blip r:embed="rId3"/>
          <a:stretch>
            <a:fillRect/>
          </a:stretch>
        </p:blipFill>
        <p:spPr>
          <a:xfrm>
            <a:off x="6984089" y="1901066"/>
            <a:ext cx="1958876" cy="2630293"/>
          </a:xfrm>
          <a:prstGeom prst="rect">
            <a:avLst/>
          </a:prstGeom>
        </p:spPr>
      </p:pic>
      <p:pic>
        <p:nvPicPr>
          <p:cNvPr id="7" name="Picture 6">
            <a:extLst>
              <a:ext uri="{FF2B5EF4-FFF2-40B4-BE49-F238E27FC236}">
                <a16:creationId xmlns:a16="http://schemas.microsoft.com/office/drawing/2014/main" id="{6C483F8B-82CF-4F6A-81E8-3E39DBFA82BF}"/>
              </a:ext>
            </a:extLst>
          </p:cNvPr>
          <p:cNvPicPr>
            <a:picLocks noChangeAspect="1"/>
          </p:cNvPicPr>
          <p:nvPr/>
        </p:nvPicPr>
        <p:blipFill>
          <a:blip r:embed="rId4"/>
          <a:stretch>
            <a:fillRect/>
          </a:stretch>
        </p:blipFill>
        <p:spPr>
          <a:xfrm>
            <a:off x="6984089" y="433349"/>
            <a:ext cx="1848211" cy="1130201"/>
          </a:xfrm>
          <a:prstGeom prst="rect">
            <a:avLst/>
          </a:prstGeom>
        </p:spPr>
      </p:pic>
    </p:spTree>
    <p:extLst>
      <p:ext uri="{BB962C8B-B14F-4D97-AF65-F5344CB8AC3E}">
        <p14:creationId xmlns:p14="http://schemas.microsoft.com/office/powerpoint/2010/main" val="1048519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3006-E928-4DE2-97B2-145C27598241}"/>
              </a:ext>
            </a:extLst>
          </p:cNvPr>
          <p:cNvSpPr>
            <a:spLocks noGrp="1"/>
          </p:cNvSpPr>
          <p:nvPr>
            <p:ph type="title"/>
          </p:nvPr>
        </p:nvSpPr>
        <p:spPr>
          <a:xfrm>
            <a:off x="311700" y="113132"/>
            <a:ext cx="8520600" cy="572700"/>
          </a:xfrm>
        </p:spPr>
        <p:txBody>
          <a:bodyPr/>
          <a:lstStyle/>
          <a:p>
            <a:pPr algn="ctr"/>
            <a:r>
              <a:rPr lang="en-US" sz="2000" dirty="0"/>
              <a:t>Data Cleaning and Preparation</a:t>
            </a:r>
            <a:endParaRPr lang="ru-RU" sz="2000" dirty="0"/>
          </a:p>
        </p:txBody>
      </p:sp>
      <p:sp>
        <p:nvSpPr>
          <p:cNvPr id="7" name="Rectangle: Rounded Corners 6">
            <a:extLst>
              <a:ext uri="{FF2B5EF4-FFF2-40B4-BE49-F238E27FC236}">
                <a16:creationId xmlns:a16="http://schemas.microsoft.com/office/drawing/2014/main" id="{741059D5-0470-4EE3-93B3-22172F182D8E}"/>
              </a:ext>
            </a:extLst>
          </p:cNvPr>
          <p:cNvSpPr/>
          <p:nvPr/>
        </p:nvSpPr>
        <p:spPr>
          <a:xfrm>
            <a:off x="698152" y="1052668"/>
            <a:ext cx="1395428" cy="673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Merging</a:t>
            </a:r>
          </a:p>
          <a:p>
            <a:pPr algn="ctr"/>
            <a:r>
              <a:rPr lang="en-US" sz="1200" dirty="0"/>
              <a:t>Datasets</a:t>
            </a:r>
            <a:endParaRPr lang="ru-RU" sz="1200" dirty="0"/>
          </a:p>
        </p:txBody>
      </p:sp>
      <p:sp>
        <p:nvSpPr>
          <p:cNvPr id="8" name="Rectangle: Rounded Corners 7">
            <a:extLst>
              <a:ext uri="{FF2B5EF4-FFF2-40B4-BE49-F238E27FC236}">
                <a16:creationId xmlns:a16="http://schemas.microsoft.com/office/drawing/2014/main" id="{F7A45887-DA3A-4B5F-94E0-5141EDC3826D}"/>
              </a:ext>
            </a:extLst>
          </p:cNvPr>
          <p:cNvSpPr/>
          <p:nvPr/>
        </p:nvSpPr>
        <p:spPr>
          <a:xfrm>
            <a:off x="2784829" y="1052667"/>
            <a:ext cx="1395428" cy="67395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Handling missing values and duplicates</a:t>
            </a:r>
            <a:endParaRPr lang="ru-RU" sz="1200" dirty="0"/>
          </a:p>
        </p:txBody>
      </p:sp>
      <p:sp>
        <p:nvSpPr>
          <p:cNvPr id="9" name="Rectangle: Rounded Corners 8">
            <a:extLst>
              <a:ext uri="{FF2B5EF4-FFF2-40B4-BE49-F238E27FC236}">
                <a16:creationId xmlns:a16="http://schemas.microsoft.com/office/drawing/2014/main" id="{804D2FDC-4EC0-4328-83B3-D13FB27C7602}"/>
              </a:ext>
            </a:extLst>
          </p:cNvPr>
          <p:cNvSpPr/>
          <p:nvPr/>
        </p:nvSpPr>
        <p:spPr>
          <a:xfrm>
            <a:off x="4871506" y="1052667"/>
            <a:ext cx="1395428" cy="673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Adding new features</a:t>
            </a:r>
            <a:endParaRPr lang="ru-RU" sz="1200" dirty="0"/>
          </a:p>
        </p:txBody>
      </p:sp>
      <p:sp>
        <p:nvSpPr>
          <p:cNvPr id="10" name="Rectangle: Rounded Corners 9">
            <a:extLst>
              <a:ext uri="{FF2B5EF4-FFF2-40B4-BE49-F238E27FC236}">
                <a16:creationId xmlns:a16="http://schemas.microsoft.com/office/drawing/2014/main" id="{E96C51BF-7819-4312-821F-6EE20D3F94D4}"/>
              </a:ext>
            </a:extLst>
          </p:cNvPr>
          <p:cNvSpPr/>
          <p:nvPr/>
        </p:nvSpPr>
        <p:spPr>
          <a:xfrm>
            <a:off x="6958183" y="1058494"/>
            <a:ext cx="1395428" cy="67395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Calculating RFM metrics</a:t>
            </a:r>
            <a:endParaRPr lang="ru-RU" sz="1200" dirty="0"/>
          </a:p>
        </p:txBody>
      </p:sp>
      <p:sp>
        <p:nvSpPr>
          <p:cNvPr id="11" name="Rectangle 10">
            <a:extLst>
              <a:ext uri="{FF2B5EF4-FFF2-40B4-BE49-F238E27FC236}">
                <a16:creationId xmlns:a16="http://schemas.microsoft.com/office/drawing/2014/main" id="{94119048-4088-4C14-BA97-6A75DFC45A5A}"/>
              </a:ext>
            </a:extLst>
          </p:cNvPr>
          <p:cNvSpPr/>
          <p:nvPr/>
        </p:nvSpPr>
        <p:spPr>
          <a:xfrm>
            <a:off x="1997514" y="603803"/>
            <a:ext cx="5052906" cy="2128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 data from Amazon, Trustpilot, Synthetic Transactions and Clients</a:t>
            </a:r>
            <a:endParaRPr lang="ru-RU" sz="1200" dirty="0"/>
          </a:p>
        </p:txBody>
      </p:sp>
      <p:sp>
        <p:nvSpPr>
          <p:cNvPr id="12" name="Rectangle: Rounded Corners 11">
            <a:extLst>
              <a:ext uri="{FF2B5EF4-FFF2-40B4-BE49-F238E27FC236}">
                <a16:creationId xmlns:a16="http://schemas.microsoft.com/office/drawing/2014/main" id="{F2023D09-0E4E-4C2D-AAB6-406A42330E62}"/>
              </a:ext>
            </a:extLst>
          </p:cNvPr>
          <p:cNvSpPr/>
          <p:nvPr/>
        </p:nvSpPr>
        <p:spPr>
          <a:xfrm>
            <a:off x="1658597" y="2803179"/>
            <a:ext cx="1463040" cy="6002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Customer Segmentation</a:t>
            </a:r>
          </a:p>
        </p:txBody>
      </p:sp>
      <p:sp>
        <p:nvSpPr>
          <p:cNvPr id="13" name="Rectangle: Rounded Corners 12">
            <a:extLst>
              <a:ext uri="{FF2B5EF4-FFF2-40B4-BE49-F238E27FC236}">
                <a16:creationId xmlns:a16="http://schemas.microsoft.com/office/drawing/2014/main" id="{7AB85601-F610-431F-B9B3-D69B6F2BFFB5}"/>
              </a:ext>
            </a:extLst>
          </p:cNvPr>
          <p:cNvSpPr/>
          <p:nvPr/>
        </p:nvSpPr>
        <p:spPr>
          <a:xfrm>
            <a:off x="3792447" y="2803179"/>
            <a:ext cx="1463040" cy="6002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Development</a:t>
            </a:r>
          </a:p>
        </p:txBody>
      </p:sp>
      <p:sp>
        <p:nvSpPr>
          <p:cNvPr id="14" name="Rectangle: Rounded Corners 13">
            <a:extLst>
              <a:ext uri="{FF2B5EF4-FFF2-40B4-BE49-F238E27FC236}">
                <a16:creationId xmlns:a16="http://schemas.microsoft.com/office/drawing/2014/main" id="{B90AD9BD-6207-4A26-8C58-1D1D165F8C68}"/>
              </a:ext>
            </a:extLst>
          </p:cNvPr>
          <p:cNvSpPr/>
          <p:nvPr/>
        </p:nvSpPr>
        <p:spPr>
          <a:xfrm>
            <a:off x="5926297" y="2817438"/>
            <a:ext cx="1463040" cy="57177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Importance Analysis</a:t>
            </a:r>
          </a:p>
        </p:txBody>
      </p:sp>
      <p:sp>
        <p:nvSpPr>
          <p:cNvPr id="16" name="Cylinder 15">
            <a:extLst>
              <a:ext uri="{FF2B5EF4-FFF2-40B4-BE49-F238E27FC236}">
                <a16:creationId xmlns:a16="http://schemas.microsoft.com/office/drawing/2014/main" id="{7332130A-28ED-4D44-8DCC-05C674E8A3ED}"/>
              </a:ext>
            </a:extLst>
          </p:cNvPr>
          <p:cNvSpPr/>
          <p:nvPr/>
        </p:nvSpPr>
        <p:spPr>
          <a:xfrm>
            <a:off x="7844454" y="2484672"/>
            <a:ext cx="1018313" cy="1237301"/>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Database</a:t>
            </a:r>
            <a:endParaRPr lang="ru-RU" dirty="0"/>
          </a:p>
        </p:txBody>
      </p:sp>
      <p:cxnSp>
        <p:nvCxnSpPr>
          <p:cNvPr id="20" name="Straight Arrow Connector 19">
            <a:extLst>
              <a:ext uri="{FF2B5EF4-FFF2-40B4-BE49-F238E27FC236}">
                <a16:creationId xmlns:a16="http://schemas.microsoft.com/office/drawing/2014/main" id="{D61BA2CC-30F8-4CB1-9F33-01B39699DBE8}"/>
              </a:ext>
            </a:extLst>
          </p:cNvPr>
          <p:cNvCxnSpPr>
            <a:cxnSpLocks/>
            <a:stCxn id="7" idx="3"/>
            <a:endCxn id="8" idx="1"/>
          </p:cNvCxnSpPr>
          <p:nvPr/>
        </p:nvCxnSpPr>
        <p:spPr>
          <a:xfrm>
            <a:off x="2093580" y="1389643"/>
            <a:ext cx="691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67C0D5-638C-4854-A67E-0B7E252D03D0}"/>
              </a:ext>
            </a:extLst>
          </p:cNvPr>
          <p:cNvCxnSpPr>
            <a:cxnSpLocks/>
            <a:stCxn id="8" idx="3"/>
            <a:endCxn id="9" idx="1"/>
          </p:cNvCxnSpPr>
          <p:nvPr/>
        </p:nvCxnSpPr>
        <p:spPr>
          <a:xfrm flipV="1">
            <a:off x="4180257" y="1389642"/>
            <a:ext cx="6912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3B9011-C7BA-4B4C-A91A-78FDCB863840}"/>
              </a:ext>
            </a:extLst>
          </p:cNvPr>
          <p:cNvCxnSpPr>
            <a:cxnSpLocks/>
            <a:stCxn id="9" idx="3"/>
            <a:endCxn id="10" idx="1"/>
          </p:cNvCxnSpPr>
          <p:nvPr/>
        </p:nvCxnSpPr>
        <p:spPr>
          <a:xfrm>
            <a:off x="6266934" y="1389642"/>
            <a:ext cx="691249" cy="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67922AE-F8F3-4520-82C2-3126F51F6B0B}"/>
              </a:ext>
            </a:extLst>
          </p:cNvPr>
          <p:cNvCxnSpPr>
            <a:cxnSpLocks/>
            <a:stCxn id="12" idx="3"/>
            <a:endCxn id="13" idx="1"/>
          </p:cNvCxnSpPr>
          <p:nvPr/>
        </p:nvCxnSpPr>
        <p:spPr>
          <a:xfrm>
            <a:off x="3121637" y="3103325"/>
            <a:ext cx="670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13B8033-C841-422A-A716-4E777145C7FE}"/>
              </a:ext>
            </a:extLst>
          </p:cNvPr>
          <p:cNvCxnSpPr>
            <a:cxnSpLocks/>
            <a:stCxn id="13" idx="3"/>
            <a:endCxn id="14" idx="1"/>
          </p:cNvCxnSpPr>
          <p:nvPr/>
        </p:nvCxnSpPr>
        <p:spPr>
          <a:xfrm flipV="1">
            <a:off x="5255487" y="3103324"/>
            <a:ext cx="6708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5279FF7-D06B-4B2A-BB35-E66B5FD2232A}"/>
              </a:ext>
            </a:extLst>
          </p:cNvPr>
          <p:cNvCxnSpPr>
            <a:cxnSpLocks/>
            <a:stCxn id="14" idx="3"/>
            <a:endCxn id="16" idx="2"/>
          </p:cNvCxnSpPr>
          <p:nvPr/>
        </p:nvCxnSpPr>
        <p:spPr>
          <a:xfrm flipV="1">
            <a:off x="7389337" y="3103323"/>
            <a:ext cx="455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7251F2B3-74A6-42D8-9A70-955D097FDC4B}"/>
              </a:ext>
            </a:extLst>
          </p:cNvPr>
          <p:cNvSpPr/>
          <p:nvPr/>
        </p:nvSpPr>
        <p:spPr>
          <a:xfrm>
            <a:off x="3695337" y="2010628"/>
            <a:ext cx="3120299" cy="37521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Cleaned and prepared dataset</a:t>
            </a:r>
          </a:p>
        </p:txBody>
      </p:sp>
      <p:cxnSp>
        <p:nvCxnSpPr>
          <p:cNvPr id="110" name="Straight Arrow Connector 109">
            <a:extLst>
              <a:ext uri="{FF2B5EF4-FFF2-40B4-BE49-F238E27FC236}">
                <a16:creationId xmlns:a16="http://schemas.microsoft.com/office/drawing/2014/main" id="{B90B2420-004F-48C7-BAFD-C1E12A29F90F}"/>
              </a:ext>
            </a:extLst>
          </p:cNvPr>
          <p:cNvCxnSpPr>
            <a:cxnSpLocks/>
            <a:stCxn id="10" idx="2"/>
            <a:endCxn id="93" idx="3"/>
          </p:cNvCxnSpPr>
          <p:nvPr/>
        </p:nvCxnSpPr>
        <p:spPr>
          <a:xfrm flipH="1">
            <a:off x="6815636" y="1732445"/>
            <a:ext cx="840261" cy="46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EDF1B74-AD21-47BF-B260-BC41FED40469}"/>
              </a:ext>
            </a:extLst>
          </p:cNvPr>
          <p:cNvCxnSpPr>
            <a:cxnSpLocks/>
            <a:stCxn id="93" idx="2"/>
            <a:endCxn id="12" idx="0"/>
          </p:cNvCxnSpPr>
          <p:nvPr/>
        </p:nvCxnSpPr>
        <p:spPr>
          <a:xfrm flipH="1">
            <a:off x="2390117" y="2385839"/>
            <a:ext cx="2865370" cy="417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croll: Horizontal 130">
            <a:extLst>
              <a:ext uri="{FF2B5EF4-FFF2-40B4-BE49-F238E27FC236}">
                <a16:creationId xmlns:a16="http://schemas.microsoft.com/office/drawing/2014/main" id="{DA3E9336-26AA-4BFC-8AB4-460A3AAD9EC5}"/>
              </a:ext>
            </a:extLst>
          </p:cNvPr>
          <p:cNvSpPr/>
          <p:nvPr/>
        </p:nvSpPr>
        <p:spPr>
          <a:xfrm>
            <a:off x="2603044" y="3895430"/>
            <a:ext cx="3841845" cy="984144"/>
          </a:xfrm>
          <a:prstGeom prst="horizontalScroll">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PowerBI Dashboard</a:t>
            </a:r>
            <a:endParaRPr lang="ru-RU" dirty="0"/>
          </a:p>
        </p:txBody>
      </p:sp>
      <p:cxnSp>
        <p:nvCxnSpPr>
          <p:cNvPr id="132" name="Straight Arrow Connector 131">
            <a:extLst>
              <a:ext uri="{FF2B5EF4-FFF2-40B4-BE49-F238E27FC236}">
                <a16:creationId xmlns:a16="http://schemas.microsoft.com/office/drawing/2014/main" id="{850AEBB5-0E51-4457-96EB-7C111F8242DE}"/>
              </a:ext>
            </a:extLst>
          </p:cNvPr>
          <p:cNvCxnSpPr>
            <a:cxnSpLocks/>
            <a:stCxn id="12" idx="2"/>
            <a:endCxn id="131" idx="0"/>
          </p:cNvCxnSpPr>
          <p:nvPr/>
        </p:nvCxnSpPr>
        <p:spPr>
          <a:xfrm>
            <a:off x="2390117" y="3403470"/>
            <a:ext cx="2133850" cy="6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EF2F791-298A-4684-9F08-999766E1B541}"/>
              </a:ext>
            </a:extLst>
          </p:cNvPr>
          <p:cNvCxnSpPr>
            <a:cxnSpLocks/>
            <a:stCxn id="13" idx="2"/>
            <a:endCxn id="131" idx="0"/>
          </p:cNvCxnSpPr>
          <p:nvPr/>
        </p:nvCxnSpPr>
        <p:spPr>
          <a:xfrm>
            <a:off x="4523967" y="3403470"/>
            <a:ext cx="0" cy="6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8022163-F013-4BB9-897B-3C9F8B4D597D}"/>
              </a:ext>
            </a:extLst>
          </p:cNvPr>
          <p:cNvCxnSpPr>
            <a:cxnSpLocks/>
            <a:stCxn id="14" idx="2"/>
            <a:endCxn id="131" idx="0"/>
          </p:cNvCxnSpPr>
          <p:nvPr/>
        </p:nvCxnSpPr>
        <p:spPr>
          <a:xfrm flipH="1">
            <a:off x="4523967" y="3389209"/>
            <a:ext cx="2133850" cy="629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737AC240-2469-49CD-ABF3-8B76A8D52EBA}"/>
              </a:ext>
            </a:extLst>
          </p:cNvPr>
          <p:cNvSpPr/>
          <p:nvPr/>
        </p:nvSpPr>
        <p:spPr>
          <a:xfrm>
            <a:off x="1321789" y="1899642"/>
            <a:ext cx="1463040" cy="6002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EDA</a:t>
            </a:r>
          </a:p>
        </p:txBody>
      </p:sp>
      <p:cxnSp>
        <p:nvCxnSpPr>
          <p:cNvPr id="154" name="Straight Arrow Connector 153">
            <a:extLst>
              <a:ext uri="{FF2B5EF4-FFF2-40B4-BE49-F238E27FC236}">
                <a16:creationId xmlns:a16="http://schemas.microsoft.com/office/drawing/2014/main" id="{AEC71FCA-8783-4A73-A3AC-9B86DA68F9D7}"/>
              </a:ext>
            </a:extLst>
          </p:cNvPr>
          <p:cNvCxnSpPr>
            <a:cxnSpLocks/>
            <a:stCxn id="93" idx="1"/>
            <a:endCxn id="153" idx="3"/>
          </p:cNvCxnSpPr>
          <p:nvPr/>
        </p:nvCxnSpPr>
        <p:spPr>
          <a:xfrm flipH="1">
            <a:off x="2784829" y="2198234"/>
            <a:ext cx="910508" cy="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42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6196-3554-4AB5-95BE-696DE7356595}"/>
              </a:ext>
            </a:extLst>
          </p:cNvPr>
          <p:cNvSpPr>
            <a:spLocks noGrp="1"/>
          </p:cNvSpPr>
          <p:nvPr>
            <p:ph type="title"/>
          </p:nvPr>
        </p:nvSpPr>
        <p:spPr>
          <a:xfrm>
            <a:off x="311700" y="140225"/>
            <a:ext cx="8520600" cy="572700"/>
          </a:xfrm>
        </p:spPr>
        <p:txBody>
          <a:bodyPr/>
          <a:lstStyle/>
          <a:p>
            <a:r>
              <a:rPr lang="en-US" dirty="0"/>
              <a:t>EDA Key Findings</a:t>
            </a:r>
            <a:br>
              <a:rPr lang="ru-RU" dirty="0"/>
            </a:br>
            <a:endParaRPr lang="ru-RU" dirty="0"/>
          </a:p>
        </p:txBody>
      </p:sp>
      <p:pic>
        <p:nvPicPr>
          <p:cNvPr id="5" name="Picture 4">
            <a:extLst>
              <a:ext uri="{FF2B5EF4-FFF2-40B4-BE49-F238E27FC236}">
                <a16:creationId xmlns:a16="http://schemas.microsoft.com/office/drawing/2014/main" id="{3224730A-7A04-47AE-AC58-47D96EC49E66}"/>
              </a:ext>
            </a:extLst>
          </p:cNvPr>
          <p:cNvPicPr>
            <a:picLocks noChangeAspect="1"/>
          </p:cNvPicPr>
          <p:nvPr/>
        </p:nvPicPr>
        <p:blipFill>
          <a:blip r:embed="rId2"/>
          <a:stretch>
            <a:fillRect/>
          </a:stretch>
        </p:blipFill>
        <p:spPr>
          <a:xfrm>
            <a:off x="8615" y="988907"/>
            <a:ext cx="9135385" cy="4154593"/>
          </a:xfrm>
          <a:prstGeom prst="rect">
            <a:avLst/>
          </a:prstGeom>
        </p:spPr>
      </p:pic>
    </p:spTree>
    <p:extLst>
      <p:ext uri="{BB962C8B-B14F-4D97-AF65-F5344CB8AC3E}">
        <p14:creationId xmlns:p14="http://schemas.microsoft.com/office/powerpoint/2010/main" val="666715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BAA8E1-837B-4FFA-A9DF-9BC7BACDA870}"/>
              </a:ext>
            </a:extLst>
          </p:cNvPr>
          <p:cNvPicPr>
            <a:picLocks noChangeAspect="1"/>
          </p:cNvPicPr>
          <p:nvPr/>
        </p:nvPicPr>
        <p:blipFill>
          <a:blip r:embed="rId2"/>
          <a:stretch>
            <a:fillRect/>
          </a:stretch>
        </p:blipFill>
        <p:spPr>
          <a:xfrm>
            <a:off x="-1" y="706151"/>
            <a:ext cx="9144001" cy="4437349"/>
          </a:xfrm>
          <a:prstGeom prst="rect">
            <a:avLst/>
          </a:prstGeom>
        </p:spPr>
      </p:pic>
      <p:sp>
        <p:nvSpPr>
          <p:cNvPr id="6" name="Title 1">
            <a:extLst>
              <a:ext uri="{FF2B5EF4-FFF2-40B4-BE49-F238E27FC236}">
                <a16:creationId xmlns:a16="http://schemas.microsoft.com/office/drawing/2014/main" id="{252D254E-C718-4264-A065-19153E59DECA}"/>
              </a:ext>
            </a:extLst>
          </p:cNvPr>
          <p:cNvSpPr>
            <a:spLocks noGrp="1"/>
          </p:cNvSpPr>
          <p:nvPr>
            <p:ph type="title"/>
          </p:nvPr>
        </p:nvSpPr>
        <p:spPr>
          <a:xfrm>
            <a:off x="230420" y="58945"/>
            <a:ext cx="8520600" cy="572700"/>
          </a:xfrm>
        </p:spPr>
        <p:txBody>
          <a:bodyPr/>
          <a:lstStyle/>
          <a:p>
            <a:r>
              <a:rPr lang="en-US" dirty="0"/>
              <a:t>EDA Key Findings</a:t>
            </a:r>
            <a:endParaRPr lang="ru-RU" dirty="0"/>
          </a:p>
        </p:txBody>
      </p:sp>
    </p:spTree>
    <p:extLst>
      <p:ext uri="{BB962C8B-B14F-4D97-AF65-F5344CB8AC3E}">
        <p14:creationId xmlns:p14="http://schemas.microsoft.com/office/powerpoint/2010/main" val="2746219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3777CD-373F-43B4-BD72-E05F6B40C64F}"/>
              </a:ext>
            </a:extLst>
          </p:cNvPr>
          <p:cNvPicPr>
            <a:picLocks noChangeAspect="1"/>
          </p:cNvPicPr>
          <p:nvPr/>
        </p:nvPicPr>
        <p:blipFill>
          <a:blip r:embed="rId2"/>
          <a:stretch>
            <a:fillRect/>
          </a:stretch>
        </p:blipFill>
        <p:spPr>
          <a:xfrm>
            <a:off x="0" y="834294"/>
            <a:ext cx="9143999" cy="4309206"/>
          </a:xfrm>
          <a:prstGeom prst="rect">
            <a:avLst/>
          </a:prstGeom>
        </p:spPr>
      </p:pic>
      <p:sp>
        <p:nvSpPr>
          <p:cNvPr id="6" name="Title 1">
            <a:extLst>
              <a:ext uri="{FF2B5EF4-FFF2-40B4-BE49-F238E27FC236}">
                <a16:creationId xmlns:a16="http://schemas.microsoft.com/office/drawing/2014/main" id="{C367A742-7587-4665-BF72-1555419FBC49}"/>
              </a:ext>
            </a:extLst>
          </p:cNvPr>
          <p:cNvSpPr>
            <a:spLocks noGrp="1"/>
          </p:cNvSpPr>
          <p:nvPr>
            <p:ph type="title"/>
          </p:nvPr>
        </p:nvSpPr>
        <p:spPr>
          <a:xfrm>
            <a:off x="311699" y="126678"/>
            <a:ext cx="8520600" cy="572700"/>
          </a:xfrm>
        </p:spPr>
        <p:txBody>
          <a:bodyPr/>
          <a:lstStyle/>
          <a:p>
            <a:r>
              <a:rPr lang="en-US" dirty="0"/>
              <a:t>EDA Key Findings</a:t>
            </a:r>
            <a:endParaRPr lang="ru-RU" dirty="0"/>
          </a:p>
        </p:txBody>
      </p:sp>
    </p:spTree>
    <p:extLst>
      <p:ext uri="{BB962C8B-B14F-4D97-AF65-F5344CB8AC3E}">
        <p14:creationId xmlns:p14="http://schemas.microsoft.com/office/powerpoint/2010/main" val="242282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931</Words>
  <Application>Microsoft Office PowerPoint</Application>
  <PresentationFormat>On-screen Show (16:9)</PresentationFormat>
  <Paragraphs>111</Paragraphs>
  <Slides>18</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Calibri</vt:lpstr>
      <vt:lpstr>Arial</vt:lpstr>
      <vt:lpstr>Oswald</vt:lpstr>
      <vt:lpstr>Simple Dark</vt:lpstr>
      <vt:lpstr>Simple Dark</vt:lpstr>
      <vt:lpstr>PowerPoint Presentation</vt:lpstr>
      <vt:lpstr>CLV Project: Analyzing and Predicting Customer Lifetime Value (CLV)</vt:lpstr>
      <vt:lpstr>Feature list</vt:lpstr>
      <vt:lpstr>Stack</vt:lpstr>
      <vt:lpstr>Data collection</vt:lpstr>
      <vt:lpstr>Data Cleaning and Preparation</vt:lpstr>
      <vt:lpstr>EDA Key Findings </vt:lpstr>
      <vt:lpstr>EDA Key Findings</vt:lpstr>
      <vt:lpstr>EDA Key Findings</vt:lpstr>
      <vt:lpstr>Customer Segmentation</vt:lpstr>
      <vt:lpstr>Prediction model results overview</vt:lpstr>
      <vt:lpstr>PowerPoint Presentation</vt:lpstr>
      <vt:lpstr>PowerPoint Presentation</vt:lpstr>
      <vt:lpstr>PowerPoint Presentation</vt:lpstr>
      <vt:lpstr>PowerPoint Presentation</vt:lpstr>
      <vt:lpstr>Insights and Recommendations </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Кирилл Заякин</cp:lastModifiedBy>
  <cp:revision>9</cp:revision>
  <dcterms:modified xsi:type="dcterms:W3CDTF">2025-01-22T13:54:34Z</dcterms:modified>
</cp:coreProperties>
</file>