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259" autoAdjust="0"/>
  </p:normalViewPr>
  <p:slideViewPr>
    <p:cSldViewPr snapToGrid="0">
      <p:cViewPr varScale="1">
        <p:scale>
          <a:sx n="55" d="100"/>
          <a:sy n="55" d="100"/>
        </p:scale>
        <p:origin x="17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5310E-007F-4174-8C89-435154912DC2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786-3E8E-4F6B-9406-A960E3A77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7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Gene counts prior to within and between lane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D786-3E8E-4F6B-9406-A960E3A7734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6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Gene count plots after the normalization by </a:t>
            </a:r>
            <a:r>
              <a:rPr lang="en-CA" dirty="0" err="1"/>
              <a:t>EDAseq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D786-3E8E-4F6B-9406-A960E3A7734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17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Checking for over-dispersion, the points have to scattered around the black line within replicates and dispersed away between different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D786-3E8E-4F6B-9406-A960E3A7734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7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PCA plot with normalized counts, PCA plot with unnormalized counts on the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D786-3E8E-4F6B-9406-A960E3A7734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6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genes that drive the most variation along the Principal component 1 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D786-3E8E-4F6B-9406-A960E3A7734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973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Heatmap of sample distances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D786-3E8E-4F6B-9406-A960E3A7734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76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Volcano plots, only analyze genes with </a:t>
            </a:r>
            <a:r>
              <a:rPr lang="en-CA" dirty="0" err="1"/>
              <a:t>padj</a:t>
            </a:r>
            <a:r>
              <a:rPr lang="en-CA" dirty="0"/>
              <a:t> &lt;0.9. Also working with  </a:t>
            </a:r>
            <a:r>
              <a:rPr lang="en-CA" dirty="0" err="1"/>
              <a:t>EDAseq</a:t>
            </a:r>
            <a:r>
              <a:rPr lang="en-CA" dirty="0"/>
              <a:t> normalized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D786-3E8E-4F6B-9406-A960E3A7734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69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FDC0-1E55-4BF7-A825-A1DB75DB9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C9642-AC8D-427C-BBC8-E19F33D47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0EC4-0C4B-4B36-BDA5-5F6E68C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3555-345B-40B9-819B-F571D2190684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6C9A8-ED92-41D2-B92A-8C387046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318C7-D666-48FE-BE54-EBEF92E0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BDF-8B61-417F-B2E7-F6A515D63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0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62E6-B768-4CF0-8143-15081550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53D2D-8EB9-47F1-8AC7-817C1A1BD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6323-B7D6-4518-870C-DD3A8BE5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3555-345B-40B9-819B-F571D2190684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8695-E776-49C1-8F80-A685673B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91766-46FB-4F20-B01B-2F30E538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BDF-8B61-417F-B2E7-F6A515D63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39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8CFB4-063A-4855-A2EA-7871459E6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84D86-DD73-4AF3-A650-6FBB01190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8942-ED60-46FE-9AF6-A8F58114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3555-345B-40B9-819B-F571D2190684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EABD-BBB6-435D-AB8E-D9671437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FA89F-15F1-4394-B187-370AFC4B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BDF-8B61-417F-B2E7-F6A515D63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9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BD8A-B860-450F-B987-9AEDC5EA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5D8B-1CBD-4260-A110-3D6930AB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74F6-3203-4108-8554-96BD3327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3555-345B-40B9-819B-F571D2190684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E8F0C-4862-4626-A281-38768431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EA3D-9614-415F-9E6E-8DDCE46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BDF-8B61-417F-B2E7-F6A515D63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06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7B06-D6EB-4F07-B27C-8BC21726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02465-8325-4232-870F-F4A92E35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34E7-AC7D-4DED-A8E0-2DC412DF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3555-345B-40B9-819B-F571D2190684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478F-139B-4566-82C6-274D0257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472E-0CA7-4C9E-A4D0-446AA0CF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BDF-8B61-417F-B2E7-F6A515D63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8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45DB-A229-4278-BBFE-88375EB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82D7-6754-419A-871E-ED1D71183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99267-2DFE-4EA6-AF91-2FDFCE56C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DFA1E-A17B-42EE-85C5-D2335D24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3555-345B-40B9-819B-F571D2190684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52A2-1EE4-4FBE-AC7F-22F88FAA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274A9-3E7D-4810-8C57-92F69E57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BDF-8B61-417F-B2E7-F6A515D63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9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F63D-206A-469C-9102-9FE34AC1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DE1A9-BBE4-4AC9-B5BF-BEE0990AA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3609F-817B-4BC8-8A75-1357A6767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91828-B5BB-4F65-985A-060CADF19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BB37F-7C9F-4B1E-B109-D55DFAA8E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DACAB-5219-4E14-834A-2804E767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3555-345B-40B9-819B-F571D2190684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D4282-4005-495F-8028-3436F726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10362-F3E4-4E97-9B86-C127A07F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BDF-8B61-417F-B2E7-F6A515D63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3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B886-556A-4CAB-A0EE-A5163D74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EF253-BC5D-498C-8ED2-34B7D02B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3555-345B-40B9-819B-F571D2190684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6F297-FD17-4659-8BCF-A1DAACB7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0873-C67E-4831-9297-02A315B1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BDF-8B61-417F-B2E7-F6A515D63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95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5B3B1-2B60-4E48-B2E7-761E823C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3555-345B-40B9-819B-F571D2190684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515B3-F9BC-4596-8B33-3281FF30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61C4F-ABF6-4A76-960D-EDF3CD40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BDF-8B61-417F-B2E7-F6A515D63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11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9D13-C167-4092-A64F-F604F566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2ADC-FC50-4515-BF2D-DE5E5501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CF20-DC66-474E-9E90-405794070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439AA-8757-4555-81F6-0263A688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3555-345B-40B9-819B-F571D2190684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2AB8-210F-470C-837B-423E07FC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9A0B6-7DCF-4667-8C2C-437A903D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BDF-8B61-417F-B2E7-F6A515D63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76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D3FD-FDAC-4A47-B222-7E3F19E7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95EFF-0839-4985-95FC-24FF527B7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6E1B8-6C96-4687-83C7-CDBAA70CE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F92A-FE66-4612-ACCE-9C1E4469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3555-345B-40B9-819B-F571D2190684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B905-8CA8-4E12-A4B5-DA4B8B5B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9D84-69E5-433D-871A-CDF166ED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BDF-8B61-417F-B2E7-F6A515D63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8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DF08C-7CF5-4B9D-8450-B03A0CD1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00CAC-E3A1-496B-B395-C7703726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447E-81C9-4BC8-9258-5B49ECF83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3555-345B-40B9-819B-F571D2190684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A6F3-0C0D-4C56-94E5-EFE000AEB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514F-8BBF-4562-856C-7146CE38B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9BDF-8B61-417F-B2E7-F6A515D63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95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50BF-5073-46B8-B444-29F7333A8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A124E-2CA6-41E7-AB8F-6B75DF14B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9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generated with very high confidence">
            <a:extLst>
              <a:ext uri="{FF2B5EF4-FFF2-40B4-BE49-F238E27FC236}">
                <a16:creationId xmlns:a16="http://schemas.microsoft.com/office/drawing/2014/main" id="{BE3FA3F9-19B8-4480-80DB-7F2CC8C65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42212" cy="4434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AE4FFB-35DB-48B3-8F0A-1A8DECA98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212" y="228322"/>
            <a:ext cx="3839243" cy="3839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76594-29E5-43CF-8D3D-074E9371E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424" y="228322"/>
            <a:ext cx="4614119" cy="46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2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CB0273-C478-4429-A37E-9D48C4759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527" y="0"/>
            <a:ext cx="4336473" cy="4336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B9CB1-B408-48A4-A3A5-D9C9A720B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654" y="0"/>
            <a:ext cx="4488873" cy="4488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D4460-A1A1-4C0E-9562-A878E41E3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588327" cy="35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5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562F7B-73FF-4561-A0DA-292AF13B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3BBAC-C40D-4376-A793-966B7E386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258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2DF22-E59A-4B7A-A80A-E6377D97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4" y="-6927"/>
            <a:ext cx="6400678" cy="6400678"/>
          </a:xfrm>
          <a:prstGeom prst="rect">
            <a:avLst/>
          </a:prstGeom>
        </p:spPr>
      </p:pic>
      <p:pic>
        <p:nvPicPr>
          <p:cNvPr id="4" name="Picture 3" descr="Chart, scatter chart&#10;&#10;Description generated with high confidence">
            <a:extLst>
              <a:ext uri="{FF2B5EF4-FFF2-40B4-BE49-F238E27FC236}">
                <a16:creationId xmlns:a16="http://schemas.microsoft.com/office/drawing/2014/main" id="{E08C38BB-010A-43F3-9D38-7521AAF71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60" y="420742"/>
            <a:ext cx="4906060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6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D41931-9A7C-45FF-9E7A-1CB2BBB9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864" y="228864"/>
            <a:ext cx="6400271" cy="64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8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EDE633-96A9-40E2-8853-CDA682A7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864" y="228864"/>
            <a:ext cx="6400271" cy="64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DE9A2C-265D-4414-9D9C-7C6E49E95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864"/>
            <a:ext cx="6400271" cy="6400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0ABBF2-EA18-4DCA-9895-D33EBCD87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271" y="228864"/>
            <a:ext cx="6400271" cy="6400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248FD-CA07-4F50-9329-4556086AA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8992" y="325846"/>
            <a:ext cx="6400271" cy="64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9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93</Words>
  <Application>Microsoft Office PowerPoint</Application>
  <PresentationFormat>Widescreen</PresentationFormat>
  <Paragraphs>14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7</cp:revision>
  <dcterms:created xsi:type="dcterms:W3CDTF">2020-11-16T09:12:31Z</dcterms:created>
  <dcterms:modified xsi:type="dcterms:W3CDTF">2020-11-25T07:19:45Z</dcterms:modified>
</cp:coreProperties>
</file>