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0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9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95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1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8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84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D8BB-0129-43E9-A8B0-C442F6CF50E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77ED32-2103-46EA-A928-E92DF9DEBD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8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2F6C-96F4-49F1-BD88-8A97C4E69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LA Cities Home Buyer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D09D-311E-4A7E-904B-1B835C827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6270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USC DataBootcamp First Project </a:t>
            </a:r>
          </a:p>
          <a:p>
            <a:r>
              <a:rPr lang="en-US" dirty="0"/>
              <a:t>Group : </a:t>
            </a:r>
            <a:r>
              <a:rPr lang="en-US" dirty="0" err="1"/>
              <a:t>PyitUp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71E4-6A5C-402C-8381-D7D41F6B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334278"/>
            <a:ext cx="10154816" cy="4700762"/>
          </a:xfrm>
        </p:spPr>
        <p:txBody>
          <a:bodyPr/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0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D802-6231-49E0-9716-0BF11C05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F037-3707-4A67-B9AC-62B428A9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 of the Project </a:t>
            </a:r>
          </a:p>
          <a:p>
            <a:r>
              <a:rPr lang="en-US" dirty="0"/>
              <a:t>Identify the Data Source</a:t>
            </a:r>
          </a:p>
          <a:p>
            <a:r>
              <a:rPr lang="en-US" dirty="0"/>
              <a:t>Strategy and Metrics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Visualization /Analysis (clean up</a:t>
            </a:r>
          </a:p>
          <a:p>
            <a:r>
              <a:rPr lang="en-US" dirty="0"/>
              <a:t>Recommendation 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920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CBD2-28B0-4B46-84A5-F894CAA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the Project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6092-F65E-406A-A633-B0C03FE0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Purpose:</a:t>
            </a:r>
          </a:p>
          <a:p>
            <a:pPr marL="0" indent="0">
              <a:buNone/>
            </a:pPr>
            <a:r>
              <a:rPr lang="en-US" dirty="0"/>
              <a:t>Building a simple home guide to home buyers on multiple factors associated with house prices in order to make the buyers more informed when they are making buying decisions</a:t>
            </a:r>
          </a:p>
          <a:p>
            <a:r>
              <a:rPr lang="en-US" dirty="0"/>
              <a:t>Scope: </a:t>
            </a:r>
          </a:p>
          <a:p>
            <a:pPr marL="0" indent="0" fontAlgn="base">
              <a:buNone/>
            </a:pPr>
            <a:r>
              <a:rPr lang="en-US" dirty="0"/>
              <a:t>Buyer profile: first time buyer, school focus buyer (for kids), professional buyer, rich buyer,</a:t>
            </a:r>
          </a:p>
          <a:p>
            <a:pPr fontAlgn="base"/>
            <a:r>
              <a:rPr lang="en-US" dirty="0"/>
              <a:t>Region: LA County</a:t>
            </a:r>
          </a:p>
          <a:p>
            <a:pPr fontAlgn="base"/>
            <a:r>
              <a:rPr lang="en-US" dirty="0"/>
              <a:t>Time: Most Recent data (“less than a year”)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C915-B505-4F89-A67E-CFB40DED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Data Source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941F-3CC7-4431-870D-5F116F93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Database/Sources:</a:t>
            </a:r>
          </a:p>
          <a:p>
            <a:pPr marL="0" indent="0">
              <a:buNone/>
            </a:pPr>
            <a:r>
              <a:rPr lang="en-US" dirty="0"/>
              <a:t>- County Data</a:t>
            </a:r>
          </a:p>
          <a:p>
            <a:pPr marL="0" indent="0">
              <a:buNone/>
            </a:pPr>
            <a:r>
              <a:rPr lang="en-US" dirty="0"/>
              <a:t>- Census data</a:t>
            </a:r>
          </a:p>
          <a:p>
            <a:pPr marL="0" indent="0">
              <a:buNone/>
            </a:pPr>
            <a:r>
              <a:rPr lang="en-US" dirty="0"/>
              <a:t>- Crime data</a:t>
            </a:r>
          </a:p>
          <a:p>
            <a:pPr marL="0" indent="0">
              <a:buNone/>
            </a:pPr>
            <a:r>
              <a:rPr lang="en-US" dirty="0"/>
              <a:t>- School Ranking Data</a:t>
            </a:r>
          </a:p>
          <a:p>
            <a:pPr marL="0" indent="0">
              <a:buNone/>
            </a:pPr>
            <a:r>
              <a:rPr lang="en-US" dirty="0"/>
              <a:t>- Zillow API (Prices per properties)</a:t>
            </a:r>
          </a:p>
          <a:p>
            <a:pPr marL="0" indent="0">
              <a:buNone/>
            </a:pPr>
            <a:r>
              <a:rPr lang="en-US" dirty="0"/>
              <a:t>- Google Data ( API search: Near to specific locations: beaches, parks, hospitals)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E19E-FE5F-42D9-8023-B03E65BF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and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4250-CBAB-4995-A7B4-166A325E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</a:t>
            </a:r>
          </a:p>
          <a:p>
            <a:pPr marL="0" indent="0">
              <a:buNone/>
            </a:pPr>
            <a:r>
              <a:rPr lang="en-US" dirty="0"/>
              <a:t>- Chose only the top populated 20 LA cities for this project. </a:t>
            </a:r>
          </a:p>
          <a:p>
            <a:pPr>
              <a:buFontTx/>
              <a:buChar char="-"/>
            </a:pPr>
            <a:r>
              <a:rPr lang="en-US" dirty="0"/>
              <a:t>Look at all the metrics (House prices, population, school ranks, HH income,  </a:t>
            </a:r>
            <a:r>
              <a:rPr lang="en-US" dirty="0" err="1"/>
              <a:t>etc</a:t>
            </a:r>
            <a:r>
              <a:rPr lang="en-US" dirty="0"/>
              <a:t>) and compare between cities</a:t>
            </a:r>
          </a:p>
          <a:p>
            <a:pPr>
              <a:buFontTx/>
              <a:buChar char="-"/>
            </a:pPr>
            <a:r>
              <a:rPr lang="en-US" dirty="0"/>
              <a:t>Come up with a scoring system to recommend the top 3 cities to live in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0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BB5E-85D7-429A-8200-3075162F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E586-472B-45B1-A666-05BD21E0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Pulled everything by zip code so it is easier to join all the data together (Google Geo code)</a:t>
            </a:r>
          </a:p>
          <a:p>
            <a:pPr marL="0" indent="0">
              <a:buNone/>
            </a:pPr>
            <a:r>
              <a:rPr lang="en-US" dirty="0"/>
              <a:t>- For each zip code within the city, we randomly generated 100 addresses to get the prices in order to come up with an average house pricing by city (Zillow)</a:t>
            </a:r>
          </a:p>
          <a:p>
            <a:pPr marL="0" indent="0">
              <a:buNone/>
            </a:pPr>
            <a:r>
              <a:rPr lang="en-US" dirty="0"/>
              <a:t>- For any other data like Census data, we pulled by zip code,  grouped by city(API Census)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8592-B274-493F-A668-E350F332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ED2E-C67F-4C90-B87D-CFD7DB4C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7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55BB-A22E-42FD-A16D-5FE3A87A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8F3C-325A-44D5-8FD6-F6E94A1D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5435-795A-495F-B4B9-16DF0FE6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BBFB-BC27-4652-B2A5-70AA251C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90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</TotalTime>
  <Words>300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LA Cities Home Buyer Guide</vt:lpstr>
      <vt:lpstr>Agenda</vt:lpstr>
      <vt:lpstr>Purpose of the Project  </vt:lpstr>
      <vt:lpstr>Identify the Data Source </vt:lpstr>
      <vt:lpstr>Strategy and Metrics </vt:lpstr>
      <vt:lpstr>Data Collection </vt:lpstr>
      <vt:lpstr>Data Visualization /Analysis</vt:lpstr>
      <vt:lpstr>Recommendation  </vt:lpstr>
      <vt:lpstr>Limitations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Cities Home Buyer Guide</dc:title>
  <dc:creator>Lindsay Yan</dc:creator>
  <cp:lastModifiedBy>Lindsay Yan</cp:lastModifiedBy>
  <cp:revision>5</cp:revision>
  <dcterms:created xsi:type="dcterms:W3CDTF">2018-03-31T17:33:23Z</dcterms:created>
  <dcterms:modified xsi:type="dcterms:W3CDTF">2018-03-31T18:10:30Z</dcterms:modified>
</cp:coreProperties>
</file>